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2"/>
  </p:notesMasterIdLst>
  <p:sldIdLst>
    <p:sldId id="269" r:id="rId2"/>
    <p:sldId id="264" r:id="rId3"/>
    <p:sldId id="257" r:id="rId4"/>
    <p:sldId id="258" r:id="rId5"/>
    <p:sldId id="259" r:id="rId6"/>
    <p:sldId id="262" r:id="rId7"/>
    <p:sldId id="260" r:id="rId8"/>
    <p:sldId id="267" r:id="rId9"/>
    <p:sldId id="263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90B8E-901C-4292-8484-E6A68C26AC1A}" type="datetimeFigureOut">
              <a:rPr lang="cs-CZ" smtClean="0"/>
              <a:t>31.1.2017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3AF236-168D-465E-9DC6-730B4EDCDA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460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D95-4659-4348-B09B-D04CFA8D99D8}" type="datetimeFigureOut">
              <a:rPr lang="cs-CZ" smtClean="0"/>
              <a:t>31.1.2017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3759FC-693B-439D-A626-DE6369906C1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D95-4659-4348-B09B-D04CFA8D99D8}" type="datetimeFigureOut">
              <a:rPr lang="cs-CZ" smtClean="0"/>
              <a:t>31.1.2017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759FC-693B-439D-A626-DE6369906C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D95-4659-4348-B09B-D04CFA8D99D8}" type="datetimeFigureOut">
              <a:rPr lang="cs-CZ" smtClean="0"/>
              <a:t>31.1.2017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759FC-693B-439D-A626-DE6369906C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D95-4659-4348-B09B-D04CFA8D99D8}" type="datetimeFigureOut">
              <a:rPr lang="cs-CZ" smtClean="0"/>
              <a:t>31.1.2017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759FC-693B-439D-A626-DE6369906C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D95-4659-4348-B09B-D04CFA8D99D8}" type="datetimeFigureOut">
              <a:rPr lang="cs-CZ" smtClean="0"/>
              <a:t>31.1.2017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759FC-693B-439D-A626-DE6369906C1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D95-4659-4348-B09B-D04CFA8D99D8}" type="datetimeFigureOut">
              <a:rPr lang="cs-CZ" smtClean="0"/>
              <a:t>31.1.2017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759FC-693B-439D-A626-DE6369906C1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D95-4659-4348-B09B-D04CFA8D99D8}" type="datetimeFigureOut">
              <a:rPr lang="cs-CZ" smtClean="0"/>
              <a:t>31.1.2017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759FC-693B-439D-A626-DE6369906C1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D95-4659-4348-B09B-D04CFA8D99D8}" type="datetimeFigureOut">
              <a:rPr lang="cs-CZ" smtClean="0"/>
              <a:t>31.1.2017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759FC-693B-439D-A626-DE6369906C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D95-4659-4348-B09B-D04CFA8D99D8}" type="datetimeFigureOut">
              <a:rPr lang="cs-CZ" smtClean="0"/>
              <a:t>31.1.2017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759FC-693B-439D-A626-DE6369906C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D95-4659-4348-B09B-D04CFA8D99D8}" type="datetimeFigureOut">
              <a:rPr lang="cs-CZ" smtClean="0"/>
              <a:t>31.1.2017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759FC-693B-439D-A626-DE6369906C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D95-4659-4348-B09B-D04CFA8D99D8}" type="datetimeFigureOut">
              <a:rPr lang="cs-CZ" smtClean="0"/>
              <a:t>31.1.2017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759FC-693B-439D-A626-DE6369906C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F413D95-4659-4348-B09B-D04CFA8D99D8}" type="datetimeFigureOut">
              <a:rPr lang="cs-CZ" smtClean="0"/>
              <a:t>31.1.2017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03759FC-693B-439D-A626-DE6369906C1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800200"/>
          </a:xfrm>
        </p:spPr>
        <p:txBody>
          <a:bodyPr/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Racionalizace procesů logistických aktivit vybraného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2051720" y="260648"/>
            <a:ext cx="7092280" cy="1368152"/>
          </a:xfrm>
        </p:spPr>
        <p:txBody>
          <a:bodyPr>
            <a:normAutofit fontScale="92500" lnSpcReduction="20000"/>
          </a:bodyPr>
          <a:lstStyle/>
          <a:p>
            <a:pPr marL="0" lvl="0" indent="0" algn="r">
              <a:buNone/>
              <a:defRPr/>
            </a:pPr>
            <a:r>
              <a:rPr lang="cs-CZ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</a:p>
          <a:p>
            <a:pPr marL="0" lvl="0" indent="0" algn="r">
              <a:buNone/>
              <a:defRPr/>
            </a:pPr>
            <a:r>
              <a:rPr lang="cs-CZ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Ústav </a:t>
            </a:r>
            <a:r>
              <a:rPr lang="cs-CZ" dirty="0" err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technicko-technologický</a:t>
            </a:r>
            <a:endParaRPr lang="cs-CZ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r">
              <a:buNone/>
              <a:defRPr/>
            </a:pPr>
            <a:r>
              <a:rPr lang="cs-CZ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České Budějovice, únor 2017</a:t>
            </a:r>
          </a:p>
          <a:p>
            <a:pPr algn="r"/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32656"/>
            <a:ext cx="1267968" cy="1267968"/>
          </a:xfrm>
        </p:spPr>
      </p:pic>
      <p:sp>
        <p:nvSpPr>
          <p:cNvPr id="8" name="TextovéPole 7"/>
          <p:cNvSpPr txBox="1"/>
          <p:nvPr/>
        </p:nvSpPr>
        <p:spPr>
          <a:xfrm>
            <a:off x="827584" y="4653136"/>
            <a:ext cx="756084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Autor bakalářské práce: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Petra Šulcová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bakalářské 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práce: Ing. Ondrej Stopka, PhD.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Oponent bakalářské práce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: Ing. Jaroslav Mašek, PhD.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551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4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Motivace pro výběr tématu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znalost firmy již několik let</a:t>
            </a: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lokalita vybraného podnik</a:t>
            </a: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yužití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získaných poznatků v praxi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85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i="1" dirty="0" smtClean="0"/>
          </a:p>
          <a:p>
            <a:endParaRPr lang="cs-CZ" sz="2800" i="1" dirty="0"/>
          </a:p>
          <a:p>
            <a:r>
              <a:rPr lang="cs-CZ" sz="2800" i="1" dirty="0" smtClean="0"/>
              <a:t>„</a:t>
            </a:r>
            <a:r>
              <a:rPr 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Cílem práce je analyzovat aktuální stav konkrétních logistických činností ve vybraném podniku a navrhnout nová řešení</a:t>
            </a:r>
            <a:r>
              <a:rPr 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cs-CZ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2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 podniku (dále jen VP)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významná společnost v oblasti cateringu a stravování</a:t>
            </a: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klady VP</a:t>
            </a: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skladování VP</a:t>
            </a: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přeprava zboží</a:t>
            </a:r>
          </a:p>
        </p:txBody>
      </p:sp>
    </p:spTree>
    <p:extLst>
      <p:ext uri="{BB962C8B-B14F-4D97-AF65-F5344CB8AC3E}">
        <p14:creationId xmlns:p14="http://schemas.microsoft.com/office/powerpoint/2010/main" val="336984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Nalezené problémy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regály ve VP nemají žádné značení</a:t>
            </a: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áhodné skladování zboží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nedostatečné informace mezi zákazníkem a přepravcem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31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Výzkumné otázky a použité metody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aký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systém skladování VP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využívá, je tento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systém dostačující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/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Jakou využívá VP přepravu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vlastními nebo pronajatými dopravními prostředky?</a:t>
            </a: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sběr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dat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empirické metody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15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Návrh racionalizace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avedení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regálového systému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SAP</a:t>
            </a: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značení EAN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kódy</a:t>
            </a:r>
          </a:p>
          <a:p>
            <a:pPr lvl="1"/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řehlednost místa uskladnění materiálu</a:t>
            </a: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avedení GPS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 dopravních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prostředků</a:t>
            </a: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řesné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informace o ujetých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km, náklady</a:t>
            </a: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omunikace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 řidiči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63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řínos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zvýšení efektivity VP</a:t>
            </a: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nadnější příjem zboží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dpadnutí zodpovědnosti knihy jízd</a:t>
            </a: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řehled o  vozidlech VP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4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otázky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Vedoucí:</a:t>
            </a:r>
          </a:p>
          <a:p>
            <a:pPr lvl="1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Diskutujte o možnostech implementace navrhovaných změn ve vybrané společnosti. </a:t>
            </a:r>
          </a:p>
          <a:p>
            <a:pPr lvl="1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Existují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 jiná navrhovaná opatření v dané společnosti, např. využití informačních systémů? Diskutujte o těchto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možnostech.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Oponent:</a:t>
            </a:r>
          </a:p>
          <a:p>
            <a:pPr lvl="1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Jaké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byly náklady Vašich návrhů?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Jaký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 názor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společnosti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 které jste práci řešila, na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Vaše návrhy? 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87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281</TotalTime>
  <Words>260</Words>
  <Application>Microsoft Office PowerPoint</Application>
  <PresentationFormat>Předvádění na obrazovce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Exekutivní</vt:lpstr>
      <vt:lpstr>Racionalizace procesů logistických aktivit vybraného podniku</vt:lpstr>
      <vt:lpstr>Motivace pro výběr tématu</vt:lpstr>
      <vt:lpstr>Cíl práce</vt:lpstr>
      <vt:lpstr>O podniku (dále jen VP)</vt:lpstr>
      <vt:lpstr>Nalezené problémy</vt:lpstr>
      <vt:lpstr>Výzkumné otázky a použité metody</vt:lpstr>
      <vt:lpstr>Návrh racionalizace</vt:lpstr>
      <vt:lpstr>Přínos</vt:lpstr>
      <vt:lpstr>Doplňující otázky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procesů logistických aktivit vybraného podniku</dc:title>
  <dc:creator>Petra</dc:creator>
  <cp:lastModifiedBy>Petra</cp:lastModifiedBy>
  <cp:revision>26</cp:revision>
  <dcterms:created xsi:type="dcterms:W3CDTF">2017-01-26T20:20:33Z</dcterms:created>
  <dcterms:modified xsi:type="dcterms:W3CDTF">2017-01-31T20:54:14Z</dcterms:modified>
</cp:coreProperties>
</file>