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notesMasterIdLst>
    <p:notesMasterId r:id="rId12"/>
  </p:notesMasterIdLst>
  <p:sldIdLst>
    <p:sldId id="269" r:id="rId2"/>
    <p:sldId id="264" r:id="rId3"/>
    <p:sldId id="257" r:id="rId4"/>
    <p:sldId id="258" r:id="rId5"/>
    <p:sldId id="259" r:id="rId6"/>
    <p:sldId id="262" r:id="rId7"/>
    <p:sldId id="260" r:id="rId8"/>
    <p:sldId id="267" r:id="rId9"/>
    <p:sldId id="263" r:id="rId10"/>
    <p:sldId id="266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290B8E-901C-4292-8484-E6A68C26AC1A}" type="datetimeFigureOut">
              <a:rPr lang="cs-CZ" smtClean="0"/>
              <a:t>31.1.2017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3AF236-168D-465E-9DC6-730B4EDCDAD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74603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13D95-4659-4348-B09B-D04CFA8D99D8}" type="datetimeFigureOut">
              <a:rPr lang="cs-CZ" smtClean="0"/>
              <a:t>31.1.2017</a:t>
            </a:fld>
            <a:endParaRPr lang="cs-CZ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03759FC-693B-439D-A626-DE6369906C1B}" type="slidenum">
              <a:rPr lang="cs-CZ" smtClean="0"/>
              <a:t>‹#›</a:t>
            </a:fld>
            <a:endParaRPr lang="cs-CZ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13D95-4659-4348-B09B-D04CFA8D99D8}" type="datetimeFigureOut">
              <a:rPr lang="cs-CZ" smtClean="0"/>
              <a:t>31.1.2017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759FC-693B-439D-A626-DE6369906C1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13D95-4659-4348-B09B-D04CFA8D99D8}" type="datetimeFigureOut">
              <a:rPr lang="cs-CZ" smtClean="0"/>
              <a:t>31.1.2017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759FC-693B-439D-A626-DE6369906C1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13D95-4659-4348-B09B-D04CFA8D99D8}" type="datetimeFigureOut">
              <a:rPr lang="cs-CZ" smtClean="0"/>
              <a:t>31.1.2017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759FC-693B-439D-A626-DE6369906C1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13D95-4659-4348-B09B-D04CFA8D99D8}" type="datetimeFigureOut">
              <a:rPr lang="cs-CZ" smtClean="0"/>
              <a:t>31.1.2017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759FC-693B-439D-A626-DE6369906C1B}" type="slidenum">
              <a:rPr lang="cs-CZ" smtClean="0"/>
              <a:t>‹#›</a:t>
            </a:fld>
            <a:endParaRPr lang="cs-CZ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13D95-4659-4348-B09B-D04CFA8D99D8}" type="datetimeFigureOut">
              <a:rPr lang="cs-CZ" smtClean="0"/>
              <a:t>31.1.2017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759FC-693B-439D-A626-DE6369906C1B}" type="slidenum">
              <a:rPr lang="cs-CZ" smtClean="0"/>
              <a:t>‹#›</a:t>
            </a:fld>
            <a:endParaRPr lang="cs-C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13D95-4659-4348-B09B-D04CFA8D99D8}" type="datetimeFigureOut">
              <a:rPr lang="cs-CZ" smtClean="0"/>
              <a:t>31.1.2017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759FC-693B-439D-A626-DE6369906C1B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13D95-4659-4348-B09B-D04CFA8D99D8}" type="datetimeFigureOut">
              <a:rPr lang="cs-CZ" smtClean="0"/>
              <a:t>31.1.2017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759FC-693B-439D-A626-DE6369906C1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13D95-4659-4348-B09B-D04CFA8D99D8}" type="datetimeFigureOut">
              <a:rPr lang="cs-CZ" smtClean="0"/>
              <a:t>31.1.2017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759FC-693B-439D-A626-DE6369906C1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13D95-4659-4348-B09B-D04CFA8D99D8}" type="datetimeFigureOut">
              <a:rPr lang="cs-CZ" smtClean="0"/>
              <a:t>31.1.2017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759FC-693B-439D-A626-DE6369906C1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13D95-4659-4348-B09B-D04CFA8D99D8}" type="datetimeFigureOut">
              <a:rPr lang="cs-CZ" smtClean="0"/>
              <a:t>31.1.2017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759FC-693B-439D-A626-DE6369906C1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CF413D95-4659-4348-B09B-D04CFA8D99D8}" type="datetimeFigureOut">
              <a:rPr lang="cs-CZ" smtClean="0"/>
              <a:t>31.1.2017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003759FC-693B-439D-A626-DE6369906C1B}" type="slidenum">
              <a:rPr lang="cs-CZ" smtClean="0"/>
              <a:t>‹#›</a:t>
            </a:fld>
            <a:endParaRPr lang="cs-CZ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2564904"/>
            <a:ext cx="8229600" cy="1800200"/>
          </a:xfrm>
        </p:spPr>
        <p:txBody>
          <a:bodyPr/>
          <a:lstStyle/>
          <a:p>
            <a:r>
              <a:rPr lang="cs-CZ" sz="4000" b="1" dirty="0">
                <a:latin typeface="Arial" panose="020B0604020202020204" pitchFamily="34" charset="0"/>
                <a:cs typeface="Arial" panose="020B0604020202020204" pitchFamily="34" charset="0"/>
              </a:rPr>
              <a:t>Racionalizace procesů logistických aktivit vybraného podniku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2"/>
          </p:nvPr>
        </p:nvSpPr>
        <p:spPr>
          <a:xfrm>
            <a:off x="2051720" y="260648"/>
            <a:ext cx="7092280" cy="1368152"/>
          </a:xfrm>
        </p:spPr>
        <p:txBody>
          <a:bodyPr>
            <a:normAutofit fontScale="92500" lnSpcReduction="20000"/>
          </a:bodyPr>
          <a:lstStyle/>
          <a:p>
            <a:pPr marL="0" lvl="0" indent="0" algn="r">
              <a:buNone/>
              <a:defRPr/>
            </a:pPr>
            <a:r>
              <a:rPr lang="cs-CZ" dirty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Vysoká škola technická a ekonomická v Českých Budějovicích</a:t>
            </a:r>
          </a:p>
          <a:p>
            <a:pPr marL="0" lvl="0" indent="0" algn="r">
              <a:buNone/>
              <a:defRPr/>
            </a:pPr>
            <a:r>
              <a:rPr lang="cs-CZ" dirty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Ústav </a:t>
            </a:r>
            <a:r>
              <a:rPr lang="cs-CZ" dirty="0" err="1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technicko-technologický</a:t>
            </a:r>
            <a:endParaRPr lang="cs-CZ" dirty="0">
              <a:solidFill>
                <a:schemeClr val="tx1">
                  <a:tint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r">
              <a:buNone/>
              <a:defRPr/>
            </a:pPr>
            <a:r>
              <a:rPr lang="cs-CZ" dirty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České Budějovice, únor 2017</a:t>
            </a:r>
          </a:p>
          <a:p>
            <a:pPr algn="r"/>
            <a:endParaRPr lang="cs-CZ" dirty="0"/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332656"/>
            <a:ext cx="1267968" cy="1267968"/>
          </a:xfrm>
        </p:spPr>
      </p:pic>
      <p:sp>
        <p:nvSpPr>
          <p:cNvPr id="8" name="TextovéPole 7"/>
          <p:cNvSpPr txBox="1"/>
          <p:nvPr/>
        </p:nvSpPr>
        <p:spPr>
          <a:xfrm>
            <a:off x="827584" y="4653136"/>
            <a:ext cx="756084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Autor bakalářské práce: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Petra Šulcová</a:t>
            </a:r>
          </a:p>
          <a:p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Vedoucí bakalářské 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práce: Ing. Ondrej Stopka, PhD.</a:t>
            </a:r>
          </a:p>
          <a:p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Oponent bakalářské práce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: Ing. Jaroslav Mašek, PhD.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75511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Děkuji za pozornost</a:t>
            </a:r>
            <a:endParaRPr lang="cs-CZ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841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Motivace pro výběr tématu</a:t>
            </a:r>
            <a:endParaRPr lang="cs-CZ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znalost firmy již několik let</a:t>
            </a:r>
          </a:p>
          <a:p>
            <a:endParaRPr lang="cs-CZ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lokalita vybraného podnik</a:t>
            </a:r>
          </a:p>
          <a:p>
            <a:endParaRPr lang="cs-CZ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yužití </a:t>
            </a: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získaných poznatků v praxi</a:t>
            </a:r>
          </a:p>
          <a:p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7851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Cíl práce</a:t>
            </a:r>
            <a:endParaRPr lang="cs-CZ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sz="2800" i="1" dirty="0" smtClean="0"/>
          </a:p>
          <a:p>
            <a:endParaRPr lang="cs-CZ" sz="2800" i="1" dirty="0"/>
          </a:p>
          <a:p>
            <a:r>
              <a:rPr lang="cs-CZ" sz="2800" i="1" dirty="0" smtClean="0"/>
              <a:t>„</a:t>
            </a:r>
            <a:r>
              <a:rPr lang="cs-CZ" sz="2800" i="1" dirty="0">
                <a:latin typeface="Arial" panose="020B0604020202020204" pitchFamily="34" charset="0"/>
                <a:cs typeface="Arial" panose="020B0604020202020204" pitchFamily="34" charset="0"/>
              </a:rPr>
              <a:t>Cílem práce je analyzovat aktuální stav konkrétních logistických činností ve vybraném podniku a navrhnout nová řešení</a:t>
            </a:r>
            <a:r>
              <a:rPr lang="cs-CZ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.“</a:t>
            </a:r>
            <a:endParaRPr lang="cs-CZ" sz="28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923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O podniku (dále jen VP)</a:t>
            </a:r>
            <a:endParaRPr lang="cs-CZ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cs-CZ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významná společnost v oblasti cateringu a stravování</a:t>
            </a:r>
          </a:p>
          <a:p>
            <a:endParaRPr lang="cs-CZ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klady VP</a:t>
            </a:r>
          </a:p>
          <a:p>
            <a:endParaRPr lang="cs-CZ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skladování VP</a:t>
            </a:r>
          </a:p>
          <a:p>
            <a:endParaRPr lang="cs-CZ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přeprava zboží</a:t>
            </a:r>
          </a:p>
        </p:txBody>
      </p:sp>
    </p:spTree>
    <p:extLst>
      <p:ext uri="{BB962C8B-B14F-4D97-AF65-F5344CB8AC3E}">
        <p14:creationId xmlns:p14="http://schemas.microsoft.com/office/powerpoint/2010/main" val="3369844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Nalezené problémy</a:t>
            </a:r>
            <a:endParaRPr lang="cs-CZ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regály ve VP nemají žádné značení</a:t>
            </a:r>
          </a:p>
          <a:p>
            <a:endParaRPr lang="cs-CZ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áhodné skladování zboží</a:t>
            </a:r>
          </a:p>
          <a:p>
            <a:endParaRPr lang="cs-CZ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nedostatečné informace mezi zákazníkem a přepravcem</a:t>
            </a:r>
            <a:endParaRPr lang="cs-CZ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1317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864096"/>
          </a:xfrm>
        </p:spPr>
        <p:txBody>
          <a:bodyPr>
            <a:noAutofit/>
          </a:bodyPr>
          <a:lstStyle/>
          <a:p>
            <a:r>
              <a:rPr lang="cs-CZ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Výzkumné otázky a použité metody</a:t>
            </a:r>
            <a:endParaRPr lang="cs-CZ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J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aký </a:t>
            </a: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systém skladování VP 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využívá, je tento </a:t>
            </a: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systém dostačující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lvl="0"/>
            <a:endParaRPr lang="cs-CZ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Jakou využívá VP přepravu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vlastními nebo pronajatými dopravními prostředky?</a:t>
            </a:r>
          </a:p>
          <a:p>
            <a:pPr marL="0" indent="0">
              <a:buNone/>
            </a:pPr>
            <a:endParaRPr lang="cs-CZ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sběr 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dat</a:t>
            </a:r>
          </a:p>
          <a:p>
            <a:endParaRPr lang="cs-CZ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empirické metody</a:t>
            </a:r>
            <a:endParaRPr lang="cs-CZ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5156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Návrh racionalizace</a:t>
            </a:r>
            <a:endParaRPr lang="cs-CZ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z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avedení </a:t>
            </a: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regálového systému 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SAP</a:t>
            </a:r>
          </a:p>
          <a:p>
            <a:endParaRPr lang="cs-CZ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značení EAN 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kódy</a:t>
            </a:r>
          </a:p>
          <a:p>
            <a:pPr lvl="1"/>
            <a:endParaRPr lang="cs-CZ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řehlednost místa uskladnění materiálu</a:t>
            </a:r>
          </a:p>
          <a:p>
            <a:endParaRPr lang="cs-CZ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z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avedení GPS </a:t>
            </a: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do dopravních 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prostředků</a:t>
            </a:r>
          </a:p>
          <a:p>
            <a:endParaRPr lang="cs-CZ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řesné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informace o ujetých 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km, náklady</a:t>
            </a:r>
          </a:p>
          <a:p>
            <a:pPr lvl="1"/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omunikace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s řidiči</a:t>
            </a:r>
          </a:p>
          <a:p>
            <a:pPr lvl="1"/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45632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cs-CZ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řínos</a:t>
            </a:r>
            <a:endParaRPr lang="cs-CZ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zvýšení efektivity VP</a:t>
            </a:r>
          </a:p>
          <a:p>
            <a:endParaRPr lang="cs-CZ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nadnější příjem zboží</a:t>
            </a:r>
          </a:p>
          <a:p>
            <a:endParaRPr lang="cs-CZ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dpadnutí zodpovědnosti knihy jízd</a:t>
            </a:r>
          </a:p>
          <a:p>
            <a:endParaRPr lang="cs-CZ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řehled o  vozidlech VP</a:t>
            </a:r>
            <a:endParaRPr lang="cs-CZ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4400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Doplňující otázky</a:t>
            </a:r>
            <a:endParaRPr lang="cs-CZ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Vedoucí:</a:t>
            </a:r>
          </a:p>
          <a:p>
            <a:pPr lvl="1"/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Diskutujte o možnostech implementace navrhovaných změn ve vybrané společnosti. </a:t>
            </a:r>
          </a:p>
          <a:p>
            <a:pPr lvl="1"/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Existují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i jiná navrhovaná opatření v dané společnosti, např. využití informačních systémů? Diskutujte o těchto 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možnostech.</a:t>
            </a:r>
          </a:p>
          <a:p>
            <a:endParaRPr lang="cs-CZ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Oponent:</a:t>
            </a:r>
          </a:p>
          <a:p>
            <a:pPr lvl="1"/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Jaké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by 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byly náklady Vašich návrhů? </a:t>
            </a: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Jaký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je názor 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společnosti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ve které jste práci řešila, na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Vaše návrhy? </a:t>
            </a:r>
            <a:endParaRPr lang="cs-CZ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dirty="0"/>
              <a:t>	</a:t>
            </a:r>
            <a:endParaRPr lang="cs-CZ" dirty="0" smtClean="0"/>
          </a:p>
          <a:p>
            <a:pPr lvl="1"/>
            <a:endParaRPr lang="cs-CZ" dirty="0" smtClean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63878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kutivní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Exekutivní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kutivní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281</TotalTime>
  <Words>260</Words>
  <Application>Microsoft Office PowerPoint</Application>
  <PresentationFormat>Předvádění na obrazovce (4:3)</PresentationFormat>
  <Paragraphs>73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Exekutivní</vt:lpstr>
      <vt:lpstr>Racionalizace procesů logistických aktivit vybraného podniku</vt:lpstr>
      <vt:lpstr>Motivace pro výběr tématu</vt:lpstr>
      <vt:lpstr>Cíl práce</vt:lpstr>
      <vt:lpstr>O podniku (dále jen VP)</vt:lpstr>
      <vt:lpstr>Nalezené problémy</vt:lpstr>
      <vt:lpstr>Výzkumné otázky a použité metody</vt:lpstr>
      <vt:lpstr>Návrh racionalizace</vt:lpstr>
      <vt:lpstr>Přínos</vt:lpstr>
      <vt:lpstr>Doplňující otázky</vt:lpstr>
      <vt:lpstr>Děkuji za pozornost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Racionalizace procesů logistických aktivit vybraného podniku</dc:title>
  <dc:creator>Petra</dc:creator>
  <cp:lastModifiedBy>Petra</cp:lastModifiedBy>
  <cp:revision>26</cp:revision>
  <dcterms:created xsi:type="dcterms:W3CDTF">2017-01-26T20:20:33Z</dcterms:created>
  <dcterms:modified xsi:type="dcterms:W3CDTF">2017-01-31T20:54:14Z</dcterms:modified>
</cp:coreProperties>
</file>