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1" r:id="rId1"/>
  </p:sldMasterIdLst>
  <p:sldIdLst>
    <p:sldId id="256" r:id="rId2"/>
    <p:sldId id="272" r:id="rId3"/>
    <p:sldId id="269" r:id="rId4"/>
    <p:sldId id="260" r:id="rId5"/>
    <p:sldId id="275" r:id="rId6"/>
    <p:sldId id="276" r:id="rId7"/>
    <p:sldId id="277" r:id="rId8"/>
    <p:sldId id="262" r:id="rId9"/>
    <p:sldId id="278" r:id="rId10"/>
    <p:sldId id="279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en-US"/>
              <a:t>EP,A (kWh(m</a:t>
            </a:r>
            <a:r>
              <a:rPr lang="en-US" baseline="30000"/>
              <a:t>2</a:t>
            </a:r>
            <a:r>
              <a:rPr lang="en-US"/>
              <a:t>a))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EP,A (kWh(m2a))</c:v>
                </c:pt>
              </c:strCache>
            </c:strRef>
          </c:tx>
          <c:dLbls>
            <c:showVal val="1"/>
          </c:dLbls>
          <c:cat>
            <c:strRef>
              <c:f>List1!$A$2:$A$4</c:f>
              <c:strCache>
                <c:ptCount val="3"/>
                <c:pt idx="0">
                  <c:v>Před rekonstrukcí</c:v>
                </c:pt>
                <c:pt idx="1">
                  <c:v>Po rekonstrukci</c:v>
                </c:pt>
                <c:pt idx="2">
                  <c:v>Dodat. zateplení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476.40999999999963</c:v>
                </c:pt>
                <c:pt idx="1">
                  <c:v>441.38</c:v>
                </c:pt>
                <c:pt idx="2">
                  <c:v>252.22</c:v>
                </c:pt>
              </c:numCache>
            </c:numRef>
          </c:val>
        </c:ser>
        <c:axId val="86055552"/>
        <c:axId val="86086016"/>
      </c:barChart>
      <c:catAx>
        <c:axId val="86055552"/>
        <c:scaling>
          <c:orientation val="minMax"/>
        </c:scaling>
        <c:axPos val="b"/>
        <c:tickLblPos val="nextTo"/>
        <c:crossAx val="86086016"/>
        <c:crosses val="autoZero"/>
        <c:auto val="1"/>
        <c:lblAlgn val="ctr"/>
        <c:lblOffset val="100"/>
      </c:catAx>
      <c:valAx>
        <c:axId val="86086016"/>
        <c:scaling>
          <c:orientation val="minMax"/>
        </c:scaling>
        <c:axPos val="l"/>
        <c:majorGridlines/>
        <c:numFmt formatCode="General" sourceLinked="1"/>
        <c:tickLblPos val="nextTo"/>
        <c:crossAx val="860555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C18-1239-41A3-B4AE-8327B8A4570F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9F86-355D-4CB9-AFC1-49180B52F40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915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C18-1239-41A3-B4AE-8327B8A4570F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9F86-355D-4CB9-AFC1-49180B52F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5273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C18-1239-41A3-B4AE-8327B8A4570F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9F86-355D-4CB9-AFC1-49180B52F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2748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C18-1239-41A3-B4AE-8327B8A4570F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9F86-355D-4CB9-AFC1-49180B52F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8567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C18-1239-41A3-B4AE-8327B8A4570F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9F86-355D-4CB9-AFC1-49180B52F40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91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C18-1239-41A3-B4AE-8327B8A4570F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9F86-355D-4CB9-AFC1-49180B52F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9036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C18-1239-41A3-B4AE-8327B8A4570F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9F86-355D-4CB9-AFC1-49180B52F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723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C18-1239-41A3-B4AE-8327B8A4570F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9F86-355D-4CB9-AFC1-49180B52F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360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C18-1239-41A3-B4AE-8327B8A4570F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9F86-355D-4CB9-AFC1-49180B52F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2679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C5E4C18-1239-41A3-B4AE-8327B8A4570F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3A9F86-355D-4CB9-AFC1-49180B52F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675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C18-1239-41A3-B4AE-8327B8A4570F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9F86-355D-4CB9-AFC1-49180B52F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8170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5E4C18-1239-41A3-B4AE-8327B8A4570F}" type="datetimeFigureOut">
              <a:rPr lang="cs-CZ" smtClean="0"/>
              <a:pPr/>
              <a:t>1.2.2017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3A9F86-355D-4CB9-AFC1-49180B52F40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927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758" y="467405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Problematika zateplování a stavebních úprav historicky hodnotných staveb</a:t>
            </a:r>
            <a:endParaRPr lang="en-US" sz="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14846" y="4637314"/>
            <a:ext cx="98102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Vypracoval: Tomáš Malec, 9794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Vedoucí práce: Ing. arch. Filip Landa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Oponent práce: Ing.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Ing. Petra Nováková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12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9532" y="195163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Odpovědi na otázky oponenta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28169"/>
            <a:ext cx="10058400" cy="402336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Zahrnul jste do rozpočtu vynaložené investice na rekonstrukci práci, přesun hmot a podobně?</a:t>
            </a:r>
          </a:p>
          <a:p>
            <a:pPr>
              <a:buNone/>
            </a:pP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Jakým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způsobem uvažujete větrání objektu? Po výměně oken a rekonstrukci objektu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nemůžeme spoléhat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větrání infiltrací, netěsnostmi konstrukcí. Pokud v rámci rekonstrukce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zateplíte obálku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budovy tepelnou izolací umístěnou v interiéru, vyměníte výplně otvorů a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nenavrhnete optimální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řešení větrání, nemohou se v objektu tvořit zdraví škodlivé plísně?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Uvažujete ve výpočtech součinitele prostupu tepla vliv tepelných mostů? Korekci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součinitele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prostupu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tepla dU máte 0 W/m2K,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proč?</a:t>
            </a:r>
            <a:endParaRPr lang="cs-CZ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577" y="207621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Děkuji za pozornost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7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47414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Osnova prezentace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301" y="2292626"/>
            <a:ext cx="10718358" cy="3523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práce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motivace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důvody k řešení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dané problematiky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výzkumné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otázky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použité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metody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dosažené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výsledky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závěr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6" descr="puvodni pohl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860" y="862857"/>
            <a:ext cx="4747939" cy="51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8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68270" y="268372"/>
            <a:ext cx="10058400" cy="1449387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bakalářské práce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07015" y="2025535"/>
            <a:ext cx="10048220" cy="3905002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seznámit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principy památkové péče v České republice</a:t>
            </a:r>
          </a:p>
          <a:p>
            <a:pPr>
              <a:lnSpc>
                <a:spcPct val="250000"/>
              </a:lnSpc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možnosti zateplení kulturních památek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spočítat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tepelně-energetickou náročnost kulturní památky</a:t>
            </a:r>
          </a:p>
          <a:p>
            <a:pPr>
              <a:lnSpc>
                <a:spcPct val="250000"/>
              </a:lnSpc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spočítat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ekonomickou návratnost rekonstrukce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Motivace a důvody k řešení daného problému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7428" y="2061010"/>
            <a:ext cx="560606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Zachování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historicky hodnotných památek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Šetření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energií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Efektivita rekonstrukcí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úspora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energií zateplením x „šedá“ energie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403" y="3363145"/>
            <a:ext cx="3181544" cy="2599008"/>
          </a:xfrm>
          <a:prstGeom prst="rect">
            <a:avLst/>
          </a:prstGeom>
        </p:spPr>
      </p:pic>
      <p:pic>
        <p:nvPicPr>
          <p:cNvPr id="6" name="Obrázek 5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253" y="1802227"/>
            <a:ext cx="3535829" cy="14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9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9633" y="495610"/>
            <a:ext cx="9952382" cy="1157884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Použité </a:t>
            </a:r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metody, podklady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2696" y="2173357"/>
            <a:ext cx="9952382" cy="3695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Vizuální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stav konstrukcí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Konzultace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majitelem objektu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Podklady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radnice ve Velkém Meziříčí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Výpočetní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programy – Teplo 2010, Energie 2010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4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2534" y="234352"/>
            <a:ext cx="10201523" cy="1450757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Dosažené výsledky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5839" y="2172304"/>
            <a:ext cx="10842929" cy="43297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tepelné posouzení daných konstrukcí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výpočet energetické náročnosti podlaží kulturní památky</a:t>
            </a:r>
          </a:p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výpočet finanční náročnosti položek požadovaných investorem</a:t>
            </a:r>
          </a:p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výpočet ekonomické návratnosti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591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8720" y="208226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Energetická náročnost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62277" y="2185898"/>
          <a:ext cx="8530363" cy="332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35852"/>
            <a:ext cx="10058400" cy="809897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Závěr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8543110" cy="4071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-Toto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téma mě zaujalo nejen svojí aktuálností, ale i širokou škálou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různorodých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pohledů a názorů na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památkovou péči kulturních památek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jejich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rekonstrukcí.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Hlavním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důvodem zateplování je úspora energií. Avšak vložená ,tzv. „šedá“, energie do výroby materiálů, dopravy a zpracování na stavbě mnohdy může překročit úspory spojené s nižšími náklady na vytápění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přiblížení tématu jsem pochopil, že snaha zachovat památky souvisí především s jejich využíváním.</a:t>
            </a: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7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8720" y="195163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Odpovědi na otázky vedoucího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čem spočívá analytická a syntetická metoda památkové péče?</a:t>
            </a:r>
          </a:p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Popište zákonný postup a proces jednání při povolování změn na kulturních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památkách.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1622</TotalTime>
  <Words>358</Words>
  <Application>Microsoft Office PowerPoint</Application>
  <PresentationFormat>Vlastní</PresentationFormat>
  <Paragraphs>62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Retrospektiva</vt:lpstr>
      <vt:lpstr>Problematika zateplování a stavebních úprav historicky hodnotných staveb</vt:lpstr>
      <vt:lpstr>Osnova prezentace</vt:lpstr>
      <vt:lpstr>Cíl bakalářské práce</vt:lpstr>
      <vt:lpstr>Motivace a důvody k řešení daného problému</vt:lpstr>
      <vt:lpstr>Použité metody, podklady</vt:lpstr>
      <vt:lpstr>Dosažené výsledky</vt:lpstr>
      <vt:lpstr>Energetická náročnost</vt:lpstr>
      <vt:lpstr>Závěr</vt:lpstr>
      <vt:lpstr>Odpovědi na otázky vedoucího</vt:lpstr>
      <vt:lpstr>Odpovědi na otázky oponenta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Mississippi River in Mark Twain's Writings</dc:title>
  <dc:creator>Aneta Pavlišová</dc:creator>
  <cp:lastModifiedBy>tomasm</cp:lastModifiedBy>
  <cp:revision>120</cp:revision>
  <dcterms:created xsi:type="dcterms:W3CDTF">2016-05-15T11:50:10Z</dcterms:created>
  <dcterms:modified xsi:type="dcterms:W3CDTF">2017-02-01T19:06:58Z</dcterms:modified>
</cp:coreProperties>
</file>