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8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8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7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18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8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6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60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68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8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A835F9-E87F-40DC-9387-5317C392288A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9C9A3-4339-492B-A278-3045348D1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57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22225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074" y="2276872"/>
            <a:ext cx="8134672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NÁVRH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ZUBOVÉHO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ČERPADLA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5013176"/>
            <a:ext cx="5939365" cy="1484784"/>
          </a:xfrm>
        </p:spPr>
        <p:txBody>
          <a:bodyPr>
            <a:noAutofit/>
          </a:bodyPr>
          <a:lstStyle/>
          <a:p>
            <a:pPr algn="l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Bláha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</a:t>
            </a:r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Podařil, PhD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</a:t>
            </a:r>
            <a:r>
              <a:rPr lang="cs-CZ" sz="1800" b="1" dirty="0" smtClean="0"/>
              <a:t>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Daniel Kučerka, PhD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cs-C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Budějovice, prosinec 2016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32411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Ústav technicko- technologický </a:t>
            </a: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Českých Budějovicích </a:t>
            </a:r>
          </a:p>
        </p:txBody>
      </p:sp>
    </p:spTree>
    <p:extLst>
      <p:ext uri="{BB962C8B-B14F-4D97-AF65-F5344CB8AC3E}">
        <p14:creationId xmlns:p14="http://schemas.microsoft.com/office/powerpoint/2010/main" val="29580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cs-CZ" dirty="0">
                <a:ea typeface="ＭＳ Ｐゴシック" pitchFamily="34" charset="-128"/>
                <a:cs typeface="Arial" panose="020B0604020202020204" pitchFamily="34" charset="0"/>
              </a:rPr>
              <a:t>K</a:t>
            </a:r>
            <a:r>
              <a:rPr lang="cs-CZ" dirty="0" smtClean="0">
                <a:ea typeface="ＭＳ Ｐゴシック" pitchFamily="34" charset="-128"/>
                <a:cs typeface="Arial" panose="020B0604020202020204" pitchFamily="34" charset="0"/>
              </a:rPr>
              <a:t>onstrukční část</a:t>
            </a:r>
          </a:p>
          <a:p>
            <a:endParaRPr lang="cs-CZ" dirty="0" smtClean="0"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741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95536" y="188640"/>
            <a:ext cx="7524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Vygenerovaná- upravená ozubená kola</a:t>
            </a:r>
            <a:endParaRPr lang="cs-CZ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29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6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5308"/>
            <a:ext cx="7848872" cy="5218027"/>
          </a:xfrm>
        </p:spPr>
      </p:pic>
      <p:sp>
        <p:nvSpPr>
          <p:cNvPr id="5" name="TextovéPole 4"/>
          <p:cNvSpPr txBox="1"/>
          <p:nvPr/>
        </p:nvSpPr>
        <p:spPr>
          <a:xfrm>
            <a:off x="467544" y="332656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Postup při modelování hřídele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8000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Vymodelované </a:t>
            </a:r>
            <a:r>
              <a:rPr lang="cs-CZ" dirty="0" smtClean="0"/>
              <a:t>součásti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008358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Vymodelované/ vygenerované </a:t>
            </a:r>
            <a:r>
              <a:rPr lang="cs-CZ" dirty="0" smtClean="0"/>
              <a:t>součásti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896544" cy="280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76875"/>
            <a:ext cx="7640117" cy="232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2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Složení sestavy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6" y="1275670"/>
            <a:ext cx="7114448" cy="5321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0" y="247889"/>
            <a:ext cx="7222460" cy="6451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0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Porozumění problematiky čerpadel</a:t>
            </a:r>
          </a:p>
          <a:p>
            <a:r>
              <a:rPr lang="cs-CZ" dirty="0" smtClean="0"/>
              <a:t>Navržené funkční čerpadlo</a:t>
            </a:r>
          </a:p>
          <a:p>
            <a:r>
              <a:rPr lang="cs-CZ" dirty="0" smtClean="0"/>
              <a:t>Přenesení teorie do praxe</a:t>
            </a:r>
          </a:p>
          <a:p>
            <a:r>
              <a:rPr lang="cs-CZ" dirty="0" smtClean="0"/>
              <a:t>Osahaní si práce v samotném programu Autodesk </a:t>
            </a:r>
            <a:r>
              <a:rPr lang="cs-CZ" dirty="0" err="1" smtClean="0"/>
              <a:t>Inventor</a:t>
            </a:r>
            <a:r>
              <a:rPr lang="cs-CZ" dirty="0" smtClean="0"/>
              <a:t>- poznání nových věcí a možností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6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Shrnutí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2006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211144" cy="11430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dirty="0" smtClean="0">
                <a:ea typeface="ＭＳ Ｐゴシック" pitchFamily="34" charset="-128"/>
                <a:cs typeface="Arial" panose="020B0604020202020204" pitchFamily="34" charset="0"/>
              </a:rPr>
              <a:t>Motivace a důvody k řešení daného problému</a:t>
            </a:r>
          </a:p>
          <a:p>
            <a:r>
              <a:rPr lang="cs-CZ" dirty="0" smtClean="0">
                <a:ea typeface="ＭＳ Ｐゴシック" pitchFamily="34" charset="-128"/>
                <a:cs typeface="Arial" panose="020B0604020202020204" pitchFamily="34" charset="0"/>
              </a:rPr>
              <a:t>Cíl práce</a:t>
            </a:r>
          </a:p>
          <a:p>
            <a:r>
              <a:rPr lang="cs-CZ" dirty="0" smtClean="0">
                <a:ea typeface="ＭＳ Ｐゴシック" pitchFamily="34" charset="-128"/>
                <a:cs typeface="Arial" panose="020B0604020202020204" pitchFamily="34" charset="0"/>
              </a:rPr>
              <a:t>Úvod do problému- základní informace o čerpadlech (zubových čerpadlech)</a:t>
            </a:r>
          </a:p>
          <a:p>
            <a:r>
              <a:rPr lang="cs-CZ" dirty="0" smtClean="0">
                <a:ea typeface="ＭＳ Ｐゴシック" pitchFamily="34" charset="-128"/>
                <a:cs typeface="Arial" panose="020B0604020202020204" pitchFamily="34" charset="0"/>
              </a:rPr>
              <a:t>Aplikační část – výpočtová část, konstrukční část</a:t>
            </a:r>
          </a:p>
          <a:p>
            <a:r>
              <a:rPr lang="cs-CZ" altLang="cs-CZ" dirty="0">
                <a:ea typeface="ＭＳ Ｐゴシック" pitchFamily="34" charset="-128"/>
              </a:rPr>
              <a:t>D</a:t>
            </a:r>
            <a:r>
              <a:rPr lang="cs-CZ" altLang="cs-CZ" dirty="0" smtClean="0">
                <a:ea typeface="ＭＳ Ｐゴシック" pitchFamily="34" charset="-128"/>
              </a:rPr>
              <a:t>osažené výsledky a přínos práce</a:t>
            </a:r>
          </a:p>
          <a:p>
            <a:r>
              <a:rPr lang="cs-CZ" dirty="0" smtClean="0"/>
              <a:t>Shrnutí práce</a:t>
            </a:r>
          </a:p>
          <a:p>
            <a:r>
              <a:rPr lang="cs-CZ" dirty="0" smtClean="0"/>
              <a:t>Prostor pro otázky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8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Motivace a důvody k řešení daného problému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4928723" cy="4420607"/>
          </a:xfrm>
        </p:spPr>
      </p:pic>
    </p:spTree>
    <p:extLst>
      <p:ext uri="{BB962C8B-B14F-4D97-AF65-F5344CB8AC3E}">
        <p14:creationId xmlns:p14="http://schemas.microsoft.com/office/powerpoint/2010/main" val="34012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Návrh parametrů a </a:t>
            </a:r>
            <a:r>
              <a:rPr lang="cs-CZ" dirty="0" smtClean="0"/>
              <a:t>konstrukce </a:t>
            </a:r>
            <a:r>
              <a:rPr lang="cs-CZ" dirty="0" smtClean="0"/>
              <a:t>zubového čerpadla</a:t>
            </a:r>
          </a:p>
          <a:p>
            <a:r>
              <a:rPr lang="cs-CZ" dirty="0" smtClean="0"/>
              <a:t>Vymodelované čerpadlo v programu Autodesk </a:t>
            </a:r>
            <a:r>
              <a:rPr lang="cs-CZ" dirty="0" err="1" smtClean="0"/>
              <a:t>Inventor</a:t>
            </a:r>
            <a:r>
              <a:rPr lang="cs-CZ" dirty="0" smtClean="0"/>
              <a:t> 2015</a:t>
            </a:r>
          </a:p>
          <a:p>
            <a:r>
              <a:rPr lang="cs-CZ" dirty="0" smtClean="0"/>
              <a:t>Výkresová dokumentace</a:t>
            </a:r>
          </a:p>
          <a:p>
            <a:r>
              <a:rPr lang="cs-CZ" dirty="0" smtClean="0"/>
              <a:t>Kontrola vybraných prvků z hlediska pevnostních podmínek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5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Úvod do problému- základní informace o čerpadlech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Princip čerpadla</a:t>
            </a:r>
          </a:p>
          <a:p>
            <a:r>
              <a:rPr lang="cs-CZ" dirty="0" smtClean="0"/>
              <a:t>Historie čerpadel</a:t>
            </a:r>
          </a:p>
          <a:p>
            <a:r>
              <a:rPr lang="cs-CZ" dirty="0" smtClean="0"/>
              <a:t>Čerpadla v současnosti</a:t>
            </a:r>
          </a:p>
          <a:p>
            <a:r>
              <a:rPr lang="cs-CZ" dirty="0" smtClean="0"/>
              <a:t>Zubové čerpadlo</a:t>
            </a:r>
          </a:p>
          <a:p>
            <a:r>
              <a:rPr lang="cs-CZ" dirty="0" smtClean="0"/>
              <a:t>Využití</a:t>
            </a:r>
          </a:p>
          <a:p>
            <a:r>
              <a:rPr lang="cs-CZ" dirty="0" smtClean="0"/>
              <a:t>Výhody/ nevýhody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57" y="3717032"/>
            <a:ext cx="2908059" cy="269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Výpočtová část</a:t>
            </a:r>
          </a:p>
          <a:p>
            <a:pPr lvl="1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888432" cy="36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59" y="4438023"/>
            <a:ext cx="231154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25" y="260648"/>
            <a:ext cx="97930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2" y="1283873"/>
            <a:ext cx="87249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3873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79" y="1246181"/>
            <a:ext cx="6426968" cy="18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Návrh </a:t>
            </a:r>
            <a:r>
              <a:rPr lang="cs-CZ" sz="2400" b="1" dirty="0"/>
              <a:t>průměru vstupního hřídele</a:t>
            </a:r>
            <a:r>
              <a:rPr lang="cs-CZ" sz="2400" b="1" dirty="0" smtClean="0"/>
              <a:t>: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817"/>
            <a:ext cx="7905750" cy="38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1" y="5229200"/>
            <a:ext cx="8029575" cy="50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7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6768752" cy="14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7" y="1916832"/>
            <a:ext cx="8398642" cy="39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49755"/>
            <a:ext cx="447621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9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</TotalTime>
  <Words>187</Words>
  <Application>Microsoft Office PowerPoint</Application>
  <PresentationFormat>Předvádění na obrazovce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NÁVRH ZUBOVÉHO ČERPADLA</vt:lpstr>
      <vt:lpstr>Obsah</vt:lpstr>
      <vt:lpstr>Motivace a důvody k řešení daného problému</vt:lpstr>
      <vt:lpstr>Cíl práce</vt:lpstr>
      <vt:lpstr>Úvod do problému- základní informace o čerpadlech</vt:lpstr>
      <vt:lpstr>Aplikační část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Vymodelované součásti</vt:lpstr>
      <vt:lpstr>Vymodelované/ vygenerované součásti</vt:lpstr>
      <vt:lpstr>Složení sestavy</vt:lpstr>
      <vt:lpstr>Dosažené výsledky a přínos práce</vt:lpstr>
      <vt:lpstr>Shrnutí práce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ZUBOVÉHE ČERPADLA</dc:title>
  <dc:creator>Blaza</dc:creator>
  <cp:lastModifiedBy>Blaza</cp:lastModifiedBy>
  <cp:revision>21</cp:revision>
  <dcterms:created xsi:type="dcterms:W3CDTF">2017-01-30T11:29:24Z</dcterms:created>
  <dcterms:modified xsi:type="dcterms:W3CDTF">2017-02-01T13:49:48Z</dcterms:modified>
</cp:coreProperties>
</file>