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7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/>
          <a:lstStyle/>
          <a:p>
            <a:r>
              <a:rPr lang="cs-CZ" b="1" dirty="0" smtClean="0">
                <a:cs typeface="Arial" pitchFamily="34" charset="0"/>
              </a:rPr>
              <a:t>Optimalizace zimní údržby komunikací </a:t>
            </a:r>
            <a:endParaRPr lang="cs-CZ" b="1" dirty="0"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4414" y="4143380"/>
            <a:ext cx="7072362" cy="2214578"/>
          </a:xfrm>
        </p:spPr>
        <p:txBody>
          <a:bodyPr>
            <a:normAutofit fontScale="92500"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Autor bakalářské práce: Milan Jánský, </a:t>
            </a:r>
            <a:r>
              <a:rPr lang="cs-CZ" sz="2400" b="1" dirty="0" err="1" smtClean="0">
                <a:solidFill>
                  <a:schemeClr val="tx1"/>
                </a:solidFill>
              </a:rPr>
              <a:t>DiS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4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Vedoucí bakalářské práce: doc. Ing. Rudolf </a:t>
            </a:r>
            <a:r>
              <a:rPr lang="cs-CZ" sz="2400" b="1" dirty="0" err="1" smtClean="0">
                <a:solidFill>
                  <a:schemeClr val="tx1"/>
                </a:solidFill>
              </a:rPr>
              <a:t>Kampf</a:t>
            </a:r>
            <a:r>
              <a:rPr lang="cs-CZ" sz="2400" b="1" dirty="0" smtClean="0">
                <a:solidFill>
                  <a:schemeClr val="tx1"/>
                </a:solidFill>
              </a:rPr>
              <a:t>, </a:t>
            </a:r>
            <a:r>
              <a:rPr lang="cs-CZ" sz="2400" b="1" dirty="0" err="1" smtClean="0">
                <a:solidFill>
                  <a:schemeClr val="tx1"/>
                </a:solidFill>
              </a:rPr>
              <a:t>Ph.D</a:t>
            </a:r>
            <a:r>
              <a:rPr lang="cs-CZ" sz="24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2017 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Odpovědi na otázky vedoucího a oponenta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r>
              <a:rPr lang="cs-CZ" b="1" dirty="0" smtClean="0"/>
              <a:t>Jaké další metody operačního výzkumu je možné použít? 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Budou výsledky práce aplikované?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2910" y="1785926"/>
            <a:ext cx="8229600" cy="4525963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Motivace a důvody k řešení daného problému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2143116"/>
            <a:ext cx="8229600" cy="4525963"/>
          </a:xfrm>
        </p:spPr>
        <p:txBody>
          <a:bodyPr/>
          <a:lstStyle/>
          <a:p>
            <a:r>
              <a:rPr lang="cs-CZ" b="1" dirty="0" smtClean="0"/>
              <a:t>zájem o danou problematiku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zkušenosti z praxe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zastaralé itineráře tras posypových vozů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/>
          <a:lstStyle/>
          <a:p>
            <a:pPr algn="just"/>
            <a:r>
              <a:rPr lang="cs-CZ" b="1" dirty="0" smtClean="0"/>
              <a:t>Cílem řešení bakalářské práce je na základě analýzy současného stavu ve vybrané lokalitě vypracovat návrhy opatření a změn na zlepšení organizace zimní údržby komunikací.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Výzkumný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 algn="just"/>
            <a:r>
              <a:rPr lang="cs-CZ" b="1" dirty="0" smtClean="0"/>
              <a:t>Lze stanovit jako aplikaci metod operačního výzkumu k nalezení optimální trasy posypových vozidel.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0166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err="1" smtClean="0"/>
              <a:t>Edmondsův</a:t>
            </a:r>
            <a:r>
              <a:rPr lang="cs-CZ" b="1" dirty="0" smtClean="0"/>
              <a:t> algoritmus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err="1" smtClean="0"/>
              <a:t>Fleuryho</a:t>
            </a:r>
            <a:r>
              <a:rPr lang="cs-CZ" b="1" dirty="0" smtClean="0"/>
              <a:t> algoritmus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výsledky a přínos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2332037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 smtClean="0"/>
              <a:t>navržení nové optimalizované trasy posypového vozu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zkrácení původní trasy o 0,4 km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trasa</a:t>
            </a:r>
            <a:endParaRPr lang="cs-CZ" b="1" dirty="0"/>
          </a:p>
        </p:txBody>
      </p:sp>
      <p:pic>
        <p:nvPicPr>
          <p:cNvPr id="4" name="Obrázek 18" descr="Graf před aplikaci.jpg"/>
          <p:cNvPicPr>
            <a:picLocks noGrp="1"/>
          </p:cNvPicPr>
          <p:nvPr>
            <p:ph idx="1"/>
          </p:nvPr>
        </p:nvPicPr>
        <p:blipFill>
          <a:blip r:embed="rId2" cstate="print"/>
          <a:srcRect t="2864" b="3580"/>
          <a:stretch>
            <a:fillRect/>
          </a:stretch>
        </p:blipFill>
        <p:spPr>
          <a:xfrm>
            <a:off x="1357290" y="1214422"/>
            <a:ext cx="5643602" cy="4143404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5429264"/>
            <a:ext cx="8643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Trasa Z 3 V PT původní: V0; V1; V2; V4; V1; V2; V7; V2; V3; V2; V4; V5; V6; V8</a:t>
            </a:r>
            <a:endParaRPr kumimoji="0" lang="cs-CZ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Délka trasy dle původního itineráře </a:t>
            </a:r>
            <a:r>
              <a:rPr kumimoji="0" lang="cs-CZ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cs-CZ" sz="20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tp</a:t>
            </a: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70,3 km</a:t>
            </a:r>
            <a:endParaRPr kumimoji="0" lang="cs-CZ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Optimalizovaná trasa</a:t>
            </a:r>
            <a:endParaRPr lang="cs-CZ" b="1" dirty="0"/>
          </a:p>
        </p:txBody>
      </p:sp>
      <p:pic>
        <p:nvPicPr>
          <p:cNvPr id="4" name="Obrázek 17" descr="Graf po aplikaci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214423"/>
            <a:ext cx="5572164" cy="4214842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5429264"/>
            <a:ext cx="875290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Trasa Z 3 V PT </a:t>
            </a:r>
            <a:r>
              <a:rPr kumimoji="0" lang="cs-CZ" sz="20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optimalizovaná</a:t>
            </a: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V0; V1; V4; V1; V2; V7; V2; V3; V2; V4; V5; V6; V8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Délka trasy dle nového itineráře </a:t>
            </a:r>
            <a:r>
              <a:rPr kumimoji="0" lang="cs-CZ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cs-CZ" sz="20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69,9 km</a:t>
            </a:r>
            <a:endParaRPr kumimoji="0" lang="cs-CZ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Stručné závěrečné shrnutí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/>
          <a:lstStyle/>
          <a:p>
            <a:r>
              <a:rPr lang="cs-CZ" b="1" dirty="0" smtClean="0"/>
              <a:t>Aplikací metod operačního výzkumu bylo dosaženo optimalizace vybrané trasy.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Pro výraznější úsporu bude nezbytné optimalizovat všechny posypové trasy.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Kratší trasy s sebou přinášejí finanční úsporu (PHM, výkony).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178</Words>
  <PresentationFormat>Předvádění na obrazovce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Optimalizace zimní údržby komunikací </vt:lpstr>
      <vt:lpstr>Motivace a důvody k řešení daného problému</vt:lpstr>
      <vt:lpstr>Cíl práce</vt:lpstr>
      <vt:lpstr>Výzkumný problém</vt:lpstr>
      <vt:lpstr>Použité metody</vt:lpstr>
      <vt:lpstr>Dosažené výsledky a přínos práce</vt:lpstr>
      <vt:lpstr>Původní trasa</vt:lpstr>
      <vt:lpstr>Optimalizovaná trasa</vt:lpstr>
      <vt:lpstr>Stručné závěrečné shrnutí</vt:lpstr>
      <vt:lpstr>Odpovědi na otázky vedoucího a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zimní údržby komunikací </dc:title>
  <dc:creator>m</dc:creator>
  <cp:lastModifiedBy>Tele</cp:lastModifiedBy>
  <cp:revision>16</cp:revision>
  <dcterms:created xsi:type="dcterms:W3CDTF">2017-01-31T15:01:34Z</dcterms:created>
  <dcterms:modified xsi:type="dcterms:W3CDTF">2017-01-31T18:52:45Z</dcterms:modified>
</cp:coreProperties>
</file>