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0"/>
    <p:restoredTop sz="94604"/>
  </p:normalViewPr>
  <p:slideViewPr>
    <p:cSldViewPr snapToGrid="0" snapToObjects="1">
      <p:cViewPr varScale="1">
        <p:scale>
          <a:sx n="92" d="100"/>
          <a:sy n="92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69561-8FD0-6445-8602-66473BF4A099}" type="datetimeFigureOut">
              <a:rPr lang="cs-CZ" smtClean="0"/>
              <a:t>30.01.17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4CF11-3C33-5B4B-BEB5-AB23D4B68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561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44436" y="3325090"/>
            <a:ext cx="9258587" cy="944309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charset="0"/>
                <a:ea typeface="Arial" charset="0"/>
                <a:cs typeface="Arial" charset="0"/>
              </a:rPr>
              <a:t>Návrh konstrukce tepelného čerpadla</a:t>
            </a:r>
            <a:endParaRPr lang="cs-CZ" sz="4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15096" y="4571502"/>
            <a:ext cx="8550234" cy="2162380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cs-CZ" sz="1800" dirty="0">
                <a:latin typeface="Arial" charset="0"/>
                <a:ea typeface="Arial" charset="0"/>
                <a:cs typeface="Arial" charset="0"/>
              </a:rPr>
              <a:t>Autor </a:t>
            </a: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bakalářské práce: </a:t>
            </a:r>
            <a:r>
              <a:rPr lang="cs-CZ" sz="1800" dirty="0">
                <a:latin typeface="Arial" charset="0"/>
                <a:ea typeface="Arial" charset="0"/>
                <a:cs typeface="Arial" charset="0"/>
              </a:rPr>
              <a:t>Michal </a:t>
            </a: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Ješina</a:t>
            </a:r>
            <a:br>
              <a:rPr lang="cs-CZ" sz="1800" dirty="0" smtClean="0">
                <a:latin typeface="Arial" charset="0"/>
                <a:ea typeface="Arial" charset="0"/>
                <a:cs typeface="Arial" charset="0"/>
              </a:rPr>
            </a:br>
            <a:r>
              <a:rPr lang="cs-CZ" sz="18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cs-CZ" sz="1800" dirty="0">
                <a:latin typeface="Arial" charset="0"/>
                <a:ea typeface="Arial" charset="0"/>
                <a:cs typeface="Arial" charset="0"/>
              </a:rPr>
            </a:b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          Vedoucí </a:t>
            </a: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bakalářské práce: </a:t>
            </a:r>
            <a:r>
              <a:rPr lang="cs-CZ" sz="1800" dirty="0">
                <a:latin typeface="Arial" charset="0"/>
                <a:ea typeface="Arial" charset="0"/>
                <a:cs typeface="Arial" charset="0"/>
              </a:rPr>
              <a:t>Ing. Martin </a:t>
            </a: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Podařil</a:t>
            </a:r>
            <a:r>
              <a:rPr lang="cs-CZ" sz="1800" dirty="0">
                <a:latin typeface="Arial" charset="0"/>
                <a:ea typeface="Arial" charset="0"/>
                <a:cs typeface="Arial" charset="0"/>
              </a:rPr>
              <a:t>, Ph.D</a:t>
            </a: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.</a:t>
            </a:r>
            <a:br>
              <a:rPr lang="cs-CZ" sz="1800" dirty="0" smtClean="0">
                <a:latin typeface="Arial" charset="0"/>
                <a:ea typeface="Arial" charset="0"/>
                <a:cs typeface="Arial" charset="0"/>
              </a:rPr>
            </a:b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cs-CZ" sz="1800" dirty="0" smtClean="0">
                <a:latin typeface="Arial" charset="0"/>
                <a:ea typeface="Arial" charset="0"/>
                <a:cs typeface="Arial" charset="0"/>
              </a:rPr>
            </a:b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                    </a:t>
            </a: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Oponent bakalářské práce: Ing. Ján Majerník, Ph.D.</a:t>
            </a:r>
            <a:br>
              <a:rPr lang="cs-CZ" sz="1800" dirty="0" smtClean="0">
                <a:latin typeface="Arial" charset="0"/>
                <a:ea typeface="Arial" charset="0"/>
                <a:cs typeface="Arial" charset="0"/>
              </a:rPr>
            </a:br>
            <a:r>
              <a:rPr lang="cs-CZ" sz="1800" dirty="0" smtClean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                       2017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87585" y="463138"/>
            <a:ext cx="735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charset="0"/>
                <a:ea typeface="Arial" charset="0"/>
                <a:cs typeface="Arial" charset="0"/>
              </a:rPr>
              <a:t>Vysoká škola technická a ekonomická v Českých Budějovicích</a:t>
            </a:r>
            <a:endParaRPr lang="cs-CZ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927552" y="882310"/>
            <a:ext cx="6163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Ústav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technicko-technologický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07" y="1553745"/>
            <a:ext cx="1469242" cy="146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Motivace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40526"/>
            <a:ext cx="10018713" cy="31242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Calibri" pitchFamily="34" charset="0"/>
              </a:rPr>
              <a:t>Osobní zájem o danou problematiku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Aktuálnost </a:t>
            </a:r>
            <a:r>
              <a:rPr lang="cs-CZ" dirty="0">
                <a:latin typeface="Calibri" pitchFamily="34" charset="0"/>
              </a:rPr>
              <a:t>tématu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itchFamily="34" charset="0"/>
              </a:rPr>
              <a:t>Prohloubení znalostí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69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Cíl práce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1182" y="1942605"/>
            <a:ext cx="10018713" cy="3124201"/>
          </a:xfrm>
        </p:spPr>
        <p:txBody>
          <a:bodyPr/>
          <a:lstStyle/>
          <a:p>
            <a:r>
              <a:rPr lang="cs-CZ" dirty="0">
                <a:latin typeface="Calibri" charset="0"/>
                <a:ea typeface="Calibri" charset="0"/>
                <a:cs typeface="Calibri" charset="0"/>
              </a:rPr>
              <a:t>Cílem práce je konstrukční návrh čerpadla v programu Autodesk </a:t>
            </a:r>
            <a:r>
              <a:rPr lang="cs-CZ" dirty="0" err="1">
                <a:latin typeface="Calibri" charset="0"/>
                <a:ea typeface="Calibri" charset="0"/>
                <a:cs typeface="Calibri" charset="0"/>
              </a:rPr>
              <a:t>Inventor</a:t>
            </a:r>
            <a:r>
              <a:rPr lang="cs-CZ" dirty="0">
                <a:latin typeface="Calibri" charset="0"/>
                <a:ea typeface="Calibri" charset="0"/>
                <a:cs typeface="Calibri" charset="0"/>
              </a:rPr>
              <a:t> spolu s veškerou výkresovou dokumentací a jeho pevnostní ověření</a:t>
            </a:r>
          </a:p>
        </p:txBody>
      </p:sp>
    </p:spTree>
    <p:extLst>
      <p:ext uri="{BB962C8B-B14F-4D97-AF65-F5344CB8AC3E}">
        <p14:creationId xmlns:p14="http://schemas.microsoft.com/office/powerpoint/2010/main" val="17662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Hypotézy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82090"/>
            <a:ext cx="10018713" cy="3124201"/>
          </a:xfrm>
        </p:spPr>
        <p:txBody>
          <a:bodyPr/>
          <a:lstStyle/>
          <a:p>
            <a:r>
              <a:rPr lang="cs-CZ" dirty="0" smtClean="0">
                <a:latin typeface="Calibri" charset="0"/>
                <a:ea typeface="Calibri" charset="0"/>
                <a:cs typeface="Calibri" charset="0"/>
              </a:rPr>
              <a:t>Hypotéza č.1</a:t>
            </a:r>
          </a:p>
          <a:p>
            <a:pPr marL="0" indent="0">
              <a:buNone/>
            </a:pPr>
            <a:r>
              <a:rPr lang="cs-CZ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cs-CZ" dirty="0" smtClean="0">
                <a:latin typeface="Calibri" charset="0"/>
                <a:ea typeface="Calibri" charset="0"/>
                <a:cs typeface="Calibri" charset="0"/>
              </a:rPr>
              <a:t>				Vydrží navrhovaná konstrukce zatížení větrem?</a:t>
            </a:r>
          </a:p>
          <a:p>
            <a:pPr marL="0" indent="0">
              <a:buNone/>
            </a:pPr>
            <a:endParaRPr lang="cs-CZ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cs-CZ" dirty="0" smtClean="0">
                <a:latin typeface="Calibri" charset="0"/>
                <a:ea typeface="Calibri" charset="0"/>
                <a:cs typeface="Calibri" charset="0"/>
              </a:rPr>
              <a:t>Hypotéza č.2</a:t>
            </a:r>
          </a:p>
          <a:p>
            <a:pPr marL="0" indent="0">
              <a:buNone/>
            </a:pPr>
            <a:r>
              <a:rPr lang="cs-CZ" dirty="0" smtClean="0">
                <a:latin typeface="Calibri" charset="0"/>
                <a:ea typeface="Calibri" charset="0"/>
                <a:cs typeface="Calibri" charset="0"/>
              </a:rPr>
              <a:t>					Vydrží navrhovaná konstrukce zatížení sněhem?</a:t>
            </a:r>
            <a:endParaRPr lang="cs-CZ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1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Použité metody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Výpočet zatížení dle </a:t>
            </a:r>
            <a:r>
              <a:rPr lang="cs-CZ" dirty="0" smtClean="0"/>
              <a:t>ČSN </a:t>
            </a:r>
            <a:r>
              <a:rPr lang="cs-CZ" dirty="0"/>
              <a:t>EN 1991-1-3, 2003</a:t>
            </a:r>
            <a:r>
              <a:rPr lang="cs-CZ" dirty="0"/>
              <a:t> </a:t>
            </a:r>
            <a:endParaRPr lang="cs-CZ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Zatížení větrem</a:t>
            </a:r>
            <a:endParaRPr lang="cs-CZ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Zatížení sněhem</a:t>
            </a:r>
            <a:endParaRPr lang="cs-CZ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Analýza výsledků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Návrh opatření</a:t>
            </a:r>
            <a:endParaRPr lang="cs-CZ" dirty="0">
              <a:latin typeface="Calibri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91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Výsledky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64326"/>
            <a:ext cx="10018713" cy="4793673"/>
          </a:xfrm>
        </p:spPr>
        <p:txBody>
          <a:bodyPr>
            <a:normAutofit/>
          </a:bodyPr>
          <a:lstStyle/>
          <a:p>
            <a:r>
              <a:rPr lang="cs-CZ" dirty="0" smtClean="0"/>
              <a:t>Navrhovaná konstrukce č.1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Navrhovaná konstrukce č.2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218" y="4232347"/>
            <a:ext cx="2840182" cy="2487106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858" y="1996439"/>
            <a:ext cx="5765165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Shrnutí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7328" y="1821872"/>
            <a:ext cx="10018713" cy="31242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Calibri" pitchFamily="34" charset="0"/>
              </a:rPr>
              <a:t>Hypotézy byly potvrzeny</a:t>
            </a:r>
            <a:endParaRPr lang="cs-CZ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Calibri" pitchFamily="34" charset="0"/>
              </a:rPr>
              <a:t>Návrhy opatření byly stanoveny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itchFamily="34" charset="0"/>
              </a:rPr>
              <a:t>Cíl práce byl splněn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12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Otázky a odpovědi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666999"/>
            <a:ext cx="10414765" cy="3124201"/>
          </a:xfrm>
        </p:spPr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1)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Viete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opísat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prncíp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 tepelného čerpadla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pomocou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 termomechanických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dejov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?</a:t>
            </a:r>
            <a:r>
              <a:rPr lang="cs-CZ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cs-CZ" dirty="0">
                <a:latin typeface="Arial" charset="0"/>
                <a:ea typeface="Arial" charset="0"/>
                <a:cs typeface="Arial" charset="0"/>
              </a:rPr>
            </a:br>
            <a:endParaRPr lang="cs-CZ" dirty="0">
              <a:latin typeface="Arial" charset="0"/>
              <a:ea typeface="Arial" charset="0"/>
              <a:cs typeface="Arial" charset="0"/>
            </a:endParaRPr>
          </a:p>
          <a:p>
            <a:r>
              <a:rPr lang="cs-CZ" dirty="0">
                <a:latin typeface="Arial" charset="0"/>
                <a:ea typeface="Arial" charset="0"/>
                <a:cs typeface="Arial" charset="0"/>
              </a:rPr>
              <a:t>2) 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Je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Vami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 navrhovaná </a:t>
            </a:r>
            <a:r>
              <a:rPr lang="cs-CZ" dirty="0" err="1" smtClean="0">
                <a:latin typeface="Arial" charset="0"/>
                <a:ea typeface="Arial" charset="0"/>
                <a:cs typeface="Arial" charset="0"/>
              </a:rPr>
              <a:t>konštrukčná</a:t>
            </a:r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 a materiálová úprava aplikovaná v praxi?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73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6809" y="2609603"/>
            <a:ext cx="10018713" cy="1752599"/>
          </a:xfrm>
        </p:spPr>
        <p:txBody>
          <a:bodyPr/>
          <a:lstStyle/>
          <a:p>
            <a:r>
              <a:rPr lang="cs-CZ" dirty="0" smtClean="0">
                <a:latin typeface="Arial" charset="0"/>
                <a:ea typeface="Arial" charset="0"/>
                <a:cs typeface="Arial" charset="0"/>
              </a:rPr>
              <a:t>Děkuji za pozornost</a:t>
            </a:r>
            <a:endParaRPr lang="cs-CZ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2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1520</TotalTime>
  <Words>96</Words>
  <Application>Microsoft Macintosh PowerPoint</Application>
  <PresentationFormat>Širokoúhlá obrazovka</PresentationFormat>
  <Paragraphs>38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</vt:lpstr>
      <vt:lpstr>Corbel</vt:lpstr>
      <vt:lpstr>Arial</vt:lpstr>
      <vt:lpstr>Paralaxa</vt:lpstr>
      <vt:lpstr>Návrh konstrukce tepelného čerpadla</vt:lpstr>
      <vt:lpstr>Motivace</vt:lpstr>
      <vt:lpstr>Cíl práce</vt:lpstr>
      <vt:lpstr>Hypotézy</vt:lpstr>
      <vt:lpstr>Použité metody</vt:lpstr>
      <vt:lpstr>Výsledky</vt:lpstr>
      <vt:lpstr>Shrnutí</vt:lpstr>
      <vt:lpstr>Otázky a odpovědi</vt:lpstr>
      <vt:lpstr>Děkuji za pozornost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konstrukce tepelného čerpadla</dc:title>
  <dc:creator>Michal Ješina</dc:creator>
  <cp:lastModifiedBy>Michal Ješina</cp:lastModifiedBy>
  <cp:revision>15</cp:revision>
  <dcterms:created xsi:type="dcterms:W3CDTF">2017-01-19T13:43:04Z</dcterms:created>
  <dcterms:modified xsi:type="dcterms:W3CDTF">2017-01-31T16:20:42Z</dcterms:modified>
</cp:coreProperties>
</file>