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  <a:alpha val="5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01.02.2017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785926"/>
            <a:ext cx="9144000" cy="168433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Měření intenzit dopravy na vybrané síti silničních komunikací </a:t>
            </a:r>
            <a:endParaRPr lang="cs-CZ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214818"/>
            <a:ext cx="9144000" cy="14239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Vypracoval: Tomáš Medek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Vedoucí práce: Ing. Ladislav Bartuška</a:t>
            </a:r>
            <a:endParaRPr lang="cs-CZ" dirty="0">
              <a:solidFill>
                <a:schemeClr val="tx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Volba tématu</a:t>
            </a:r>
            <a:endParaRPr lang="cs-CZ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Rostoucí intenzita silniční dopravy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Dopravní situace v Českých Budějovicích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Analýza intenzit silniční dopravy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Prognóza intenzit silniční dopravy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Zanádražní komunikace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 descr="dopravní průzkumy - map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285860"/>
            <a:ext cx="7572428" cy="5185062"/>
          </a:xfrm>
        </p:spPr>
      </p:pic>
      <p:sp>
        <p:nvSpPr>
          <p:cNvPr id="6" name="TextovéPole 5"/>
          <p:cNvSpPr txBox="1"/>
          <p:nvPr/>
        </p:nvSpPr>
        <p:spPr>
          <a:xfrm>
            <a:off x="5072066" y="648866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Zdroj: Mapy.cz, vlastní úprava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Aktuální stav intenzit silniční dopravy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Predikce budoucího využití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Závěr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Přínosy zanádražní komunikace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Strategický význam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Environmentální zátěž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8580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69</Words>
  <PresentationFormat>Předvádění na obrazovce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Měření intenzit dopravy na vybrané síti silničních komunikací </vt:lpstr>
      <vt:lpstr>Volba tématu</vt:lpstr>
      <vt:lpstr>Cíl práce</vt:lpstr>
      <vt:lpstr>Zanádražní komunikace</vt:lpstr>
      <vt:lpstr>Dosažené výsledky</vt:lpstr>
      <vt:lpstr>Závěr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intenzit dopravy na vybrané síti silničních komunikací</dc:title>
  <dc:creator>Tomáš Medek</dc:creator>
  <cp:lastModifiedBy>Tomáš Medek</cp:lastModifiedBy>
  <cp:revision>18</cp:revision>
  <dcterms:modified xsi:type="dcterms:W3CDTF">2017-02-01T16:49:16Z</dcterms:modified>
</cp:coreProperties>
</file>