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6" r:id="rId8"/>
    <p:sldId id="277" r:id="rId9"/>
    <p:sldId id="272" r:id="rId10"/>
    <p:sldId id="273" r:id="rId11"/>
    <p:sldId id="274" r:id="rId12"/>
    <p:sldId id="275" r:id="rId13"/>
    <p:sldId id="278" r:id="rId14"/>
    <p:sldId id="257" r:id="rId15"/>
    <p:sldId id="258" r:id="rId16"/>
    <p:sldId id="259" r:id="rId17"/>
    <p:sldId id="260" r:id="rId18"/>
    <p:sldId id="263" r:id="rId19"/>
    <p:sldId id="264" r:id="rId20"/>
    <p:sldId id="261" r:id="rId21"/>
    <p:sldId id="262" r:id="rId22"/>
    <p:sldId id="266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53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35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5697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357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0808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301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52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10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86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91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67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86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13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39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0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1BD5F-66FE-409B-8C90-52A0FC0202FC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81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.xls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REKONSTRUKCE RODINNÉHO DOMU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Jan Hrach (9800)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Vedoucí: Ing. Pavlína Charvátová (Ing. et Ing. Petra Nováková)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Oponent: Ing. Martin Mach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5382490"/>
            <a:ext cx="1241167" cy="12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Návrhy jednotlivých opatření a rekonstrukce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930400"/>
            <a:ext cx="9848658" cy="4110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Dodatečné zateplení fasády: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Zateplovací systém od firmy WEBER – WEBER THERM KLASIK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Tepelná izolace: pěnový polystyren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Součinitel prostupu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tepla: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 Suterén 	 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0,13 W/m²K,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tepelné izolace 220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mm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 1. – 2.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NP U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0,12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W/m²K,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tepelné izolace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250 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Výměna střešního pláště: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Nadkrokevní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systém od firmy TOPROCK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Mezikrokevní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izolace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Součinitel prostupu tepla U = 0,118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W/m²K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99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Návrhy jednotlivých opatření a rekonstrukce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Nucené větrání s rekuperací vzduchu: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Navržené 2 řešení:	 - centrální  </a:t>
            </a:r>
          </a:p>
          <a:p>
            <a:pPr marL="457200" lvl="1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	         - lokální 	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Centrální: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jednotka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DUPLEX 390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ECV4</a:t>
            </a:r>
          </a:p>
          <a:p>
            <a:pPr marL="5715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- jedna jednotka pro celý dům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Lokální: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firma INTERNORM</a:t>
            </a:r>
          </a:p>
          <a:p>
            <a:pPr marL="5715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- integrované v každém rámu okna</a:t>
            </a:r>
          </a:p>
          <a:p>
            <a:pPr marL="5715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pro každou místnost jiná teplota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218" y="1732973"/>
            <a:ext cx="3520446" cy="352044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915891" y="5450846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Zdroj:  INTERNORM [online].  Dostupné z: https://www.internorm.com/cz-cs/produkty/i-tec-inovace.html#c10334</a:t>
            </a:r>
          </a:p>
        </p:txBody>
      </p:sp>
    </p:spTree>
    <p:extLst>
      <p:ext uri="{BB962C8B-B14F-4D97-AF65-F5344CB8AC3E}">
        <p14:creationId xmlns:p14="http://schemas.microsoft.com/office/powerpoint/2010/main" val="35238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Návrhy jednotlivých opatření a rekonstrukce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Navrhnuté možnosti vytápění: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Plynový kondenzační kotel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BUDERUS LOGAMAX PLUS GB172-24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T50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Kotel na dřevěné pelety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ATMOS D 21 P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Tepelné čerpadlo vzduch – voda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AQUAREA WH-SDC12C6E5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Instalování solárních panelů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solární soustavu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Logitex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118" y="2160589"/>
            <a:ext cx="4381329" cy="288585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755118" y="5416946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Zdroj:  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ATMOS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[online].  Dostupné z: http://www.atmos.eu/kotle-na-pelety/</a:t>
            </a:r>
          </a:p>
        </p:txBody>
      </p:sp>
    </p:spTree>
    <p:extLst>
      <p:ext uri="{BB962C8B-B14F-4D97-AF65-F5344CB8AC3E}">
        <p14:creationId xmlns:p14="http://schemas.microsoft.com/office/powerpoint/2010/main" val="8577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25679" y="2842521"/>
            <a:ext cx="8596668" cy="1320800"/>
          </a:xfrm>
        </p:spPr>
        <p:txBody>
          <a:bodyPr/>
          <a:lstStyle/>
          <a:p>
            <a:r>
              <a:rPr lang="cs-CZ" dirty="0" smtClean="0"/>
              <a:t>Doplňující otázky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1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91" y="1885876"/>
            <a:ext cx="3127879" cy="33303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rámci rekonstrukce jste zvolil tzv. lokální rekuperační jednotku – větrání instalované přímo v rámu okna </a:t>
            </a:r>
            <a:r>
              <a:rPr lang="cs-CZ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Internorm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Je možné lokální rekuperační jednotku vyčistit v případě zanesení prachem a pokud ano jak? Jaká je její předpokládaná životnost?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461926"/>
            <a:ext cx="8596668" cy="38807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standardu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protipylový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filtr M5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Lze dokoupit filtr F5 nebo F7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Snadná výměna filtru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Stejná životnost jako má okno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844" y="3449062"/>
            <a:ext cx="2696325" cy="299591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897091" y="5543114"/>
            <a:ext cx="38326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Zdroj:  INTERNORM [online].  Dostupné z: https://www.internorm.com/cz-cs/produkty/i-tec-inovace.html#c10334</a:t>
            </a:r>
          </a:p>
        </p:txBody>
      </p:sp>
    </p:spTree>
    <p:extLst>
      <p:ext uri="{BB962C8B-B14F-4D97-AF65-F5344CB8AC3E}">
        <p14:creationId xmlns:p14="http://schemas.microsoft.com/office/powerpoint/2010/main" val="2875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6691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Uvažujete ve výpočtech součinitele prostupu tepla vliv tepelných mostů? Korekci součinitele prostupu tepla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máte 0 W/m2K, proč?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96291"/>
            <a:ext cx="8596668" cy="454507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 pasivní domy 0,05 – 0,02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813921"/>
              </p:ext>
            </p:extLst>
          </p:nvPr>
        </p:nvGraphicFramePr>
        <p:xfrm>
          <a:off x="3457258" y="2114507"/>
          <a:ext cx="4060680" cy="2508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Worksheet" r:id="rId4" imgW="3438575" imgH="2123897" progId="Excel.Sheet.12">
                  <p:embed/>
                </p:oleObj>
              </mc:Choice>
              <mc:Fallback>
                <p:oleObj name="Worksheet" r:id="rId4" imgW="3438575" imgH="21238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57258" y="2114507"/>
                        <a:ext cx="4060680" cy="2508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717837" y="4747596"/>
            <a:ext cx="42187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2164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programu Teplo používáte do výpočtů tloušťku zdiva CDM 500 mm. Ve výkresové dokumentaci máte značenou tloušťku 300 mm. Jak by se změnil výsledek, pokud byste počítal s tloušťkou zdiva 300 mm?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80755"/>
            <a:ext cx="8596668" cy="4160607"/>
          </a:xfrm>
        </p:spPr>
        <p:txBody>
          <a:bodyPr numCol="2"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Zdivo CDM 500 mm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Součinitel prostupu tepla bez zateplení 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U = 1,108 W/m²K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Součinitel prostupu tepla se zateplením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U =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0,130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W/m²K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Zdivo CDM 300 mm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Součinitel prostupu tepla bez zateplení 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U =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1,592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W/m²K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Součinitel prostupu tepla se zateplením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U =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0,149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W/m²K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74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příloze č. 5 (Výpočet energetické náročnosti a průměrného součinitele prostupu tepla ...) používáte ”Celkovou energeticky vztažnou plochu” a ”Celkovou podlahovou plochu”. Vysvětlete prosím jejich výpočet a jaký je mezi nimi rozdíl. Jak se vypočítá ”Účinná vnitřní tepelná kapacita”?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2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Celková energeticky vztažná plocha: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Vnější půdorysná plocha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Vymezena vnějšími povrchy konstrukcí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Téměř všechny prostory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Jednotky: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[ </a:t>
            </a:r>
            <a:r>
              <a:rPr lang="cs-CZ" dirty="0" smtClean="0"/>
              <a:t>m</a:t>
            </a:r>
            <a:r>
              <a:rPr lang="cs-CZ" baseline="30000" dirty="0" smtClean="0"/>
              <a:t>2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582" y="1930400"/>
            <a:ext cx="5110359" cy="45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 příloze č. 5 (Výpočet energetické náročnosti a průměrného součinitele prostupu tepla ...) používáte ”Celkovou energeticky vztažnou plochu” a ”Celkovou podlahovou plochu”. Vysvětlete prosím jejich výpočet a jaký je mezi nimi rozdíl. Jak se vypočítá ”Účinná vnitřní tepelná kapacita”? 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Podlahová plocha: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 každou místnost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Ohraničují jí vnitřní líce svislých konstrukcí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 podlahové plochy se započítávají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zařizovací předměty</a:t>
            </a: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Jednotky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[ </a:t>
            </a:r>
            <a:r>
              <a:rPr lang="cs-CZ" dirty="0" smtClean="0"/>
              <a:t>m</a:t>
            </a:r>
            <a:r>
              <a:rPr lang="cs-CZ" baseline="30000" dirty="0" smtClean="0"/>
              <a:t>2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]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415" y="1785457"/>
            <a:ext cx="5164407" cy="463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 příloze č. 5 (Výpočet energetické náročnosti a průměrného součinitele prostupu tepla ...) používáte ”Celkovou energeticky vztažnou plochu” a ”Celkovou podlahovou plochu”. Vysvětlete prosím jejich výpočet a jaký je mezi nimi rozdíl. Jak se vypočítá ”Účinná vnitřní tepelná kapacita”? 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0461" y="216058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Účinná vnitřní tepelná kapacita: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Určení pomocí tabulky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Jednotky: [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/K ], označení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897947" y="5758502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: Autor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52" y="4012047"/>
            <a:ext cx="6389619" cy="171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Obsah prezentace: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50819"/>
            <a:ext cx="8596668" cy="46905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Identifikační údaje stavby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Konstrukční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řešení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Popis objektu –  dispozice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Návrhy jednotlivých opatření a rekonstrukce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Doplňující otázky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5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3564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Standardizovaný rozměr CMD je obvykle 240x115x113 mm. Jak je u stávajícího vnějšího zdiva docíleno tloušťky 300 mm?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2710"/>
            <a:ext cx="8596668" cy="41917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 objekt se použilo tzv. smíšené zdivo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Cihelné a kamenné zdivo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503" y="2452170"/>
            <a:ext cx="4174152" cy="345411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900054" y="5906281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Zdroj:  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HELUZ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[online].  Dostupné z: http://www.heluz.cz/cs/vyrobek/heluz-cdm-2df-1</a:t>
            </a:r>
          </a:p>
        </p:txBody>
      </p:sp>
    </p:spTree>
    <p:extLst>
      <p:ext uri="{BB962C8B-B14F-4D97-AF65-F5344CB8AC3E}">
        <p14:creationId xmlns:p14="http://schemas.microsoft.com/office/powerpoint/2010/main" val="14758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9655"/>
          </a:xfrm>
        </p:spPr>
        <p:txBody>
          <a:bodyPr>
            <a:normAutofit fontScale="90000"/>
          </a:bodyPr>
          <a:lstStyle/>
          <a:p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Jaká je současná situace v oblasti dotací či finančních příspěvků na výstavbu energeticky úsporných budov? Bylo by možné využít některou z forem dotací na rekonstrukci Vašeho objektu?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83327"/>
            <a:ext cx="8596668" cy="435803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Znovu se spustila od roku 2015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Tzv. „Zelená úsporám”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možné získat dotace na:	   	- zateplení objektu</a:t>
            </a:r>
          </a:p>
          <a:p>
            <a:pPr marL="3200400" lvl="7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- výměnu oken</a:t>
            </a:r>
          </a:p>
          <a:p>
            <a:pPr marL="3200400" lvl="7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na úsporné kotle</a:t>
            </a:r>
          </a:p>
          <a:p>
            <a:pPr marL="3200400" lvl="7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- dotace na tepelné čerpadla</a:t>
            </a:r>
          </a:p>
          <a:p>
            <a:pPr marL="3200400" lvl="7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- na výstavbu rodinných domů</a:t>
            </a:r>
          </a:p>
          <a:p>
            <a:pPr marL="3200400" lvl="7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- větrání s rekuperací tepla</a:t>
            </a:r>
          </a:p>
          <a:p>
            <a:pPr marL="3200400" lvl="7" indent="0">
              <a:buNone/>
            </a:pPr>
            <a:endParaRPr lang="cs-CZ" sz="1800" dirty="0" smtClean="0"/>
          </a:p>
          <a:p>
            <a:pPr lvl="7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2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91934" y="3103418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08019"/>
            <a:ext cx="8596668" cy="42333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Cílem bakalářské práce je návrh celkové rekonstrukce stávajícího objektu rodinného domu na nízkoenergetický či pasivní, včetně nuceného větrání a různých možností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vytápění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80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Identifikační údaje stavby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75509"/>
            <a:ext cx="8596668" cy="456585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Město:				Písek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Katastrální území:		Hradiště u Písku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Číslo parcely:			712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Výměra parcely:		680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Druh pozemku: 		orná půda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Parcelní číslo stavby:	241	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728" y="1475509"/>
            <a:ext cx="4094881" cy="441613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131532" y="6041362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Zdroj:  vlastní zpracování dle: ČÚZK[online].  Dostupné z:  http://nahlizenidokn.cuzk.cz/</a:t>
            </a:r>
          </a:p>
        </p:txBody>
      </p:sp>
    </p:spTree>
    <p:extLst>
      <p:ext uri="{BB962C8B-B14F-4D97-AF65-F5344CB8AC3E}">
        <p14:creationId xmlns:p14="http://schemas.microsoft.com/office/powerpoint/2010/main" val="14144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Konstrukční řešení </a:t>
            </a: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83327"/>
            <a:ext cx="8596668" cy="43580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Obvodové nosné zdivo:		Smíšené zdivo z CDM cihel a kamene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Vnitřní zdivo: 				Zdivo z pálených cihel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Stropní konstrukce:		Monolitické trámky a vložky MIAKO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Střešní krytina:			Vlnitý eternit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37" y="3410278"/>
            <a:ext cx="3979719" cy="298478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48" y="2271047"/>
            <a:ext cx="3093015" cy="41240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349" y="6485814"/>
            <a:ext cx="4218798" cy="28653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601" y="6449177"/>
            <a:ext cx="4218798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objektu – dispozice</a:t>
            </a:r>
            <a:br>
              <a:rPr lang="cs-CZ" dirty="0" smtClean="0"/>
            </a:br>
            <a:r>
              <a:rPr lang="cs-CZ" dirty="0" smtClean="0"/>
              <a:t>Půdorys suterénu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1765733"/>
            <a:ext cx="4705157" cy="494466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132" y="1765733"/>
            <a:ext cx="5020209" cy="462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objektu – dispozice</a:t>
            </a:r>
            <a:br>
              <a:rPr lang="cs-CZ" dirty="0"/>
            </a:br>
            <a:r>
              <a:rPr lang="cs-CZ" dirty="0"/>
              <a:t>Půdorys </a:t>
            </a:r>
            <a:r>
              <a:rPr lang="cs-CZ" dirty="0" smtClean="0"/>
              <a:t>1.NP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69" y="1743364"/>
            <a:ext cx="5433384" cy="4990846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826" y="1788657"/>
            <a:ext cx="5111843" cy="490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objektu – dispozice</a:t>
            </a:r>
            <a:br>
              <a:rPr lang="cs-CZ" dirty="0"/>
            </a:br>
            <a:r>
              <a:rPr lang="cs-CZ" dirty="0"/>
              <a:t>Půdorys </a:t>
            </a:r>
            <a:r>
              <a:rPr lang="cs-CZ" dirty="0" smtClean="0"/>
              <a:t>2.NP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4871411" cy="47286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707" y="1982447"/>
            <a:ext cx="5218402" cy="476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Návrhy jednotlivých opatření a rekonstrukce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66455"/>
            <a:ext cx="8596668" cy="42749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Výměna oken a dveří: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Okna: INTERNORM KF 500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Součinitel prostupu tepla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= 0,61 W/m²K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Materiál: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plasthliník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Dveře: INTERNORM AT 410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Součinitel prostupu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tepla až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0,84 W/m²K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Materiál: hliník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489" y="1766455"/>
            <a:ext cx="3333750" cy="33337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65173" y="5444474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Zdroj:  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INTERNORM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[online].  Dostupné z: https://www.internorm.com/cz-cs/produkty/studio-okna-dvere/okna/plasthlinik/kf-500.html</a:t>
            </a:r>
          </a:p>
        </p:txBody>
      </p:sp>
    </p:spTree>
    <p:extLst>
      <p:ext uri="{BB962C8B-B14F-4D97-AF65-F5344CB8AC3E}">
        <p14:creationId xmlns:p14="http://schemas.microsoft.com/office/powerpoint/2010/main" val="29601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885</TotalTime>
  <Words>774</Words>
  <Application>Microsoft Office PowerPoint</Application>
  <PresentationFormat>Širokoúhlá obrazovka</PresentationFormat>
  <Paragraphs>143</Paragraphs>
  <Slides>22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Trebuchet MS</vt:lpstr>
      <vt:lpstr>Wingdings 3</vt:lpstr>
      <vt:lpstr>Faseta</vt:lpstr>
      <vt:lpstr>Worksheet</vt:lpstr>
      <vt:lpstr>REKONSTRUKCE RODINNÉHO DOMU</vt:lpstr>
      <vt:lpstr>Obsah prezentace:</vt:lpstr>
      <vt:lpstr>Cíl práce</vt:lpstr>
      <vt:lpstr>Identifikační údaje stavby</vt:lpstr>
      <vt:lpstr>Konstrukční řešení </vt:lpstr>
      <vt:lpstr>Popis objektu – dispozice Půdorys suterénu</vt:lpstr>
      <vt:lpstr>Popis objektu – dispozice Půdorys 1.NP</vt:lpstr>
      <vt:lpstr>Popis objektu – dispozice Půdorys 2.NP</vt:lpstr>
      <vt:lpstr>Návrhy jednotlivých opatření a rekonstrukce</vt:lpstr>
      <vt:lpstr>Návrhy jednotlivých opatření a rekonstrukce</vt:lpstr>
      <vt:lpstr>Návrhy jednotlivých opatření a rekonstrukce</vt:lpstr>
      <vt:lpstr>Návrhy jednotlivých opatření a rekonstrukce</vt:lpstr>
      <vt:lpstr>Doplňující otázky </vt:lpstr>
      <vt:lpstr>1. V rámci rekonstrukce jste zvolil tzv. lokální rekuperační jednotku – větrání instalované přímo v rámu okna Internorm. Je možné lokální rekuperační jednotku vyčistit v případě zanesení prachem a pokud ano jak? Jaká je její předpokládaná životnost?  </vt:lpstr>
      <vt:lpstr>2. Uvažujete ve výpočtech součinitele prostupu tepla vliv tepelných mostů? Korekci součinitele prostupu tepla dU máte 0 W/m2K, proč? </vt:lpstr>
      <vt:lpstr>3. V programu Teplo používáte do výpočtů tloušťku zdiva CDM 500 mm. Ve výkresové dokumentaci máte značenou tloušťku 300 mm. Jak by se změnil výsledek, pokud byste počítal s tloušťkou zdiva 300 mm? </vt:lpstr>
      <vt:lpstr>4. V příloze č. 5 (Výpočet energetické náročnosti a průměrného součinitele prostupu tepla ...) používáte ”Celkovou energeticky vztažnou plochu” a ”Celkovou podlahovou plochu”. Vysvětlete prosím jejich výpočet a jaký je mezi nimi rozdíl. Jak se vypočítá ”Účinná vnitřní tepelná kapacita”? </vt:lpstr>
      <vt:lpstr>4. V příloze č. 5 (Výpočet energetické náročnosti a průměrného součinitele prostupu tepla ...) používáte ”Celkovou energeticky vztažnou plochu” a ”Celkovou podlahovou plochu”. Vysvětlete prosím jejich výpočet a jaký je mezi nimi rozdíl. Jak se vypočítá ”Účinná vnitřní tepelná kapacita”? </vt:lpstr>
      <vt:lpstr>4. V příloze č. 5 (Výpočet energetické náročnosti a průměrného součinitele prostupu tepla ...) používáte ”Celkovou energeticky vztažnou plochu” a ”Celkovou podlahovou plochu”. Vysvětlete prosím jejich výpočet a jaký je mezi nimi rozdíl. Jak se vypočítá ”Účinná vnitřní tepelná kapacita”? </vt:lpstr>
      <vt:lpstr>5. Standardizovaný rozměr CMD je obvykle 240x115x113 mm. Jak je u stávajícího vnějšího zdiva docíleno tloušťky 300 mm?</vt:lpstr>
      <vt:lpstr>6. Jaká je současná situace v oblasti dotací či finančních příspěvků na výstavbu energeticky úsporných budov? Bylo by možné využít některou z forem dotací na rekonstrukci Vašeho objektu?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REKONSTRUKCE RODINNÉHO DOMU</dc:title>
  <dc:creator>Hrášek</dc:creator>
  <cp:lastModifiedBy>Hrášek</cp:lastModifiedBy>
  <cp:revision>47</cp:revision>
  <dcterms:created xsi:type="dcterms:W3CDTF">2017-01-31T10:41:33Z</dcterms:created>
  <dcterms:modified xsi:type="dcterms:W3CDTF">2017-02-01T17:56:00Z</dcterms:modified>
</cp:coreProperties>
</file>