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8" r:id="rId3"/>
    <p:sldId id="264" r:id="rId4"/>
    <p:sldId id="266" r:id="rId5"/>
    <p:sldId id="260" r:id="rId6"/>
    <p:sldId id="261" r:id="rId7"/>
    <p:sldId id="267" r:id="rId8"/>
    <p:sldId id="268" r:id="rId9"/>
    <p:sldId id="262" r:id="rId10"/>
    <p:sldId id="263" r:id="rId11"/>
    <p:sldId id="269" r:id="rId12"/>
    <p:sldId id="26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6DD872D-77F0-4732-81F0-B6B1994B099B}" type="datetimeFigureOut">
              <a:rPr lang="cs-CZ" smtClean="0"/>
              <a:t>1.2.2017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9365D61-C9F1-4FD1-B516-5746A391931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996952"/>
            <a:ext cx="7772400" cy="136815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Vysoká škola technická a ekonomická v Českých Budějovicích</a:t>
            </a:r>
            <a:br>
              <a:rPr lang="cs-CZ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cs-CZ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Ústav </a:t>
            </a:r>
            <a:r>
              <a:rPr lang="cs-CZ" sz="22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technicko</a:t>
            </a:r>
            <a:r>
              <a:rPr lang="cs-CZ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- technologický</a:t>
            </a:r>
            <a:r>
              <a:rPr lang="cs-CZ" sz="6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cs-CZ" sz="6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kumimoji="0" lang="cs-CZ" altLang="cs-CZ" sz="4400" b="1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  </a:t>
            </a:r>
            <a: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2852936"/>
            <a:ext cx="7776864" cy="3577952"/>
          </a:xfrm>
        </p:spPr>
        <p:txBody>
          <a:bodyPr>
            <a:normAutofit fontScale="77500" lnSpcReduction="20000"/>
          </a:bodyPr>
          <a:lstStyle/>
          <a:p>
            <a:pPr algn="ctr"/>
            <a:endParaRPr lang="cs-CZ" sz="4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Homogenizační žíhání slitiny AlCu4MgMn</a:t>
            </a:r>
          </a:p>
          <a:p>
            <a:endParaRPr lang="cs-CZ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 Milan </a:t>
            </a:r>
            <a:r>
              <a:rPr lang="cs-CZ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Jamrich</a:t>
            </a:r>
            <a:endParaRPr lang="cs-CZ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s-CZ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 doc. Ing. Viktorie Weiss, Ph.D.</a:t>
            </a:r>
          </a:p>
          <a:p>
            <a:pPr algn="l"/>
            <a:r>
              <a:rPr lang="cs-CZ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 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doc. Ing. Ján </a:t>
            </a:r>
            <a:r>
              <a:rPr lang="cs-CZ" sz="2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Kmec</a:t>
            </a:r>
            <a:r>
              <a:rPr lang="cs-CZ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CSc.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71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368151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cs-CZ" altLang="cs-CZ" sz="48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altLang="cs-CZ" sz="4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ZÁVĚREČNÉ</a:t>
            </a:r>
            <a:r>
              <a:rPr kumimoji="0" lang="cs-CZ" altLang="cs-CZ" sz="44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SHRNUTÍ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7992888" cy="4248472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Poznatky získané z aplikační části práce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Vyhodnocení provedených analýz</a:t>
            </a: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Vyhodnocení grafických závislostí</a:t>
            </a: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Stanovení optimálních podmínek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89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391886"/>
            <a:ext cx="7772400" cy="1368151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NÁVRH OPATŘENÍ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5556" y="2276872"/>
            <a:ext cx="7992888" cy="4248472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Určení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ideálních podmínek pro tepelné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zpracování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Možné využití jiného materiálu</a:t>
            </a: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48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368151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cs-CZ" altLang="cs-CZ" sz="48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5556" y="2996952"/>
            <a:ext cx="7992888" cy="4248472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  <a:endParaRPr lang="cs-CZ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29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7772400" cy="1368151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cs-CZ" altLang="cs-CZ" sz="44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   </a:t>
            </a:r>
            <a:br>
              <a:rPr kumimoji="0" lang="cs-CZ" altLang="cs-CZ" sz="44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cs-CZ" altLang="cs-CZ" sz="44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MOTIVACE</a:t>
            </a:r>
            <a:r>
              <a:rPr kumimoji="0" lang="cs-CZ" altLang="cs-CZ" sz="4400" b="1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A DŮVODY </a:t>
            </a:r>
            <a:br>
              <a:rPr kumimoji="0" lang="cs-CZ" altLang="cs-CZ" sz="4400" b="1" i="0" u="none" strike="noStrike" cap="none" normalizeH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</a:br>
            <a:r>
              <a:rPr lang="cs-CZ" altLang="cs-CZ" sz="4400" b="1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K ŘEŠENÍ DANÉHO PROBLÉMU</a:t>
            </a:r>
            <a:r>
              <a:rPr kumimoji="0" lang="cs-CZ" altLang="cs-CZ" sz="44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</a:t>
            </a:r>
            <a: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992888" cy="4248472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Zájem o řešení problematiky tepelného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zpracování a poruch materiálu</a:t>
            </a: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Možnosti využití materiálu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Uplatnění v praxi 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52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124744"/>
            <a:ext cx="7772400" cy="1368151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cs-CZ" altLang="cs-CZ" sz="48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   </a:t>
            </a:r>
            <a:br>
              <a:rPr kumimoji="0" lang="cs-CZ" altLang="cs-CZ" sz="48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</a:br>
            <a:r>
              <a:rPr lang="cs-CZ" altLang="cs-CZ" sz="4800" dirty="0">
                <a:latin typeface="Cambria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cs-CZ" altLang="cs-CZ" sz="4400" b="1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CÍL PRÁCE</a:t>
            </a:r>
            <a:r>
              <a:rPr kumimoji="0" lang="cs-CZ" altLang="cs-CZ" sz="4400" b="1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  <a: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5556" y="2060848"/>
            <a:ext cx="7992888" cy="4248472"/>
          </a:xfrm>
        </p:spPr>
        <p:txBody>
          <a:bodyPr>
            <a:normAutofit/>
          </a:bodyPr>
          <a:lstStyle/>
          <a:p>
            <a:pPr algn="l"/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Cílem této bakalářské práce je výzkum vlivu forem na velikost dendritických buněk při odlévání slitiny AlCu4MgMn a také následné potlačení krystalové segregace homogenizačním žíháním.</a:t>
            </a: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631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368151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cs-CZ" altLang="cs-CZ" sz="48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cs-CZ" altLang="cs-CZ" sz="4400" b="1" dirty="0" smtClean="0">
                <a:latin typeface="Arial" pitchFamily="34" charset="0"/>
                <a:cs typeface="Arial" pitchFamily="34" charset="0"/>
              </a:rPr>
              <a:t>TEORETICKÁ ČÁST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7992888" cy="4248472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zkoušeného materiálu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Žíhání slitin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hodnocení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6" name="Zástupný symbol pro obsah 3"/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23280"/>
            <a:ext cx="3422735" cy="2391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upload.wikimedia.org/wikipedia/commons/thumb/1/11/Bauxite_h%C3%A9rault.JPG/800px-Bauxite_h%C3%A9r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3523280"/>
            <a:ext cx="3188190" cy="2391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929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" y="2332"/>
            <a:ext cx="7772400" cy="1368151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cs-CZ" altLang="cs-CZ" sz="48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cs-CZ" altLang="cs-CZ" sz="44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cs-CZ" altLang="cs-CZ" sz="4400" b="1" dirty="0" smtClean="0">
                <a:latin typeface="Arial" pitchFamily="34" charset="0"/>
                <a:cs typeface="Arial" pitchFamily="34" charset="0"/>
              </a:rPr>
              <a:t> VÝZKUMNÝ PROBLÉM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5556" y="2276872"/>
            <a:ext cx="7992888" cy="4248472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Krystalizace kovů a slitin jako jeden z největších problémů při výrobě odlitků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Vliv nejrůznějších podmínek na výrobu odlitků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Užitkové vlastnosti zkoušených materiálů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89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368151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cs-CZ" altLang="cs-CZ" sz="48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cs-CZ" altLang="cs-CZ" sz="4400" b="1" dirty="0" smtClean="0">
                <a:latin typeface="Arial" pitchFamily="34" charset="0"/>
                <a:cs typeface="Arial" pitchFamily="34" charset="0"/>
              </a:rPr>
              <a:t>METODIKA PRÁCE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628800"/>
            <a:ext cx="7992888" cy="4248472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Identifikace a hodnocení zkoumaných slitin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Vliv parametrů (teplota, čas,…) na kvalitu slitin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Obrazová analýza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Zhodnocení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difúzních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procesů</a:t>
            </a: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89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368151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cs-CZ" altLang="cs-CZ" sz="48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cs-CZ" altLang="cs-CZ" sz="4400" b="1" dirty="0" smtClean="0">
                <a:latin typeface="Arial" pitchFamily="34" charset="0"/>
                <a:cs typeface="Arial" pitchFamily="34" charset="0"/>
              </a:rPr>
              <a:t>APLIKAČNÍ </a:t>
            </a:r>
            <a:r>
              <a:rPr lang="cs-CZ" altLang="cs-CZ" sz="4400" b="1" dirty="0" smtClean="0">
                <a:latin typeface="Arial" pitchFamily="34" charset="0"/>
                <a:cs typeface="Arial" pitchFamily="34" charset="0"/>
              </a:rPr>
              <a:t>ČÁST</a:t>
            </a:r>
            <a:endParaRPr lang="cs-CZ" sz="44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7992888" cy="4248472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mikrostruktury</a:t>
            </a: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buClr>
                <a:schemeClr val="tx2"/>
              </a:buClr>
            </a:pPr>
            <a:endParaRPr lang="cs-CZ" sz="2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Mechanické zkoušky materiálu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Obrazová analýza</a:t>
            </a: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73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0"/>
            <a:ext cx="7772400" cy="1368151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kumimoji="0" lang="cs-CZ" altLang="cs-CZ" sz="48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altLang="cs-CZ" sz="4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TAHOVÁ ZKOUŠKA</a:t>
            </a:r>
            <a:endParaRPr lang="cs-CZ" sz="4400" b="1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668636"/>
            <a:ext cx="5760640" cy="4033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47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391886"/>
            <a:ext cx="7772400" cy="1368151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kumimoji="0" lang="cs-CZ" altLang="cs-CZ" sz="4000" b="0" i="0" u="none" strike="noStrike" cap="none" normalizeH="0" baseline="0" dirty="0" smtClean="0">
                <a:ln>
                  <a:noFill/>
                </a:ln>
                <a:effectLst/>
                <a:latin typeface="Cambria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cs-CZ" altLang="cs-CZ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4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r>
              <a:rPr kumimoji="0" lang="cs-CZ" altLang="cs-CZ" sz="40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DOSAŽENÉ</a:t>
            </a:r>
            <a:r>
              <a:rPr kumimoji="0" lang="cs-CZ" altLang="cs-CZ" sz="4000" b="1" i="0" u="none" strike="noStrike" cap="none" normalizeH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VÝSLEDKY A PŘÍNOS PRÁCE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75556" y="2276872"/>
            <a:ext cx="7992888" cy="4248472"/>
          </a:xfrm>
        </p:spPr>
        <p:txBody>
          <a:bodyPr>
            <a:normAutofit/>
          </a:bodyPr>
          <a:lstStyle/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zkoušených vzorků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Závislost podmínek tepelného zpracování materiálu na jeho výslednou </a:t>
            </a:r>
            <a:r>
              <a:rPr lang="cs-CZ" sz="2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strukturu</a:t>
            </a: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89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537</TotalTime>
  <Words>192</Words>
  <Application>Microsoft Office PowerPoint</Application>
  <PresentationFormat>Předvádění na obrazovce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Exekutivní</vt:lpstr>
      <vt:lpstr>Vysoká škola technická a ekonomická v Českých Budějovicích Ústav technicko - technologický       </vt:lpstr>
      <vt:lpstr>       MOTIVACE A DŮVODY  K ŘEŠENÍ DANÉHO PROBLÉMU    </vt:lpstr>
      <vt:lpstr>        CÍL PRÁCE   </vt:lpstr>
      <vt:lpstr>    TEORETICKÁ ČÁST</vt:lpstr>
      <vt:lpstr>         VÝZKUMNÝ PROBLÉM</vt:lpstr>
      <vt:lpstr>    METODIKA PRÁCE</vt:lpstr>
      <vt:lpstr>    APLIKAČNÍ ČÁST</vt:lpstr>
      <vt:lpstr>    TAHOVÁ ZKOUŠKA</vt:lpstr>
      <vt:lpstr>    DOSAŽENÉ VÝSLEDKY A PŘÍNOS PRÁCE</vt:lpstr>
      <vt:lpstr>    ZÁVĚREČNÉ SHRNUTÍ</vt:lpstr>
      <vt:lpstr>NÁVRH OPATŘENÍ</vt:lpstr>
      <vt:lpstr>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Bakalářská práce</dc:title>
  <dc:creator>milan</dc:creator>
  <cp:lastModifiedBy>milan</cp:lastModifiedBy>
  <cp:revision>29</cp:revision>
  <dcterms:created xsi:type="dcterms:W3CDTF">2017-01-27T18:23:06Z</dcterms:created>
  <dcterms:modified xsi:type="dcterms:W3CDTF">2017-02-01T22:34:27Z</dcterms:modified>
</cp:coreProperties>
</file>