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83" r:id="rId6"/>
    <p:sldId id="276" r:id="rId7"/>
    <p:sldId id="281" r:id="rId8"/>
    <p:sldId id="282" r:id="rId9"/>
    <p:sldId id="285" r:id="rId10"/>
    <p:sldId id="284" r:id="rId11"/>
    <p:sldId id="277" r:id="rId12"/>
    <p:sldId id="268" r:id="rId13"/>
    <p:sldId id="269" r:id="rId14"/>
    <p:sldId id="286" r:id="rId15"/>
    <p:sldId id="266" r:id="rId16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9" d="100"/>
          <a:sy n="89" d="100"/>
        </p:scale>
        <p:origin x="466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Civilní zaměstnanci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1. světová válka</c:v>
                </c:pt>
                <c:pt idx="1">
                  <c:v>2. světová válka</c:v>
                </c:pt>
                <c:pt idx="2">
                  <c:v>Válka ve Vietnamu</c:v>
                </c:pt>
                <c:pt idx="3">
                  <c:v>Válka v Iráku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85000</c:v>
                </c:pt>
                <c:pt idx="1">
                  <c:v>734000</c:v>
                </c:pt>
                <c:pt idx="2">
                  <c:v>70000</c:v>
                </c:pt>
                <c:pt idx="3">
                  <c:v>185000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B5-4337-BBE9-05EC8508AA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Vojáci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1. světová válka</c:v>
                </c:pt>
                <c:pt idx="1">
                  <c:v>2. světová válka</c:v>
                </c:pt>
                <c:pt idx="2">
                  <c:v>Válka ve Vietnamu</c:v>
                </c:pt>
                <c:pt idx="3">
                  <c:v>Válka v Iráku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2000000</c:v>
                </c:pt>
                <c:pt idx="1">
                  <c:v>5400000</c:v>
                </c:pt>
                <c:pt idx="2">
                  <c:v>359000</c:v>
                </c:pt>
                <c:pt idx="3">
                  <c:v>92000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B5-4337-BBE9-05EC8508A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743968"/>
        <c:axId val="304743184"/>
      </c:lineChart>
      <c:catAx>
        <c:axId val="30474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4743184"/>
        <c:crosses val="autoZero"/>
        <c:auto val="1"/>
        <c:lblAlgn val="ctr"/>
        <c:lblOffset val="100"/>
        <c:noMultiLvlLbl val="0"/>
      </c:catAx>
      <c:valAx>
        <c:axId val="30474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474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1F3BE-9CE5-4D7C-9093-409924CF17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31C549C-4A6E-4C64-AE42-5C6C9A7BF2AE}">
      <dgm:prSet phldrT="[Text]"/>
      <dgm:spPr/>
      <dgm:t>
        <a:bodyPr/>
        <a:lstStyle/>
        <a:p>
          <a:r>
            <a:rPr lang="cs-CZ" dirty="0" smtClean="0"/>
            <a:t>Náčelník logistiky</a:t>
          </a:r>
          <a:endParaRPr lang="cs-CZ" dirty="0"/>
        </a:p>
      </dgm:t>
    </dgm:pt>
    <dgm:pt modelId="{30D16885-BD58-40BA-86FC-19E44A1434D7}" type="parTrans" cxnId="{6B7388AC-F154-450B-9DAD-BF5DEF7FF16C}">
      <dgm:prSet/>
      <dgm:spPr/>
      <dgm:t>
        <a:bodyPr/>
        <a:lstStyle/>
        <a:p>
          <a:endParaRPr lang="cs-CZ"/>
        </a:p>
      </dgm:t>
    </dgm:pt>
    <dgm:pt modelId="{822BBCB1-DE27-456D-BDEC-DFAF9648CFBA}" type="sibTrans" cxnId="{6B7388AC-F154-450B-9DAD-BF5DEF7FF16C}">
      <dgm:prSet/>
      <dgm:spPr/>
      <dgm:t>
        <a:bodyPr/>
        <a:lstStyle/>
        <a:p>
          <a:endParaRPr lang="cs-CZ"/>
        </a:p>
      </dgm:t>
    </dgm:pt>
    <dgm:pt modelId="{C177ABDB-4E8A-4955-8037-25BBDDC346EE}" type="asst">
      <dgm:prSet phldrT="[Text]"/>
      <dgm:spPr/>
      <dgm:t>
        <a:bodyPr/>
        <a:lstStyle/>
        <a:p>
          <a:r>
            <a:rPr lang="cs-CZ" dirty="0" smtClean="0"/>
            <a:t>Oddělení </a:t>
          </a:r>
          <a:r>
            <a:rPr lang="cs-CZ" dirty="0" err="1" smtClean="0"/>
            <a:t>provozu,údržby</a:t>
          </a:r>
          <a:r>
            <a:rPr lang="cs-CZ" dirty="0" smtClean="0"/>
            <a:t> a oprav</a:t>
          </a:r>
          <a:endParaRPr lang="cs-CZ" dirty="0"/>
        </a:p>
      </dgm:t>
    </dgm:pt>
    <dgm:pt modelId="{B0EE93C4-A194-42D4-B169-AC9F84475484}" type="parTrans" cxnId="{6BF90E5C-35AF-4CEB-858A-42204D0EBD92}">
      <dgm:prSet/>
      <dgm:spPr/>
      <dgm:t>
        <a:bodyPr/>
        <a:lstStyle/>
        <a:p>
          <a:endParaRPr lang="cs-CZ"/>
        </a:p>
      </dgm:t>
    </dgm:pt>
    <dgm:pt modelId="{A262680F-CBF7-4990-A39E-C419AEA374D1}" type="sibTrans" cxnId="{6BF90E5C-35AF-4CEB-858A-42204D0EBD92}">
      <dgm:prSet/>
      <dgm:spPr/>
      <dgm:t>
        <a:bodyPr/>
        <a:lstStyle/>
        <a:p>
          <a:endParaRPr lang="cs-CZ"/>
        </a:p>
      </dgm:t>
    </dgm:pt>
    <dgm:pt modelId="{6DADCBAB-BB38-410D-A8D8-C68FF2F25CB6}">
      <dgm:prSet phldrT="[Text]"/>
      <dgm:spPr/>
      <dgm:t>
        <a:bodyPr/>
        <a:lstStyle/>
        <a:p>
          <a:r>
            <a:rPr lang="cs-CZ" dirty="0" smtClean="0"/>
            <a:t>Oddělení pohybu a dopravy</a:t>
          </a:r>
          <a:endParaRPr lang="cs-CZ" dirty="0"/>
        </a:p>
      </dgm:t>
    </dgm:pt>
    <dgm:pt modelId="{C4393129-AB27-4293-B473-FD40A5FF374A}" type="parTrans" cxnId="{438A8B5F-BC19-4380-9DB1-3144A8B0D185}">
      <dgm:prSet/>
      <dgm:spPr/>
      <dgm:t>
        <a:bodyPr/>
        <a:lstStyle/>
        <a:p>
          <a:endParaRPr lang="cs-CZ"/>
        </a:p>
      </dgm:t>
    </dgm:pt>
    <dgm:pt modelId="{9B3958CC-D2B7-402F-9C0F-F2249EF6DFC5}" type="sibTrans" cxnId="{438A8B5F-BC19-4380-9DB1-3144A8B0D185}">
      <dgm:prSet/>
      <dgm:spPr/>
      <dgm:t>
        <a:bodyPr/>
        <a:lstStyle/>
        <a:p>
          <a:endParaRPr lang="cs-CZ"/>
        </a:p>
      </dgm:t>
    </dgm:pt>
    <dgm:pt modelId="{DB5139DE-5C62-4B6A-A15C-A91654A7C3E0}">
      <dgm:prSet phldrT="[Text]"/>
      <dgm:spPr/>
      <dgm:t>
        <a:bodyPr/>
        <a:lstStyle/>
        <a:p>
          <a:r>
            <a:rPr lang="cs-CZ" dirty="0" smtClean="0"/>
            <a:t>Oddělení Supply-</a:t>
          </a:r>
          <a:r>
            <a:rPr lang="cs-CZ" dirty="0" err="1" smtClean="0"/>
            <a:t>Chain</a:t>
          </a:r>
          <a:r>
            <a:rPr lang="cs-CZ" dirty="0" smtClean="0"/>
            <a:t> Management</a:t>
          </a:r>
          <a:endParaRPr lang="cs-CZ" dirty="0"/>
        </a:p>
      </dgm:t>
    </dgm:pt>
    <dgm:pt modelId="{9459459F-6071-424A-B0A4-55504293DBDA}" type="parTrans" cxnId="{35CD6553-7E3D-4ADC-8F86-106F89AE6F94}">
      <dgm:prSet/>
      <dgm:spPr/>
      <dgm:t>
        <a:bodyPr/>
        <a:lstStyle/>
        <a:p>
          <a:endParaRPr lang="cs-CZ"/>
        </a:p>
      </dgm:t>
    </dgm:pt>
    <dgm:pt modelId="{895EA08A-A7CD-43E0-B1B9-91127B39170C}" type="sibTrans" cxnId="{35CD6553-7E3D-4ADC-8F86-106F89AE6F94}">
      <dgm:prSet/>
      <dgm:spPr/>
      <dgm:t>
        <a:bodyPr/>
        <a:lstStyle/>
        <a:p>
          <a:endParaRPr lang="cs-CZ"/>
        </a:p>
      </dgm:t>
    </dgm:pt>
    <dgm:pt modelId="{94702B93-F42F-4A4F-A2D6-425D34015A99}">
      <dgm:prSet/>
      <dgm:spPr/>
      <dgm:t>
        <a:bodyPr/>
        <a:lstStyle/>
        <a:p>
          <a:r>
            <a:rPr lang="cs-CZ" dirty="0" smtClean="0"/>
            <a:t>Plánovací oddělení</a:t>
          </a:r>
          <a:endParaRPr lang="cs-CZ" dirty="0"/>
        </a:p>
      </dgm:t>
    </dgm:pt>
    <dgm:pt modelId="{35A057E6-C1F7-4E81-8BB9-073D600842A1}" type="parTrans" cxnId="{894B2085-1540-40C7-B45B-E25D30526EB7}">
      <dgm:prSet/>
      <dgm:spPr/>
      <dgm:t>
        <a:bodyPr/>
        <a:lstStyle/>
        <a:p>
          <a:endParaRPr lang="cs-CZ"/>
        </a:p>
      </dgm:t>
    </dgm:pt>
    <dgm:pt modelId="{0D481C5B-BB42-4C21-89AD-28407BAC7E8E}" type="sibTrans" cxnId="{894B2085-1540-40C7-B45B-E25D30526EB7}">
      <dgm:prSet/>
      <dgm:spPr/>
      <dgm:t>
        <a:bodyPr/>
        <a:lstStyle/>
        <a:p>
          <a:endParaRPr lang="cs-CZ"/>
        </a:p>
      </dgm:t>
    </dgm:pt>
    <dgm:pt modelId="{243A8EBD-228F-4F77-9F8C-540A3BCFAC6D}" type="pres">
      <dgm:prSet presAssocID="{F221F3BE-9CE5-4D7C-9093-409924CF17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0F3339C-E089-487E-BD62-031341D94451}" type="pres">
      <dgm:prSet presAssocID="{431C549C-4A6E-4C64-AE42-5C6C9A7BF2AE}" presName="hierRoot1" presStyleCnt="0"/>
      <dgm:spPr/>
    </dgm:pt>
    <dgm:pt modelId="{CC5FA79B-6EE2-436D-B09B-2D715FA40984}" type="pres">
      <dgm:prSet presAssocID="{431C549C-4A6E-4C64-AE42-5C6C9A7BF2AE}" presName="composite" presStyleCnt="0"/>
      <dgm:spPr/>
    </dgm:pt>
    <dgm:pt modelId="{90F21752-6F15-45A4-8885-6689C97B4D27}" type="pres">
      <dgm:prSet presAssocID="{431C549C-4A6E-4C64-AE42-5C6C9A7BF2AE}" presName="background" presStyleLbl="node0" presStyleIdx="0" presStyleCnt="1"/>
      <dgm:spPr/>
    </dgm:pt>
    <dgm:pt modelId="{4764D4D6-792C-4A8A-8E74-924A8BC91A4B}" type="pres">
      <dgm:prSet presAssocID="{431C549C-4A6E-4C64-AE42-5C6C9A7BF2A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1E7E6B6-DF48-413B-9EE1-388F6E8E18F9}" type="pres">
      <dgm:prSet presAssocID="{431C549C-4A6E-4C64-AE42-5C6C9A7BF2AE}" presName="hierChild2" presStyleCnt="0"/>
      <dgm:spPr/>
    </dgm:pt>
    <dgm:pt modelId="{1DBDF279-01D6-45F6-8817-94AE62406B87}" type="pres">
      <dgm:prSet presAssocID="{C4393129-AB27-4293-B473-FD40A5FF374A}" presName="Name10" presStyleLbl="parChTrans1D2" presStyleIdx="0" presStyleCnt="4"/>
      <dgm:spPr/>
      <dgm:t>
        <a:bodyPr/>
        <a:lstStyle/>
        <a:p>
          <a:endParaRPr lang="cs-CZ"/>
        </a:p>
      </dgm:t>
    </dgm:pt>
    <dgm:pt modelId="{527D3AFF-9B95-4F18-9B11-65653F1F10BD}" type="pres">
      <dgm:prSet presAssocID="{6DADCBAB-BB38-410D-A8D8-C68FF2F25CB6}" presName="hierRoot2" presStyleCnt="0"/>
      <dgm:spPr/>
    </dgm:pt>
    <dgm:pt modelId="{7026EB4C-214E-417A-AD77-F1857B574320}" type="pres">
      <dgm:prSet presAssocID="{6DADCBAB-BB38-410D-A8D8-C68FF2F25CB6}" presName="composite2" presStyleCnt="0"/>
      <dgm:spPr/>
    </dgm:pt>
    <dgm:pt modelId="{6DBB3638-1983-42D4-BEA2-9838E6310026}" type="pres">
      <dgm:prSet presAssocID="{6DADCBAB-BB38-410D-A8D8-C68FF2F25CB6}" presName="background2" presStyleLbl="node2" presStyleIdx="0" presStyleCnt="3"/>
      <dgm:spPr/>
    </dgm:pt>
    <dgm:pt modelId="{9A4FE84E-BB56-491C-A24A-0861034485D0}" type="pres">
      <dgm:prSet presAssocID="{6DADCBAB-BB38-410D-A8D8-C68FF2F25CB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B341039-3A65-44E4-9A5C-D1A351F41455}" type="pres">
      <dgm:prSet presAssocID="{6DADCBAB-BB38-410D-A8D8-C68FF2F25CB6}" presName="hierChild3" presStyleCnt="0"/>
      <dgm:spPr/>
    </dgm:pt>
    <dgm:pt modelId="{38320D3F-251E-4588-A87C-2D439EA12E3C}" type="pres">
      <dgm:prSet presAssocID="{B0EE93C4-A194-42D4-B169-AC9F84475484}" presName="Name10" presStyleLbl="parChTrans1D2" presStyleIdx="1" presStyleCnt="4"/>
      <dgm:spPr/>
      <dgm:t>
        <a:bodyPr/>
        <a:lstStyle/>
        <a:p>
          <a:endParaRPr lang="cs-CZ"/>
        </a:p>
      </dgm:t>
    </dgm:pt>
    <dgm:pt modelId="{C5519CE6-7F89-406F-923B-F61A4F6EAD21}" type="pres">
      <dgm:prSet presAssocID="{C177ABDB-4E8A-4955-8037-25BBDDC346EE}" presName="hierRoot2" presStyleCnt="0"/>
      <dgm:spPr/>
    </dgm:pt>
    <dgm:pt modelId="{48BFDCFA-3DAA-4024-8EC2-49310E86D8E6}" type="pres">
      <dgm:prSet presAssocID="{C177ABDB-4E8A-4955-8037-25BBDDC346EE}" presName="composite2" presStyleCnt="0"/>
      <dgm:spPr/>
    </dgm:pt>
    <dgm:pt modelId="{37013160-2F5B-4AAF-AC1C-2043055C495F}" type="pres">
      <dgm:prSet presAssocID="{C177ABDB-4E8A-4955-8037-25BBDDC346EE}" presName="background2" presStyleLbl="asst1" presStyleIdx="0" presStyleCnt="1"/>
      <dgm:spPr/>
    </dgm:pt>
    <dgm:pt modelId="{ADBBB60D-7EB5-4ADE-B6B8-04AF011E994A}" type="pres">
      <dgm:prSet presAssocID="{C177ABDB-4E8A-4955-8037-25BBDDC346EE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586C286-FD93-42B3-A994-88C6765BDEE5}" type="pres">
      <dgm:prSet presAssocID="{C177ABDB-4E8A-4955-8037-25BBDDC346EE}" presName="hierChild3" presStyleCnt="0"/>
      <dgm:spPr/>
    </dgm:pt>
    <dgm:pt modelId="{B7750D49-A55A-4F9E-AFFE-0FA08F64B186}" type="pres">
      <dgm:prSet presAssocID="{9459459F-6071-424A-B0A4-55504293DBDA}" presName="Name10" presStyleLbl="parChTrans1D2" presStyleIdx="2" presStyleCnt="4"/>
      <dgm:spPr/>
      <dgm:t>
        <a:bodyPr/>
        <a:lstStyle/>
        <a:p>
          <a:endParaRPr lang="cs-CZ"/>
        </a:p>
      </dgm:t>
    </dgm:pt>
    <dgm:pt modelId="{54A1DF81-C1D6-4749-9C0E-E4718F96A657}" type="pres">
      <dgm:prSet presAssocID="{DB5139DE-5C62-4B6A-A15C-A91654A7C3E0}" presName="hierRoot2" presStyleCnt="0"/>
      <dgm:spPr/>
    </dgm:pt>
    <dgm:pt modelId="{9C4A685E-2B3C-4E1F-8D77-0617F33D9062}" type="pres">
      <dgm:prSet presAssocID="{DB5139DE-5C62-4B6A-A15C-A91654A7C3E0}" presName="composite2" presStyleCnt="0"/>
      <dgm:spPr/>
    </dgm:pt>
    <dgm:pt modelId="{A7D8B328-9114-4E4F-9534-9B077FE43B44}" type="pres">
      <dgm:prSet presAssocID="{DB5139DE-5C62-4B6A-A15C-A91654A7C3E0}" presName="background2" presStyleLbl="node2" presStyleIdx="1" presStyleCnt="3"/>
      <dgm:spPr/>
    </dgm:pt>
    <dgm:pt modelId="{37C23DC8-0113-4508-98EF-2A828E4252C2}" type="pres">
      <dgm:prSet presAssocID="{DB5139DE-5C62-4B6A-A15C-A91654A7C3E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2C8047-813F-4BD5-B155-BC8EDCB76EEA}" type="pres">
      <dgm:prSet presAssocID="{DB5139DE-5C62-4B6A-A15C-A91654A7C3E0}" presName="hierChild3" presStyleCnt="0"/>
      <dgm:spPr/>
    </dgm:pt>
    <dgm:pt modelId="{A637FD9D-F096-46DB-B7A4-61EEE75D40A6}" type="pres">
      <dgm:prSet presAssocID="{35A057E6-C1F7-4E81-8BB9-073D600842A1}" presName="Name10" presStyleLbl="parChTrans1D2" presStyleIdx="3" presStyleCnt="4"/>
      <dgm:spPr/>
      <dgm:t>
        <a:bodyPr/>
        <a:lstStyle/>
        <a:p>
          <a:endParaRPr lang="cs-CZ"/>
        </a:p>
      </dgm:t>
    </dgm:pt>
    <dgm:pt modelId="{2D56171D-4413-47D0-A7CA-E9F4FF2E29C3}" type="pres">
      <dgm:prSet presAssocID="{94702B93-F42F-4A4F-A2D6-425D34015A99}" presName="hierRoot2" presStyleCnt="0"/>
      <dgm:spPr/>
    </dgm:pt>
    <dgm:pt modelId="{39D274A9-7573-4625-B67B-2B283C6F4922}" type="pres">
      <dgm:prSet presAssocID="{94702B93-F42F-4A4F-A2D6-425D34015A99}" presName="composite2" presStyleCnt="0"/>
      <dgm:spPr/>
    </dgm:pt>
    <dgm:pt modelId="{E61D0DC6-0A79-4BE6-BEAB-9F004A25C9BD}" type="pres">
      <dgm:prSet presAssocID="{94702B93-F42F-4A4F-A2D6-425D34015A99}" presName="background2" presStyleLbl="node2" presStyleIdx="2" presStyleCnt="3"/>
      <dgm:spPr/>
    </dgm:pt>
    <dgm:pt modelId="{4CEA4FD7-A363-4C91-A2D2-502A602EA0E2}" type="pres">
      <dgm:prSet presAssocID="{94702B93-F42F-4A4F-A2D6-425D34015A99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090C802-6B49-49FE-959B-6EF141B45BA8}" type="pres">
      <dgm:prSet presAssocID="{94702B93-F42F-4A4F-A2D6-425D34015A99}" presName="hierChild3" presStyleCnt="0"/>
      <dgm:spPr/>
    </dgm:pt>
  </dgm:ptLst>
  <dgm:cxnLst>
    <dgm:cxn modelId="{5071B524-F1EB-484A-9CC3-4F945F2E78C7}" type="presOf" srcId="{C177ABDB-4E8A-4955-8037-25BBDDC346EE}" destId="{ADBBB60D-7EB5-4ADE-B6B8-04AF011E994A}" srcOrd="0" destOrd="0" presId="urn:microsoft.com/office/officeart/2005/8/layout/hierarchy1"/>
    <dgm:cxn modelId="{894B2085-1540-40C7-B45B-E25D30526EB7}" srcId="{431C549C-4A6E-4C64-AE42-5C6C9A7BF2AE}" destId="{94702B93-F42F-4A4F-A2D6-425D34015A99}" srcOrd="3" destOrd="0" parTransId="{35A057E6-C1F7-4E81-8BB9-073D600842A1}" sibTransId="{0D481C5B-BB42-4C21-89AD-28407BAC7E8E}"/>
    <dgm:cxn modelId="{438A8B5F-BC19-4380-9DB1-3144A8B0D185}" srcId="{431C549C-4A6E-4C64-AE42-5C6C9A7BF2AE}" destId="{6DADCBAB-BB38-410D-A8D8-C68FF2F25CB6}" srcOrd="0" destOrd="0" parTransId="{C4393129-AB27-4293-B473-FD40A5FF374A}" sibTransId="{9B3958CC-D2B7-402F-9C0F-F2249EF6DFC5}"/>
    <dgm:cxn modelId="{EF4E737C-D15A-47D5-8752-A0BD0B7679A9}" type="presOf" srcId="{9459459F-6071-424A-B0A4-55504293DBDA}" destId="{B7750D49-A55A-4F9E-AFFE-0FA08F64B186}" srcOrd="0" destOrd="0" presId="urn:microsoft.com/office/officeart/2005/8/layout/hierarchy1"/>
    <dgm:cxn modelId="{31C48491-934C-4F80-BD40-A96EE43B76B7}" type="presOf" srcId="{C4393129-AB27-4293-B473-FD40A5FF374A}" destId="{1DBDF279-01D6-45F6-8817-94AE62406B87}" srcOrd="0" destOrd="0" presId="urn:microsoft.com/office/officeart/2005/8/layout/hierarchy1"/>
    <dgm:cxn modelId="{B6D9310F-AAF0-45C4-9710-3B4CF3923DCB}" type="presOf" srcId="{B0EE93C4-A194-42D4-B169-AC9F84475484}" destId="{38320D3F-251E-4588-A87C-2D439EA12E3C}" srcOrd="0" destOrd="0" presId="urn:microsoft.com/office/officeart/2005/8/layout/hierarchy1"/>
    <dgm:cxn modelId="{35CD6553-7E3D-4ADC-8F86-106F89AE6F94}" srcId="{431C549C-4A6E-4C64-AE42-5C6C9A7BF2AE}" destId="{DB5139DE-5C62-4B6A-A15C-A91654A7C3E0}" srcOrd="2" destOrd="0" parTransId="{9459459F-6071-424A-B0A4-55504293DBDA}" sibTransId="{895EA08A-A7CD-43E0-B1B9-91127B39170C}"/>
    <dgm:cxn modelId="{6B7388AC-F154-450B-9DAD-BF5DEF7FF16C}" srcId="{F221F3BE-9CE5-4D7C-9093-409924CF1777}" destId="{431C549C-4A6E-4C64-AE42-5C6C9A7BF2AE}" srcOrd="0" destOrd="0" parTransId="{30D16885-BD58-40BA-86FC-19E44A1434D7}" sibTransId="{822BBCB1-DE27-456D-BDEC-DFAF9648CFBA}"/>
    <dgm:cxn modelId="{C629C39B-3676-47E6-8EBB-6087534629DC}" type="presOf" srcId="{6DADCBAB-BB38-410D-A8D8-C68FF2F25CB6}" destId="{9A4FE84E-BB56-491C-A24A-0861034485D0}" srcOrd="0" destOrd="0" presId="urn:microsoft.com/office/officeart/2005/8/layout/hierarchy1"/>
    <dgm:cxn modelId="{5E1C70F2-F2A7-4273-9DCF-D45C132A8CBD}" type="presOf" srcId="{DB5139DE-5C62-4B6A-A15C-A91654A7C3E0}" destId="{37C23DC8-0113-4508-98EF-2A828E4252C2}" srcOrd="0" destOrd="0" presId="urn:microsoft.com/office/officeart/2005/8/layout/hierarchy1"/>
    <dgm:cxn modelId="{121B2D14-912A-4DC3-B3BF-FC215F279127}" type="presOf" srcId="{94702B93-F42F-4A4F-A2D6-425D34015A99}" destId="{4CEA4FD7-A363-4C91-A2D2-502A602EA0E2}" srcOrd="0" destOrd="0" presId="urn:microsoft.com/office/officeart/2005/8/layout/hierarchy1"/>
    <dgm:cxn modelId="{CF43F76A-9101-4222-8FFA-661E023BBBBA}" type="presOf" srcId="{431C549C-4A6E-4C64-AE42-5C6C9A7BF2AE}" destId="{4764D4D6-792C-4A8A-8E74-924A8BC91A4B}" srcOrd="0" destOrd="0" presId="urn:microsoft.com/office/officeart/2005/8/layout/hierarchy1"/>
    <dgm:cxn modelId="{6BF90E5C-35AF-4CEB-858A-42204D0EBD92}" srcId="{431C549C-4A6E-4C64-AE42-5C6C9A7BF2AE}" destId="{C177ABDB-4E8A-4955-8037-25BBDDC346EE}" srcOrd="1" destOrd="0" parTransId="{B0EE93C4-A194-42D4-B169-AC9F84475484}" sibTransId="{A262680F-CBF7-4990-A39E-C419AEA374D1}"/>
    <dgm:cxn modelId="{894E965A-48BA-4394-9F9D-794F74F0A7E0}" type="presOf" srcId="{F221F3BE-9CE5-4D7C-9093-409924CF1777}" destId="{243A8EBD-228F-4F77-9F8C-540A3BCFAC6D}" srcOrd="0" destOrd="0" presId="urn:microsoft.com/office/officeart/2005/8/layout/hierarchy1"/>
    <dgm:cxn modelId="{50592BEE-5D89-40CC-959F-E8FAB6BE986D}" type="presOf" srcId="{35A057E6-C1F7-4E81-8BB9-073D600842A1}" destId="{A637FD9D-F096-46DB-B7A4-61EEE75D40A6}" srcOrd="0" destOrd="0" presId="urn:microsoft.com/office/officeart/2005/8/layout/hierarchy1"/>
    <dgm:cxn modelId="{0AFA1A0C-4F46-4A10-99A5-53018D6AF941}" type="presParOf" srcId="{243A8EBD-228F-4F77-9F8C-540A3BCFAC6D}" destId="{60F3339C-E089-487E-BD62-031341D94451}" srcOrd="0" destOrd="0" presId="urn:microsoft.com/office/officeart/2005/8/layout/hierarchy1"/>
    <dgm:cxn modelId="{B1F02682-F598-498C-BE07-0C6C3DD9E0EA}" type="presParOf" srcId="{60F3339C-E089-487E-BD62-031341D94451}" destId="{CC5FA79B-6EE2-436D-B09B-2D715FA40984}" srcOrd="0" destOrd="0" presId="urn:microsoft.com/office/officeart/2005/8/layout/hierarchy1"/>
    <dgm:cxn modelId="{B20006AB-00EB-4B0A-8953-DBA27A6A0A51}" type="presParOf" srcId="{CC5FA79B-6EE2-436D-B09B-2D715FA40984}" destId="{90F21752-6F15-45A4-8885-6689C97B4D27}" srcOrd="0" destOrd="0" presId="urn:microsoft.com/office/officeart/2005/8/layout/hierarchy1"/>
    <dgm:cxn modelId="{3EA37EBD-8D39-420F-A7B0-963726C5B3CF}" type="presParOf" srcId="{CC5FA79B-6EE2-436D-B09B-2D715FA40984}" destId="{4764D4D6-792C-4A8A-8E74-924A8BC91A4B}" srcOrd="1" destOrd="0" presId="urn:microsoft.com/office/officeart/2005/8/layout/hierarchy1"/>
    <dgm:cxn modelId="{CBE8B92B-03D8-422D-8BF1-11C37F25EFB9}" type="presParOf" srcId="{60F3339C-E089-487E-BD62-031341D94451}" destId="{71E7E6B6-DF48-413B-9EE1-388F6E8E18F9}" srcOrd="1" destOrd="0" presId="urn:microsoft.com/office/officeart/2005/8/layout/hierarchy1"/>
    <dgm:cxn modelId="{326E5E2C-5BF1-411B-91CC-2B2A341B93D6}" type="presParOf" srcId="{71E7E6B6-DF48-413B-9EE1-388F6E8E18F9}" destId="{1DBDF279-01D6-45F6-8817-94AE62406B87}" srcOrd="0" destOrd="0" presId="urn:microsoft.com/office/officeart/2005/8/layout/hierarchy1"/>
    <dgm:cxn modelId="{7395D45B-B540-4ED3-85A4-DE2E1D974816}" type="presParOf" srcId="{71E7E6B6-DF48-413B-9EE1-388F6E8E18F9}" destId="{527D3AFF-9B95-4F18-9B11-65653F1F10BD}" srcOrd="1" destOrd="0" presId="urn:microsoft.com/office/officeart/2005/8/layout/hierarchy1"/>
    <dgm:cxn modelId="{3FF10DE9-69DC-4136-8208-5805D8C1F374}" type="presParOf" srcId="{527D3AFF-9B95-4F18-9B11-65653F1F10BD}" destId="{7026EB4C-214E-417A-AD77-F1857B574320}" srcOrd="0" destOrd="0" presId="urn:microsoft.com/office/officeart/2005/8/layout/hierarchy1"/>
    <dgm:cxn modelId="{6C141032-4605-4D7E-9BA1-A432BAAF525A}" type="presParOf" srcId="{7026EB4C-214E-417A-AD77-F1857B574320}" destId="{6DBB3638-1983-42D4-BEA2-9838E6310026}" srcOrd="0" destOrd="0" presId="urn:microsoft.com/office/officeart/2005/8/layout/hierarchy1"/>
    <dgm:cxn modelId="{CF1573A8-8ED2-4C07-B0FE-8437795BBFF6}" type="presParOf" srcId="{7026EB4C-214E-417A-AD77-F1857B574320}" destId="{9A4FE84E-BB56-491C-A24A-0861034485D0}" srcOrd="1" destOrd="0" presId="urn:microsoft.com/office/officeart/2005/8/layout/hierarchy1"/>
    <dgm:cxn modelId="{DB4CB526-ED0A-4906-904F-47BC35FABD97}" type="presParOf" srcId="{527D3AFF-9B95-4F18-9B11-65653F1F10BD}" destId="{0B341039-3A65-44E4-9A5C-D1A351F41455}" srcOrd="1" destOrd="0" presId="urn:microsoft.com/office/officeart/2005/8/layout/hierarchy1"/>
    <dgm:cxn modelId="{6DCCF76E-6C9B-4C62-94E9-45A6A9096C51}" type="presParOf" srcId="{71E7E6B6-DF48-413B-9EE1-388F6E8E18F9}" destId="{38320D3F-251E-4588-A87C-2D439EA12E3C}" srcOrd="2" destOrd="0" presId="urn:microsoft.com/office/officeart/2005/8/layout/hierarchy1"/>
    <dgm:cxn modelId="{B89DBDA8-BA4D-4EE3-8AA8-808638A4D0BC}" type="presParOf" srcId="{71E7E6B6-DF48-413B-9EE1-388F6E8E18F9}" destId="{C5519CE6-7F89-406F-923B-F61A4F6EAD21}" srcOrd="3" destOrd="0" presId="urn:microsoft.com/office/officeart/2005/8/layout/hierarchy1"/>
    <dgm:cxn modelId="{F29CC770-89D1-4E3C-A964-80A599CB7455}" type="presParOf" srcId="{C5519CE6-7F89-406F-923B-F61A4F6EAD21}" destId="{48BFDCFA-3DAA-4024-8EC2-49310E86D8E6}" srcOrd="0" destOrd="0" presId="urn:microsoft.com/office/officeart/2005/8/layout/hierarchy1"/>
    <dgm:cxn modelId="{5461C427-7F6A-4EE0-B158-E2DD64D87E5B}" type="presParOf" srcId="{48BFDCFA-3DAA-4024-8EC2-49310E86D8E6}" destId="{37013160-2F5B-4AAF-AC1C-2043055C495F}" srcOrd="0" destOrd="0" presId="urn:microsoft.com/office/officeart/2005/8/layout/hierarchy1"/>
    <dgm:cxn modelId="{97B0129E-B354-44F3-A015-2D8DBD36F31C}" type="presParOf" srcId="{48BFDCFA-3DAA-4024-8EC2-49310E86D8E6}" destId="{ADBBB60D-7EB5-4ADE-B6B8-04AF011E994A}" srcOrd="1" destOrd="0" presId="urn:microsoft.com/office/officeart/2005/8/layout/hierarchy1"/>
    <dgm:cxn modelId="{287F7FF4-ED88-4BC1-AF8A-996A57A39869}" type="presParOf" srcId="{C5519CE6-7F89-406F-923B-F61A4F6EAD21}" destId="{4586C286-FD93-42B3-A994-88C6765BDEE5}" srcOrd="1" destOrd="0" presId="urn:microsoft.com/office/officeart/2005/8/layout/hierarchy1"/>
    <dgm:cxn modelId="{D35D0447-087A-4BFD-8554-B4688666ADEA}" type="presParOf" srcId="{71E7E6B6-DF48-413B-9EE1-388F6E8E18F9}" destId="{B7750D49-A55A-4F9E-AFFE-0FA08F64B186}" srcOrd="4" destOrd="0" presId="urn:microsoft.com/office/officeart/2005/8/layout/hierarchy1"/>
    <dgm:cxn modelId="{6C1ED5A9-7D9A-4448-BFA7-DE8A287AE7C1}" type="presParOf" srcId="{71E7E6B6-DF48-413B-9EE1-388F6E8E18F9}" destId="{54A1DF81-C1D6-4749-9C0E-E4718F96A657}" srcOrd="5" destOrd="0" presId="urn:microsoft.com/office/officeart/2005/8/layout/hierarchy1"/>
    <dgm:cxn modelId="{C425DF5F-E46F-4A1E-B777-0A8ADFB4D4B9}" type="presParOf" srcId="{54A1DF81-C1D6-4749-9C0E-E4718F96A657}" destId="{9C4A685E-2B3C-4E1F-8D77-0617F33D9062}" srcOrd="0" destOrd="0" presId="urn:microsoft.com/office/officeart/2005/8/layout/hierarchy1"/>
    <dgm:cxn modelId="{41A95F23-4016-4F24-A27C-4AAEC40AB9A2}" type="presParOf" srcId="{9C4A685E-2B3C-4E1F-8D77-0617F33D9062}" destId="{A7D8B328-9114-4E4F-9534-9B077FE43B44}" srcOrd="0" destOrd="0" presId="urn:microsoft.com/office/officeart/2005/8/layout/hierarchy1"/>
    <dgm:cxn modelId="{1538B3DE-5E0E-43B4-B440-9D9E650F7FC7}" type="presParOf" srcId="{9C4A685E-2B3C-4E1F-8D77-0617F33D9062}" destId="{37C23DC8-0113-4508-98EF-2A828E4252C2}" srcOrd="1" destOrd="0" presId="urn:microsoft.com/office/officeart/2005/8/layout/hierarchy1"/>
    <dgm:cxn modelId="{3D21C932-18B7-4B26-B667-8398851AC239}" type="presParOf" srcId="{54A1DF81-C1D6-4749-9C0E-E4718F96A657}" destId="{7B2C8047-813F-4BD5-B155-BC8EDCB76EEA}" srcOrd="1" destOrd="0" presId="urn:microsoft.com/office/officeart/2005/8/layout/hierarchy1"/>
    <dgm:cxn modelId="{216F6179-191C-4493-9495-80BB1B6D3105}" type="presParOf" srcId="{71E7E6B6-DF48-413B-9EE1-388F6E8E18F9}" destId="{A637FD9D-F096-46DB-B7A4-61EEE75D40A6}" srcOrd="6" destOrd="0" presId="urn:microsoft.com/office/officeart/2005/8/layout/hierarchy1"/>
    <dgm:cxn modelId="{7A8E3910-D84E-4636-885B-1531277C002F}" type="presParOf" srcId="{71E7E6B6-DF48-413B-9EE1-388F6E8E18F9}" destId="{2D56171D-4413-47D0-A7CA-E9F4FF2E29C3}" srcOrd="7" destOrd="0" presId="urn:microsoft.com/office/officeart/2005/8/layout/hierarchy1"/>
    <dgm:cxn modelId="{E2FE832F-AFBB-43C3-B7F4-8921239AE35D}" type="presParOf" srcId="{2D56171D-4413-47D0-A7CA-E9F4FF2E29C3}" destId="{39D274A9-7573-4625-B67B-2B283C6F4922}" srcOrd="0" destOrd="0" presId="urn:microsoft.com/office/officeart/2005/8/layout/hierarchy1"/>
    <dgm:cxn modelId="{7C19AF17-E2FB-43D5-996D-9F108B8BBFAF}" type="presParOf" srcId="{39D274A9-7573-4625-B67B-2B283C6F4922}" destId="{E61D0DC6-0A79-4BE6-BEAB-9F004A25C9BD}" srcOrd="0" destOrd="0" presId="urn:microsoft.com/office/officeart/2005/8/layout/hierarchy1"/>
    <dgm:cxn modelId="{4E23474F-A0C2-46C1-AB41-0A6C050DF24D}" type="presParOf" srcId="{39D274A9-7573-4625-B67B-2B283C6F4922}" destId="{4CEA4FD7-A363-4C91-A2D2-502A602EA0E2}" srcOrd="1" destOrd="0" presId="urn:microsoft.com/office/officeart/2005/8/layout/hierarchy1"/>
    <dgm:cxn modelId="{44D563E0-AA6F-43F1-B734-7C0B966843CE}" type="presParOf" srcId="{2D56171D-4413-47D0-A7CA-E9F4FF2E29C3}" destId="{5090C802-6B49-49FE-959B-6EF141B45B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46D15-1F1F-43EE-B4F2-D24D10AAFB0C}" type="doc">
      <dgm:prSet loTypeId="urn:microsoft.com/office/officeart/2005/8/layout/pyramid1" loCatId="pyramid" qsTypeId="urn:microsoft.com/office/officeart/2005/8/quickstyle/simple2" qsCatId="simple" csTypeId="urn:microsoft.com/office/officeart/2005/8/colors/accent2_5" csCatId="accent2" phldr="1"/>
      <dgm:spPr/>
    </dgm:pt>
    <dgm:pt modelId="{25C2F9B2-81C1-412D-BE8B-009626ECDE04}">
      <dgm:prSet phldrT="[Text]"/>
      <dgm:spPr/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Strategická</a:t>
          </a:r>
          <a:r>
            <a:rPr lang="cs-CZ" dirty="0" smtClean="0"/>
            <a:t> </a:t>
          </a:r>
          <a:r>
            <a:rPr lang="cs-CZ" dirty="0" smtClean="0">
              <a:solidFill>
                <a:schemeClr val="tx2"/>
              </a:solidFill>
            </a:rPr>
            <a:t>úroveň</a:t>
          </a:r>
          <a:endParaRPr lang="cs-CZ" dirty="0">
            <a:solidFill>
              <a:schemeClr val="tx2"/>
            </a:solidFill>
          </a:endParaRPr>
        </a:p>
      </dgm:t>
    </dgm:pt>
    <dgm:pt modelId="{5AB90EF0-A21A-489F-800E-CB2BCE98A466}" type="parTrans" cxnId="{02BFE282-942F-46D0-B2E8-FCD04C9DD94D}">
      <dgm:prSet/>
      <dgm:spPr/>
      <dgm:t>
        <a:bodyPr/>
        <a:lstStyle/>
        <a:p>
          <a:endParaRPr lang="cs-CZ"/>
        </a:p>
      </dgm:t>
    </dgm:pt>
    <dgm:pt modelId="{5ED64BB6-312F-4C32-810A-7F0EC2F9D185}" type="sibTrans" cxnId="{02BFE282-942F-46D0-B2E8-FCD04C9DD94D}">
      <dgm:prSet/>
      <dgm:spPr/>
      <dgm:t>
        <a:bodyPr/>
        <a:lstStyle/>
        <a:p>
          <a:endParaRPr lang="cs-CZ"/>
        </a:p>
      </dgm:t>
    </dgm:pt>
    <dgm:pt modelId="{18A4EB3E-86DF-4A26-BDFE-F1CB85342168}">
      <dgm:prSet phldrT="[Text]"/>
      <dgm:spPr/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Taktická úroveň</a:t>
          </a:r>
          <a:endParaRPr lang="cs-CZ" dirty="0">
            <a:solidFill>
              <a:schemeClr val="tx2"/>
            </a:solidFill>
          </a:endParaRPr>
        </a:p>
      </dgm:t>
    </dgm:pt>
    <dgm:pt modelId="{AF552676-1F65-4C2B-A5C7-CF557A1648F6}" type="parTrans" cxnId="{675FB2B9-C395-4C9F-87F5-860E2E98D010}">
      <dgm:prSet/>
      <dgm:spPr/>
      <dgm:t>
        <a:bodyPr/>
        <a:lstStyle/>
        <a:p>
          <a:endParaRPr lang="cs-CZ"/>
        </a:p>
      </dgm:t>
    </dgm:pt>
    <dgm:pt modelId="{6486DB00-9075-434D-A4F0-5E7B336CB0EE}" type="sibTrans" cxnId="{675FB2B9-C395-4C9F-87F5-860E2E98D010}">
      <dgm:prSet/>
      <dgm:spPr/>
      <dgm:t>
        <a:bodyPr/>
        <a:lstStyle/>
        <a:p>
          <a:endParaRPr lang="cs-CZ"/>
        </a:p>
      </dgm:t>
    </dgm:pt>
    <dgm:pt modelId="{29210B03-D81A-41E2-A723-86D850777612}">
      <dgm:prSet phldrT="[Text]"/>
      <dgm:spPr/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Operativní</a:t>
          </a:r>
          <a:r>
            <a:rPr lang="cs-CZ" dirty="0" smtClean="0"/>
            <a:t> </a:t>
          </a:r>
          <a:r>
            <a:rPr lang="cs-CZ" dirty="0" smtClean="0">
              <a:solidFill>
                <a:schemeClr val="tx2"/>
              </a:solidFill>
            </a:rPr>
            <a:t>úroveň</a:t>
          </a:r>
          <a:endParaRPr lang="cs-CZ" dirty="0">
            <a:solidFill>
              <a:schemeClr val="tx2"/>
            </a:solidFill>
          </a:endParaRPr>
        </a:p>
      </dgm:t>
    </dgm:pt>
    <dgm:pt modelId="{3AC8C12B-F2C5-4302-A154-94200273118D}" type="parTrans" cxnId="{CFA2CA84-7677-4BC7-9681-BCE67B27CD87}">
      <dgm:prSet/>
      <dgm:spPr/>
      <dgm:t>
        <a:bodyPr/>
        <a:lstStyle/>
        <a:p>
          <a:endParaRPr lang="cs-CZ"/>
        </a:p>
      </dgm:t>
    </dgm:pt>
    <dgm:pt modelId="{02073CB1-29FA-43B0-8F8D-2301BA591BE7}" type="sibTrans" cxnId="{CFA2CA84-7677-4BC7-9681-BCE67B27CD87}">
      <dgm:prSet/>
      <dgm:spPr/>
      <dgm:t>
        <a:bodyPr/>
        <a:lstStyle/>
        <a:p>
          <a:endParaRPr lang="cs-CZ"/>
        </a:p>
      </dgm:t>
    </dgm:pt>
    <dgm:pt modelId="{4632A03F-EE2A-40A8-8745-5A9D2945AF29}" type="pres">
      <dgm:prSet presAssocID="{22046D15-1F1F-43EE-B4F2-D24D10AAFB0C}" presName="Name0" presStyleCnt="0">
        <dgm:presLayoutVars>
          <dgm:dir/>
          <dgm:animLvl val="lvl"/>
          <dgm:resizeHandles val="exact"/>
        </dgm:presLayoutVars>
      </dgm:prSet>
      <dgm:spPr/>
    </dgm:pt>
    <dgm:pt modelId="{27B90380-C171-4C15-950A-EA5203C374B0}" type="pres">
      <dgm:prSet presAssocID="{25C2F9B2-81C1-412D-BE8B-009626ECDE04}" presName="Name8" presStyleCnt="0"/>
      <dgm:spPr/>
    </dgm:pt>
    <dgm:pt modelId="{F5EB6476-E76C-498B-AD30-690DE641A261}" type="pres">
      <dgm:prSet presAssocID="{25C2F9B2-81C1-412D-BE8B-009626ECDE0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36732D-6BC0-494B-B225-5C3A07C385F2}" type="pres">
      <dgm:prSet presAssocID="{25C2F9B2-81C1-412D-BE8B-009626ECDE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FC48DA-A83E-47AB-99B3-1688AE608E59}" type="pres">
      <dgm:prSet presAssocID="{18A4EB3E-86DF-4A26-BDFE-F1CB85342168}" presName="Name8" presStyleCnt="0"/>
      <dgm:spPr/>
    </dgm:pt>
    <dgm:pt modelId="{3DD79C36-FAD6-42A6-ACB1-FA3E6BEDBE63}" type="pres">
      <dgm:prSet presAssocID="{18A4EB3E-86DF-4A26-BDFE-F1CB8534216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052902-E906-4BA4-93F0-1552BECFF8A2}" type="pres">
      <dgm:prSet presAssocID="{18A4EB3E-86DF-4A26-BDFE-F1CB853421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B82A47-F10B-4C54-9BED-C41C53AA8DC3}" type="pres">
      <dgm:prSet presAssocID="{29210B03-D81A-41E2-A723-86D850777612}" presName="Name8" presStyleCnt="0"/>
      <dgm:spPr/>
    </dgm:pt>
    <dgm:pt modelId="{F0669EC0-E16D-4B16-8F25-E706A467388E}" type="pres">
      <dgm:prSet presAssocID="{29210B03-D81A-41E2-A723-86D850777612}" presName="level" presStyleLbl="node1" presStyleIdx="2" presStyleCnt="3" custLinFactNeighborX="-1189" custLinFactNeighborY="134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E2363E-BE80-4CC2-9CD3-562AE46D2DB9}" type="pres">
      <dgm:prSet presAssocID="{29210B03-D81A-41E2-A723-86D8507776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59E6F0B-75C9-4F3D-81B2-1B38E08566D5}" type="presOf" srcId="{29210B03-D81A-41E2-A723-86D850777612}" destId="{F0669EC0-E16D-4B16-8F25-E706A467388E}" srcOrd="0" destOrd="0" presId="urn:microsoft.com/office/officeart/2005/8/layout/pyramid1"/>
    <dgm:cxn modelId="{CFA2CA84-7677-4BC7-9681-BCE67B27CD87}" srcId="{22046D15-1F1F-43EE-B4F2-D24D10AAFB0C}" destId="{29210B03-D81A-41E2-A723-86D850777612}" srcOrd="2" destOrd="0" parTransId="{3AC8C12B-F2C5-4302-A154-94200273118D}" sibTransId="{02073CB1-29FA-43B0-8F8D-2301BA591BE7}"/>
    <dgm:cxn modelId="{A057B092-B7E1-4D58-A4AD-500DF03E2D74}" type="presOf" srcId="{18A4EB3E-86DF-4A26-BDFE-F1CB85342168}" destId="{2A052902-E906-4BA4-93F0-1552BECFF8A2}" srcOrd="1" destOrd="0" presId="urn:microsoft.com/office/officeart/2005/8/layout/pyramid1"/>
    <dgm:cxn modelId="{A6D097DD-2D97-4A57-80E8-B9C0A95C632E}" type="presOf" srcId="{29210B03-D81A-41E2-A723-86D850777612}" destId="{0CE2363E-BE80-4CC2-9CD3-562AE46D2DB9}" srcOrd="1" destOrd="0" presId="urn:microsoft.com/office/officeart/2005/8/layout/pyramid1"/>
    <dgm:cxn modelId="{4631BB22-0ED5-40AB-A392-F4133A510A3F}" type="presOf" srcId="{25C2F9B2-81C1-412D-BE8B-009626ECDE04}" destId="{7636732D-6BC0-494B-B225-5C3A07C385F2}" srcOrd="1" destOrd="0" presId="urn:microsoft.com/office/officeart/2005/8/layout/pyramid1"/>
    <dgm:cxn modelId="{675FB2B9-C395-4C9F-87F5-860E2E98D010}" srcId="{22046D15-1F1F-43EE-B4F2-D24D10AAFB0C}" destId="{18A4EB3E-86DF-4A26-BDFE-F1CB85342168}" srcOrd="1" destOrd="0" parTransId="{AF552676-1F65-4C2B-A5C7-CF557A1648F6}" sibTransId="{6486DB00-9075-434D-A4F0-5E7B336CB0EE}"/>
    <dgm:cxn modelId="{9A439D6D-6943-4904-AF8D-CE83A1A397B2}" type="presOf" srcId="{25C2F9B2-81C1-412D-BE8B-009626ECDE04}" destId="{F5EB6476-E76C-498B-AD30-690DE641A261}" srcOrd="0" destOrd="0" presId="urn:microsoft.com/office/officeart/2005/8/layout/pyramid1"/>
    <dgm:cxn modelId="{953952AE-F92A-4D67-B145-7B9AA54B43E1}" type="presOf" srcId="{18A4EB3E-86DF-4A26-BDFE-F1CB85342168}" destId="{3DD79C36-FAD6-42A6-ACB1-FA3E6BEDBE63}" srcOrd="0" destOrd="0" presId="urn:microsoft.com/office/officeart/2005/8/layout/pyramid1"/>
    <dgm:cxn modelId="{A505B845-41C1-4D8E-B51D-5540978418FB}" type="presOf" srcId="{22046D15-1F1F-43EE-B4F2-D24D10AAFB0C}" destId="{4632A03F-EE2A-40A8-8745-5A9D2945AF29}" srcOrd="0" destOrd="0" presId="urn:microsoft.com/office/officeart/2005/8/layout/pyramid1"/>
    <dgm:cxn modelId="{02BFE282-942F-46D0-B2E8-FCD04C9DD94D}" srcId="{22046D15-1F1F-43EE-B4F2-D24D10AAFB0C}" destId="{25C2F9B2-81C1-412D-BE8B-009626ECDE04}" srcOrd="0" destOrd="0" parTransId="{5AB90EF0-A21A-489F-800E-CB2BCE98A466}" sibTransId="{5ED64BB6-312F-4C32-810A-7F0EC2F9D185}"/>
    <dgm:cxn modelId="{368107FB-63BB-4AD8-8689-12B3C64361DC}" type="presParOf" srcId="{4632A03F-EE2A-40A8-8745-5A9D2945AF29}" destId="{27B90380-C171-4C15-950A-EA5203C374B0}" srcOrd="0" destOrd="0" presId="urn:microsoft.com/office/officeart/2005/8/layout/pyramid1"/>
    <dgm:cxn modelId="{CE21345E-9EC6-4EFF-843B-104D1E951F5F}" type="presParOf" srcId="{27B90380-C171-4C15-950A-EA5203C374B0}" destId="{F5EB6476-E76C-498B-AD30-690DE641A261}" srcOrd="0" destOrd="0" presId="urn:microsoft.com/office/officeart/2005/8/layout/pyramid1"/>
    <dgm:cxn modelId="{F400E073-AE36-4920-9D62-6C4B3DFEAD90}" type="presParOf" srcId="{27B90380-C171-4C15-950A-EA5203C374B0}" destId="{7636732D-6BC0-494B-B225-5C3A07C385F2}" srcOrd="1" destOrd="0" presId="urn:microsoft.com/office/officeart/2005/8/layout/pyramid1"/>
    <dgm:cxn modelId="{D77ED605-A194-419C-9702-13C0FF56B624}" type="presParOf" srcId="{4632A03F-EE2A-40A8-8745-5A9D2945AF29}" destId="{9DFC48DA-A83E-47AB-99B3-1688AE608E59}" srcOrd="1" destOrd="0" presId="urn:microsoft.com/office/officeart/2005/8/layout/pyramid1"/>
    <dgm:cxn modelId="{211E3106-2610-4874-8CA0-1D9290C45958}" type="presParOf" srcId="{9DFC48DA-A83E-47AB-99B3-1688AE608E59}" destId="{3DD79C36-FAD6-42A6-ACB1-FA3E6BEDBE63}" srcOrd="0" destOrd="0" presId="urn:microsoft.com/office/officeart/2005/8/layout/pyramid1"/>
    <dgm:cxn modelId="{8E015C5D-E6D3-4E0A-B6DA-2B903F38F01E}" type="presParOf" srcId="{9DFC48DA-A83E-47AB-99B3-1688AE608E59}" destId="{2A052902-E906-4BA4-93F0-1552BECFF8A2}" srcOrd="1" destOrd="0" presId="urn:microsoft.com/office/officeart/2005/8/layout/pyramid1"/>
    <dgm:cxn modelId="{F0AF93C7-F287-4003-BE56-A4B0AF8CED93}" type="presParOf" srcId="{4632A03F-EE2A-40A8-8745-5A9D2945AF29}" destId="{67B82A47-F10B-4C54-9BED-C41C53AA8DC3}" srcOrd="2" destOrd="0" presId="urn:microsoft.com/office/officeart/2005/8/layout/pyramid1"/>
    <dgm:cxn modelId="{E9497E20-B52C-488D-ABB5-6BC0D5237B50}" type="presParOf" srcId="{67B82A47-F10B-4C54-9BED-C41C53AA8DC3}" destId="{F0669EC0-E16D-4B16-8F25-E706A467388E}" srcOrd="0" destOrd="0" presId="urn:microsoft.com/office/officeart/2005/8/layout/pyramid1"/>
    <dgm:cxn modelId="{7F60308B-65C9-4908-8FDE-66FF56FD99AF}" type="presParOf" srcId="{67B82A47-F10B-4C54-9BED-C41C53AA8DC3}" destId="{0CE2363E-BE80-4CC2-9CD3-562AE46D2DB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7FD9D-F096-46DB-B7A4-61EEE75D40A6}">
      <dsp:nvSpPr>
        <dsp:cNvPr id="0" name=""/>
        <dsp:cNvSpPr/>
      </dsp:nvSpPr>
      <dsp:spPr>
        <a:xfrm>
          <a:off x="4960379" y="1814115"/>
          <a:ext cx="3895102" cy="61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084"/>
              </a:lnTo>
              <a:lnTo>
                <a:pt x="3895102" y="421084"/>
              </a:lnTo>
              <a:lnTo>
                <a:pt x="3895102" y="6179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50D49-A55A-4F9E-AFFE-0FA08F64B186}">
      <dsp:nvSpPr>
        <dsp:cNvPr id="0" name=""/>
        <dsp:cNvSpPr/>
      </dsp:nvSpPr>
      <dsp:spPr>
        <a:xfrm>
          <a:off x="4960379" y="1814115"/>
          <a:ext cx="1298367" cy="61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084"/>
              </a:lnTo>
              <a:lnTo>
                <a:pt x="1298367" y="421084"/>
              </a:lnTo>
              <a:lnTo>
                <a:pt x="1298367" y="6179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20D3F-251E-4588-A87C-2D439EA12E3C}">
      <dsp:nvSpPr>
        <dsp:cNvPr id="0" name=""/>
        <dsp:cNvSpPr/>
      </dsp:nvSpPr>
      <dsp:spPr>
        <a:xfrm>
          <a:off x="3662011" y="1814115"/>
          <a:ext cx="1298367" cy="617904"/>
        </a:xfrm>
        <a:custGeom>
          <a:avLst/>
          <a:gdLst/>
          <a:ahLst/>
          <a:cxnLst/>
          <a:rect l="0" t="0" r="0" b="0"/>
          <a:pathLst>
            <a:path>
              <a:moveTo>
                <a:pt x="1298367" y="0"/>
              </a:moveTo>
              <a:lnTo>
                <a:pt x="1298367" y="421084"/>
              </a:lnTo>
              <a:lnTo>
                <a:pt x="0" y="421084"/>
              </a:lnTo>
              <a:lnTo>
                <a:pt x="0" y="6179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DF279-01D6-45F6-8817-94AE62406B87}">
      <dsp:nvSpPr>
        <dsp:cNvPr id="0" name=""/>
        <dsp:cNvSpPr/>
      </dsp:nvSpPr>
      <dsp:spPr>
        <a:xfrm>
          <a:off x="1065276" y="1814115"/>
          <a:ext cx="3895102" cy="617904"/>
        </a:xfrm>
        <a:custGeom>
          <a:avLst/>
          <a:gdLst/>
          <a:ahLst/>
          <a:cxnLst/>
          <a:rect l="0" t="0" r="0" b="0"/>
          <a:pathLst>
            <a:path>
              <a:moveTo>
                <a:pt x="3895102" y="0"/>
              </a:moveTo>
              <a:lnTo>
                <a:pt x="3895102" y="421084"/>
              </a:lnTo>
              <a:lnTo>
                <a:pt x="0" y="421084"/>
              </a:lnTo>
              <a:lnTo>
                <a:pt x="0" y="6179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21752-6F15-45A4-8885-6689C97B4D27}">
      <dsp:nvSpPr>
        <dsp:cNvPr id="0" name=""/>
        <dsp:cNvSpPr/>
      </dsp:nvSpPr>
      <dsp:spPr>
        <a:xfrm>
          <a:off x="3898078" y="464993"/>
          <a:ext cx="2124601" cy="134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4D4D6-792C-4A8A-8E74-924A8BC91A4B}">
      <dsp:nvSpPr>
        <dsp:cNvPr id="0" name=""/>
        <dsp:cNvSpPr/>
      </dsp:nvSpPr>
      <dsp:spPr>
        <a:xfrm>
          <a:off x="4134145" y="689257"/>
          <a:ext cx="2124601" cy="1349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Náčelník logistiky</a:t>
          </a:r>
          <a:endParaRPr lang="cs-CZ" sz="2000" kern="1200" dirty="0"/>
        </a:p>
      </dsp:txBody>
      <dsp:txXfrm>
        <a:off x="4173659" y="728771"/>
        <a:ext cx="2045573" cy="1270093"/>
      </dsp:txXfrm>
    </dsp:sp>
    <dsp:sp modelId="{6DBB3638-1983-42D4-BEA2-9838E6310026}">
      <dsp:nvSpPr>
        <dsp:cNvPr id="0" name=""/>
        <dsp:cNvSpPr/>
      </dsp:nvSpPr>
      <dsp:spPr>
        <a:xfrm>
          <a:off x="2975" y="2432020"/>
          <a:ext cx="2124601" cy="134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FE84E-BB56-491C-A24A-0861034485D0}">
      <dsp:nvSpPr>
        <dsp:cNvPr id="0" name=""/>
        <dsp:cNvSpPr/>
      </dsp:nvSpPr>
      <dsp:spPr>
        <a:xfrm>
          <a:off x="239042" y="2656284"/>
          <a:ext cx="2124601" cy="1349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Oddělení pohybu a dopravy</a:t>
          </a:r>
          <a:endParaRPr lang="cs-CZ" sz="2000" kern="1200" dirty="0"/>
        </a:p>
      </dsp:txBody>
      <dsp:txXfrm>
        <a:off x="278556" y="2695798"/>
        <a:ext cx="2045573" cy="1270093"/>
      </dsp:txXfrm>
    </dsp:sp>
    <dsp:sp modelId="{37013160-2F5B-4AAF-AC1C-2043055C495F}">
      <dsp:nvSpPr>
        <dsp:cNvPr id="0" name=""/>
        <dsp:cNvSpPr/>
      </dsp:nvSpPr>
      <dsp:spPr>
        <a:xfrm>
          <a:off x="2599710" y="2432020"/>
          <a:ext cx="2124601" cy="134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BB60D-7EB5-4ADE-B6B8-04AF011E994A}">
      <dsp:nvSpPr>
        <dsp:cNvPr id="0" name=""/>
        <dsp:cNvSpPr/>
      </dsp:nvSpPr>
      <dsp:spPr>
        <a:xfrm>
          <a:off x="2835777" y="2656284"/>
          <a:ext cx="2124601" cy="1349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Oddělení </a:t>
          </a:r>
          <a:r>
            <a:rPr lang="cs-CZ" sz="2000" kern="1200" dirty="0" err="1" smtClean="0"/>
            <a:t>provozu,údržby</a:t>
          </a:r>
          <a:r>
            <a:rPr lang="cs-CZ" sz="2000" kern="1200" dirty="0" smtClean="0"/>
            <a:t> a oprav</a:t>
          </a:r>
          <a:endParaRPr lang="cs-CZ" sz="2000" kern="1200" dirty="0"/>
        </a:p>
      </dsp:txBody>
      <dsp:txXfrm>
        <a:off x="2875291" y="2695798"/>
        <a:ext cx="2045573" cy="1270093"/>
      </dsp:txXfrm>
    </dsp:sp>
    <dsp:sp modelId="{A7D8B328-9114-4E4F-9534-9B077FE43B44}">
      <dsp:nvSpPr>
        <dsp:cNvPr id="0" name=""/>
        <dsp:cNvSpPr/>
      </dsp:nvSpPr>
      <dsp:spPr>
        <a:xfrm>
          <a:off x="5196445" y="2432020"/>
          <a:ext cx="2124601" cy="134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23DC8-0113-4508-98EF-2A828E4252C2}">
      <dsp:nvSpPr>
        <dsp:cNvPr id="0" name=""/>
        <dsp:cNvSpPr/>
      </dsp:nvSpPr>
      <dsp:spPr>
        <a:xfrm>
          <a:off x="5432512" y="2656284"/>
          <a:ext cx="2124601" cy="1349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Oddělení Supply-</a:t>
          </a:r>
          <a:r>
            <a:rPr lang="cs-CZ" sz="2000" kern="1200" dirty="0" err="1" smtClean="0"/>
            <a:t>Chain</a:t>
          </a:r>
          <a:r>
            <a:rPr lang="cs-CZ" sz="2000" kern="1200" dirty="0" smtClean="0"/>
            <a:t> Management</a:t>
          </a:r>
          <a:endParaRPr lang="cs-CZ" sz="2000" kern="1200" dirty="0"/>
        </a:p>
      </dsp:txBody>
      <dsp:txXfrm>
        <a:off x="5472026" y="2695798"/>
        <a:ext cx="2045573" cy="1270093"/>
      </dsp:txXfrm>
    </dsp:sp>
    <dsp:sp modelId="{E61D0DC6-0A79-4BE6-BEAB-9F004A25C9BD}">
      <dsp:nvSpPr>
        <dsp:cNvPr id="0" name=""/>
        <dsp:cNvSpPr/>
      </dsp:nvSpPr>
      <dsp:spPr>
        <a:xfrm>
          <a:off x="7793181" y="2432020"/>
          <a:ext cx="2124601" cy="134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A4FD7-A363-4C91-A2D2-502A602EA0E2}">
      <dsp:nvSpPr>
        <dsp:cNvPr id="0" name=""/>
        <dsp:cNvSpPr/>
      </dsp:nvSpPr>
      <dsp:spPr>
        <a:xfrm>
          <a:off x="8029247" y="2656284"/>
          <a:ext cx="2124601" cy="1349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Plánovací oddělení</a:t>
          </a:r>
          <a:endParaRPr lang="cs-CZ" sz="2000" kern="1200" dirty="0"/>
        </a:p>
      </dsp:txBody>
      <dsp:txXfrm>
        <a:off x="8068761" y="2695798"/>
        <a:ext cx="2045573" cy="1270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B6476-E76C-498B-AD30-690DE641A261}">
      <dsp:nvSpPr>
        <dsp:cNvPr id="0" name=""/>
        <dsp:cNvSpPr/>
      </dsp:nvSpPr>
      <dsp:spPr>
        <a:xfrm>
          <a:off x="1658937" y="0"/>
          <a:ext cx="1658937" cy="1320800"/>
        </a:xfrm>
        <a:prstGeom prst="trapezoid">
          <a:avLst>
            <a:gd name="adj" fmla="val 628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2"/>
              </a:solidFill>
            </a:rPr>
            <a:t>Strategická</a:t>
          </a:r>
          <a:r>
            <a:rPr lang="cs-CZ" sz="2200" kern="1200" dirty="0" smtClean="0"/>
            <a:t> </a:t>
          </a:r>
          <a:r>
            <a:rPr lang="cs-CZ" sz="2200" kern="1200" dirty="0" smtClean="0">
              <a:solidFill>
                <a:schemeClr val="tx2"/>
              </a:solidFill>
            </a:rPr>
            <a:t>úroveň</a:t>
          </a:r>
          <a:endParaRPr lang="cs-CZ" sz="2200" kern="1200" dirty="0">
            <a:solidFill>
              <a:schemeClr val="tx2"/>
            </a:solidFill>
          </a:endParaRPr>
        </a:p>
      </dsp:txBody>
      <dsp:txXfrm>
        <a:off x="1658937" y="0"/>
        <a:ext cx="1658937" cy="1320800"/>
      </dsp:txXfrm>
    </dsp:sp>
    <dsp:sp modelId="{3DD79C36-FAD6-42A6-ACB1-FA3E6BEDBE63}">
      <dsp:nvSpPr>
        <dsp:cNvPr id="0" name=""/>
        <dsp:cNvSpPr/>
      </dsp:nvSpPr>
      <dsp:spPr>
        <a:xfrm>
          <a:off x="829468" y="1320799"/>
          <a:ext cx="3317874" cy="1320800"/>
        </a:xfrm>
        <a:prstGeom prst="trapezoid">
          <a:avLst>
            <a:gd name="adj" fmla="val 628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2"/>
              </a:solidFill>
            </a:rPr>
            <a:t>Taktická úroveň</a:t>
          </a:r>
          <a:endParaRPr lang="cs-CZ" sz="2200" kern="1200" dirty="0">
            <a:solidFill>
              <a:schemeClr val="tx2"/>
            </a:solidFill>
          </a:endParaRPr>
        </a:p>
      </dsp:txBody>
      <dsp:txXfrm>
        <a:off x="1410096" y="1320799"/>
        <a:ext cx="2156618" cy="1320800"/>
      </dsp:txXfrm>
    </dsp:sp>
    <dsp:sp modelId="{F0669EC0-E16D-4B16-8F25-E706A467388E}">
      <dsp:nvSpPr>
        <dsp:cNvPr id="0" name=""/>
        <dsp:cNvSpPr/>
      </dsp:nvSpPr>
      <dsp:spPr>
        <a:xfrm>
          <a:off x="0" y="2641599"/>
          <a:ext cx="4976812" cy="1320800"/>
        </a:xfrm>
        <a:prstGeom prst="trapezoid">
          <a:avLst>
            <a:gd name="adj" fmla="val 628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2"/>
              </a:solidFill>
            </a:rPr>
            <a:t>Operativní</a:t>
          </a:r>
          <a:r>
            <a:rPr lang="cs-CZ" sz="2200" kern="1200" dirty="0" smtClean="0"/>
            <a:t> </a:t>
          </a:r>
          <a:r>
            <a:rPr lang="cs-CZ" sz="2200" kern="1200" dirty="0" smtClean="0">
              <a:solidFill>
                <a:schemeClr val="tx2"/>
              </a:solidFill>
            </a:rPr>
            <a:t>úroveň</a:t>
          </a:r>
          <a:endParaRPr lang="cs-CZ" sz="2200" kern="1200" dirty="0">
            <a:solidFill>
              <a:schemeClr val="tx2"/>
            </a:solidFill>
          </a:endParaRPr>
        </a:p>
      </dsp:txBody>
      <dsp:txXfrm>
        <a:off x="870942" y="2641599"/>
        <a:ext cx="3234927" cy="132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01.02.2017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01.02.2017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52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586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01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01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88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01.02.2017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01.02.2017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01.02.2017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01.02.2017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01.02.2017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01.02.2017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01.02.2017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01.02.2017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01.02.2017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01.02.2017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4132" y="260648"/>
            <a:ext cx="7386745" cy="3298551"/>
          </a:xfrm>
        </p:spPr>
        <p:txBody>
          <a:bodyPr rtlCol="0"/>
          <a:lstStyle/>
          <a:p>
            <a:pPr rtl="0"/>
            <a:r>
              <a:rPr lang="cs-CZ" dirty="0" smtClean="0"/>
              <a:t>Válečná logistika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46140" y="3854090"/>
            <a:ext cx="8352928" cy="245523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cs-CZ" sz="2000" dirty="0" smtClean="0"/>
              <a:t>Autor práce: Pavel </a:t>
            </a:r>
            <a:r>
              <a:rPr lang="cs-CZ" sz="2000" dirty="0" err="1" smtClean="0"/>
              <a:t>Hofer</a:t>
            </a:r>
            <a:endParaRPr lang="cs-CZ" sz="2000" dirty="0"/>
          </a:p>
          <a:p>
            <a:pPr rtl="0">
              <a:lnSpc>
                <a:spcPct val="150000"/>
              </a:lnSpc>
            </a:pPr>
            <a:r>
              <a:rPr lang="cs-CZ" sz="2000" dirty="0" smtClean="0"/>
              <a:t>Vedoucí práce:</a:t>
            </a:r>
            <a:r>
              <a:rPr lang="cs-CZ" sz="2000" dirty="0"/>
              <a:t> </a:t>
            </a:r>
            <a:r>
              <a:rPr lang="cs-CZ" sz="2000" dirty="0" smtClean="0"/>
              <a:t>prof</a:t>
            </a:r>
            <a:r>
              <a:rPr lang="cs-CZ" sz="2000" dirty="0"/>
              <a:t>. Ing. František </a:t>
            </a:r>
            <a:r>
              <a:rPr lang="cs-CZ" sz="2000" dirty="0" smtClean="0"/>
              <a:t>Němec, Ph.D.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Oponent práce: Ing. Daniel Kučerka, PhD.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Uvést </a:t>
            </a:r>
            <a:r>
              <a:rPr lang="pl-PL" dirty="0"/>
              <a:t>co je to strategie, taktika a operativní </a:t>
            </a:r>
            <a:r>
              <a:rPr lang="pl-PL" dirty="0" smtClean="0"/>
              <a:t>řízení.</a:t>
            </a:r>
          </a:p>
          <a:p>
            <a:r>
              <a:rPr lang="cs-CZ" dirty="0" smtClean="0"/>
              <a:t>Vysvětlit </a:t>
            </a:r>
            <a:r>
              <a:rPr lang="cs-CZ" dirty="0"/>
              <a:t>co představuje logistická </a:t>
            </a:r>
            <a:r>
              <a:rPr lang="cs-CZ" dirty="0" smtClean="0"/>
              <a:t>strategie.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Vymenujte</a:t>
            </a:r>
            <a:r>
              <a:rPr lang="cs-CZ" dirty="0"/>
              <a:t> strategické, </a:t>
            </a:r>
            <a:r>
              <a:rPr lang="cs-CZ" dirty="0" err="1"/>
              <a:t>operačné</a:t>
            </a:r>
            <a:r>
              <a:rPr lang="cs-CZ" dirty="0"/>
              <a:t> a taktické </a:t>
            </a:r>
            <a:r>
              <a:rPr lang="cs-CZ" dirty="0" err="1"/>
              <a:t>stupne</a:t>
            </a:r>
            <a:r>
              <a:rPr lang="cs-CZ" dirty="0"/>
              <a:t> a </a:t>
            </a:r>
            <a:r>
              <a:rPr lang="cs-CZ" dirty="0" err="1"/>
              <a:t>vysvetlite</a:t>
            </a:r>
            <a:r>
              <a:rPr lang="cs-CZ" dirty="0"/>
              <a:t> základné </a:t>
            </a:r>
            <a:r>
              <a:rPr lang="cs-CZ" dirty="0" err="1"/>
              <a:t>štruktúry</a:t>
            </a:r>
            <a:r>
              <a:rPr lang="cs-CZ" dirty="0"/>
              <a:t> logistiky </a:t>
            </a:r>
            <a:r>
              <a:rPr lang="cs-CZ" dirty="0" err="1"/>
              <a:t>napr</a:t>
            </a:r>
            <a:r>
              <a:rPr lang="cs-CZ" dirty="0"/>
              <a:t>. na pozemních silách</a:t>
            </a:r>
            <a:r>
              <a:rPr lang="cs-CZ" dirty="0" smtClean="0"/>
              <a:t>.</a:t>
            </a:r>
          </a:p>
          <a:p>
            <a:r>
              <a:rPr lang="cs-CZ" dirty="0" err="1"/>
              <a:t>Vysvetlite</a:t>
            </a:r>
            <a:r>
              <a:rPr lang="cs-CZ" dirty="0"/>
              <a:t> logistické </a:t>
            </a:r>
            <a:r>
              <a:rPr lang="cs-CZ" dirty="0" err="1"/>
              <a:t>zabezpečenie</a:t>
            </a:r>
            <a:r>
              <a:rPr lang="cs-CZ" dirty="0"/>
              <a:t> </a:t>
            </a:r>
            <a:r>
              <a:rPr lang="cs-CZ" dirty="0" err="1"/>
              <a:t>mierových</a:t>
            </a:r>
            <a:r>
              <a:rPr lang="cs-CZ" dirty="0"/>
              <a:t> </a:t>
            </a:r>
            <a:r>
              <a:rPr lang="cs-CZ" dirty="0" err="1" smtClean="0"/>
              <a:t>síl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Zástupný symbol pro obsah 6" descr="C:\Users\Pavel\Desktop\Výstřižek-pl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16" y="3356992"/>
            <a:ext cx="4176464" cy="2815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2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Důvod výběru </a:t>
            </a:r>
            <a:r>
              <a:rPr lang="cs-CZ" dirty="0" smtClean="0"/>
              <a:t>tématu</a:t>
            </a:r>
          </a:p>
          <a:p>
            <a:r>
              <a:rPr lang="cs-CZ" dirty="0"/>
              <a:t>Cíl práce</a:t>
            </a:r>
            <a:endParaRPr lang="cs-CZ" dirty="0" smtClean="0"/>
          </a:p>
          <a:p>
            <a:r>
              <a:rPr lang="cs-CZ" dirty="0"/>
              <a:t>Použité </a:t>
            </a:r>
            <a:r>
              <a:rPr lang="cs-CZ" dirty="0" smtClean="0"/>
              <a:t>metody</a:t>
            </a:r>
            <a:endParaRPr lang="cs-CZ" dirty="0"/>
          </a:p>
          <a:p>
            <a:r>
              <a:rPr lang="cs-CZ" dirty="0"/>
              <a:t>Logistika </a:t>
            </a:r>
            <a:r>
              <a:rPr lang="cs-CZ" dirty="0" smtClean="0"/>
              <a:t>Bundeswehru</a:t>
            </a:r>
          </a:p>
          <a:p>
            <a:r>
              <a:rPr lang="cs-CZ" dirty="0"/>
              <a:t>Logistika </a:t>
            </a:r>
            <a:r>
              <a:rPr lang="cs-CZ" dirty="0" smtClean="0"/>
              <a:t>AČR</a:t>
            </a:r>
          </a:p>
          <a:p>
            <a:r>
              <a:rPr lang="cs-CZ" dirty="0"/>
              <a:t>Porovnání vojenské a civilní </a:t>
            </a:r>
            <a:r>
              <a:rPr lang="cs-CZ" dirty="0" smtClean="0"/>
              <a:t>logistiky</a:t>
            </a:r>
          </a:p>
          <a:p>
            <a:r>
              <a:rPr lang="cs-CZ" dirty="0"/>
              <a:t>Plánovací </a:t>
            </a:r>
            <a:r>
              <a:rPr lang="cs-CZ" dirty="0" smtClean="0"/>
              <a:t>procesy</a:t>
            </a:r>
          </a:p>
          <a:p>
            <a:r>
              <a:rPr lang="cs-CZ" dirty="0"/>
              <a:t>Doplňující dotazy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216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Důvod výběru tématu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Zájem o dané téma</a:t>
            </a:r>
          </a:p>
          <a:p>
            <a:pPr rtl="0"/>
            <a:r>
              <a:rPr lang="cs-CZ" dirty="0" smtClean="0"/>
              <a:t>Prohloubení znalostí</a:t>
            </a:r>
          </a:p>
          <a:p>
            <a:pPr rtl="0"/>
            <a:r>
              <a:rPr lang="cs-CZ" dirty="0" smtClean="0"/>
              <a:t>Možnost porovnání logistiky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Cílem práce je srovnání logistických strategií v komerční sféře a armádě. Práce předpokládá provedení rešerše válečné logistiky. V práci bude provedeno srovnání významu logistických strategií komerční společnosti a armády ve světle významu logistiky a jejich nástrojů pro finální výstupy. V práci budou specifikovány hlavní rozdíly těchto systémů a jejich hlavní společné rysy.</a:t>
            </a:r>
          </a:p>
        </p:txBody>
      </p:sp>
    </p:spTree>
    <p:extLst>
      <p:ext uri="{BB962C8B-B14F-4D97-AF65-F5344CB8AC3E}">
        <p14:creationId xmlns:p14="http://schemas.microsoft.com/office/powerpoint/2010/main" val="2336042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Získání informací</a:t>
            </a:r>
          </a:p>
          <a:p>
            <a:pPr lvl="1"/>
            <a:r>
              <a:rPr lang="cs-CZ" dirty="0" smtClean="0"/>
              <a:t>Odborná literatura</a:t>
            </a:r>
          </a:p>
          <a:p>
            <a:pPr lvl="1"/>
            <a:r>
              <a:rPr lang="cs-CZ" dirty="0" smtClean="0"/>
              <a:t>Web </a:t>
            </a:r>
          </a:p>
          <a:p>
            <a:r>
              <a:rPr lang="cs-CZ" dirty="0" smtClean="0"/>
              <a:t>Zpracování</a:t>
            </a:r>
          </a:p>
          <a:p>
            <a:pPr lvl="1"/>
            <a:r>
              <a:rPr lang="cs-CZ" dirty="0" smtClean="0"/>
              <a:t>Grafy</a:t>
            </a:r>
          </a:p>
          <a:p>
            <a:pPr lvl="1"/>
            <a:r>
              <a:rPr lang="cs-CZ" dirty="0" smtClean="0"/>
              <a:t>Analýza </a:t>
            </a:r>
            <a:r>
              <a:rPr lang="cs-CZ" dirty="0" smtClean="0"/>
              <a:t>SWOT</a:t>
            </a:r>
            <a:endParaRPr lang="cs-CZ" dirty="0"/>
          </a:p>
          <a:p>
            <a:r>
              <a:rPr lang="cs-CZ" dirty="0" smtClean="0"/>
              <a:t>Vyhodnocení</a:t>
            </a:r>
          </a:p>
          <a:p>
            <a:pPr lvl="1"/>
            <a:r>
              <a:rPr lang="cs-CZ" dirty="0" smtClean="0"/>
              <a:t>Odpově</a:t>
            </a:r>
            <a:r>
              <a:rPr lang="cs-CZ" dirty="0"/>
              <a:t>ď</a:t>
            </a:r>
            <a:r>
              <a:rPr lang="cs-CZ" dirty="0" smtClean="0"/>
              <a:t> na výzkumný úkol</a:t>
            </a:r>
          </a:p>
        </p:txBody>
      </p:sp>
    </p:spTree>
    <p:extLst>
      <p:ext uri="{BB962C8B-B14F-4D97-AF65-F5344CB8AC3E}">
        <p14:creationId xmlns:p14="http://schemas.microsoft.com/office/powerpoint/2010/main" val="321693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Logistika Bundeswehru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392422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561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Logistika AČR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Vývoj logistiky:</a:t>
            </a:r>
          </a:p>
          <a:p>
            <a:pPr lvl="1"/>
            <a:r>
              <a:rPr lang="cs-CZ" sz="2400" dirty="0" smtClean="0"/>
              <a:t>Vytvořit základní předpoklady pro výstavbu logistiky v armádě</a:t>
            </a:r>
          </a:p>
          <a:p>
            <a:pPr lvl="1"/>
            <a:r>
              <a:rPr lang="cs-CZ" sz="2400" dirty="0" smtClean="0"/>
              <a:t>Rozdělení materiálu do 11 materiálových tříd</a:t>
            </a:r>
          </a:p>
          <a:p>
            <a:pPr lvl="1"/>
            <a:r>
              <a:rPr lang="cs-CZ" sz="2400" dirty="0" smtClean="0"/>
              <a:t>Reorganizovat logistickou podporu</a:t>
            </a:r>
          </a:p>
          <a:p>
            <a:pPr lvl="1"/>
            <a:r>
              <a:rPr lang="cs-CZ" sz="2400" dirty="0" smtClean="0"/>
              <a:t>Technika pro kontejnerizaci zásob</a:t>
            </a:r>
          </a:p>
          <a:p>
            <a:pPr lvl="1"/>
            <a:r>
              <a:rPr lang="cs-CZ" sz="2400" dirty="0" smtClean="0"/>
              <a:t>Podpora v zahraničních misích</a:t>
            </a:r>
          </a:p>
          <a:p>
            <a:pPr lvl="1"/>
            <a:r>
              <a:rPr lang="cs-CZ" sz="2400" dirty="0" smtClean="0"/>
              <a:t>Optimalizace výše zásob </a:t>
            </a:r>
            <a:r>
              <a:rPr lang="cs-CZ" sz="2400" dirty="0" err="1" smtClean="0"/>
              <a:t>meteriálu</a:t>
            </a:r>
            <a:endParaRPr lang="cs-CZ" sz="2400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1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Porovnání vojenské a civilní logistiky</a:t>
            </a:r>
            <a:endParaRPr lang="cs-CZ" dirty="0"/>
          </a:p>
        </p:txBody>
      </p:sp>
      <p:graphicFrame>
        <p:nvGraphicFramePr>
          <p:cNvPr id="7" name="Zástupný symbol pro obsah 6" descr="Čára" title="Graf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293851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Plánovací procesy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01224985"/>
              </p:ext>
            </p:extLst>
          </p:nvPr>
        </p:nvGraphicFramePr>
        <p:xfrm>
          <a:off x="6297613" y="2209800"/>
          <a:ext cx="4976812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Zástupný symbol pro obsah 6" descr="C:\Users\Pavel\Desktop\Výstřižek-pl.PNG"/>
          <p:cNvPicPr>
            <a:picLocks noGrp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2564904"/>
            <a:ext cx="5192836" cy="3578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255</Words>
  <Application>Microsoft Office PowerPoint</Application>
  <PresentationFormat>Vlastní</PresentationFormat>
  <Paragraphs>61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Knihy 16:9</vt:lpstr>
      <vt:lpstr>Válečná logistika</vt:lpstr>
      <vt:lpstr>Obsah</vt:lpstr>
      <vt:lpstr>Důvod výběru tématu</vt:lpstr>
      <vt:lpstr>Cíl práce</vt:lpstr>
      <vt:lpstr>Použité metody</vt:lpstr>
      <vt:lpstr>Logistika Bundeswehru</vt:lpstr>
      <vt:lpstr>Logistika AČR</vt:lpstr>
      <vt:lpstr>Porovnání vojenské a civilní logistiky</vt:lpstr>
      <vt:lpstr>Plánovací procesy</vt:lpstr>
      <vt:lpstr>Doplňující dotazy</vt:lpstr>
      <vt:lpstr>Doplňující dotazy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2017-01-26T08:41:16Z</dcterms:created>
  <dcterms:modified xsi:type="dcterms:W3CDTF">2017-02-01T16:52:39Z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