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7" r:id="rId8"/>
    <p:sldId id="264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3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48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88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78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0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72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53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5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24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90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13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38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5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28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73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47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E859AE-0259-4E34-90EB-800B63EC590D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8324C6-F78E-4023-AC2E-F0AD24650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9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4263" y="1199003"/>
            <a:ext cx="9328991" cy="2616199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Odstředivé čerpadlo-Bakalářská práce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82956" y="4581331"/>
            <a:ext cx="8176910" cy="2276669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 Bakalářské práce: Filip Kůst</a:t>
            </a:r>
          </a:p>
          <a:p>
            <a:pPr algn="l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Vedoucí bakalářské práce: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Martin Podařil, PhD.</a:t>
            </a:r>
          </a:p>
          <a:p>
            <a:pPr algn="l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Oponent bakalářské práce: Ing. Daniel Kučerka, PhD.</a:t>
            </a:r>
          </a:p>
          <a:p>
            <a:pPr algn="l"/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České Budějovice, únor 2017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1428" y="-403123"/>
            <a:ext cx="4052351" cy="34164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190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na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Konštruovanie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urobil v programe AUTODESK INVENTOR 2015. Poznáte aj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jazyk?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áno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uveďte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výhody a nevýhody.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V podkapitole 4.8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uvádzate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”Návrhy a opatření”. Viete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uviesť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ďalšie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Uveďte možnosti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uplatnenia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praxi.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8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9847" y="2150807"/>
            <a:ext cx="10018713" cy="1752599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9316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2931" y="405882"/>
            <a:ext cx="7351779" cy="1752599"/>
          </a:xfrm>
        </p:spPr>
        <p:txBody>
          <a:bodyPr/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Zdokonalení v oblasti konstrukce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Řešení konstrukčních problémů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Navazování ze střední školy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1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/>
              <a:t>Cílem bakalářské práce je navrhnout a ověřit parametry odstředivého čerpadla vícestupňového, zhotovení modelu s kompletní výkresovou dokumentací v programu Autodesk Inventor a následné ověření modelu na základě pevnostní analýzy v tomto programu.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0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Aplikační část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818" y="3232263"/>
            <a:ext cx="7181850" cy="1952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18" y="2119311"/>
            <a:ext cx="2638425" cy="6381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293" y="2224127"/>
            <a:ext cx="1112384" cy="4285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285" y="2136890"/>
            <a:ext cx="1611130" cy="63817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393340" y="2271311"/>
            <a:ext cx="242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Elektromotor SIEMENS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8598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142792" y="2455977"/>
            <a:ext cx="2705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cxnSpLocks/>
          </p:cNvCxnSpPr>
          <p:nvPr/>
        </p:nvCxnSpPr>
        <p:spPr>
          <a:xfrm>
            <a:off x="6223079" y="2438397"/>
            <a:ext cx="2705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943461" y="2455977"/>
            <a:ext cx="2705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7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Výstupem je 3D model a výkresy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Zkušenosti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Rozšíření obzorů v oblasti 3D</a:t>
            </a:r>
          </a:p>
        </p:txBody>
      </p:sp>
    </p:spTree>
    <p:extLst>
      <p:ext uri="{BB962C8B-B14F-4D97-AF65-F5344CB8AC3E}">
        <p14:creationId xmlns:p14="http://schemas.microsoft.com/office/powerpoint/2010/main" val="319781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115" y="-169105"/>
            <a:ext cx="10018713" cy="1752599"/>
          </a:xfrm>
        </p:spPr>
        <p:txBody>
          <a:bodyPr/>
          <a:lstStyle/>
          <a:p>
            <a:r>
              <a:rPr lang="cs-CZ" dirty="0"/>
              <a:t>Dosažené výsledky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473" y="1077129"/>
            <a:ext cx="10303954" cy="55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20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68" y="0"/>
            <a:ext cx="10018713" cy="6936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676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002" y="0"/>
            <a:ext cx="9153330" cy="6817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250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Dodržení cíle práce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Přínos v oblasti zdokonalení v programu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315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217</TotalTime>
  <Words>142</Words>
  <Application>Microsoft Office PowerPoint</Application>
  <PresentationFormat>Širokoúhlá obrazovka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Paralaxa</vt:lpstr>
      <vt:lpstr>Odstředivé čerpadlo-Bakalářská práce</vt:lpstr>
      <vt:lpstr>Motivace a důvody k řešení daného problému</vt:lpstr>
      <vt:lpstr>Cíl práce</vt:lpstr>
      <vt:lpstr>Aplikační část</vt:lpstr>
      <vt:lpstr>Dosažené výsledky a přínos práce</vt:lpstr>
      <vt:lpstr>Dosažené výsledky</vt:lpstr>
      <vt:lpstr>Prezentace aplikace PowerPoint</vt:lpstr>
      <vt:lpstr>Prezentace aplikace PowerPoint</vt:lpstr>
      <vt:lpstr>Závěrečné shrnutí</vt:lpstr>
      <vt:lpstr>Odpovědi na otázky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Odstředivé čerpadlo-Bakalářská práce</dc:title>
  <dc:creator>CAMuser</dc:creator>
  <cp:lastModifiedBy>CAMuser</cp:lastModifiedBy>
  <cp:revision>15</cp:revision>
  <dcterms:created xsi:type="dcterms:W3CDTF">2017-01-30T13:22:47Z</dcterms:created>
  <dcterms:modified xsi:type="dcterms:W3CDTF">2017-02-01T17:11:39Z</dcterms:modified>
</cp:coreProperties>
</file>