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9DE068-647D-40DF-BD14-C9AA94BA5AD3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B4DA88-9B9B-44F4-9199-4454BD9676F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172200" cy="814242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Linka na výrobu písku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543336"/>
            <a:ext cx="8208912" cy="1371600"/>
          </a:xfrm>
        </p:spPr>
        <p:txBody>
          <a:bodyPr/>
          <a:lstStyle/>
          <a:p>
            <a:pPr algn="ctr"/>
            <a:r>
              <a:rPr lang="cs-CZ" dirty="0" smtClean="0"/>
              <a:t>Autor:  Jan </a:t>
            </a:r>
            <a:r>
              <a:rPr lang="cs-CZ" dirty="0" err="1" smtClean="0"/>
              <a:t>Wieser</a:t>
            </a:r>
            <a:r>
              <a:rPr lang="cs-CZ" dirty="0" smtClean="0"/>
              <a:t>	</a:t>
            </a:r>
            <a:endParaRPr lang="cs-CZ" dirty="0" smtClean="0"/>
          </a:p>
          <a:p>
            <a:pPr algn="ctr"/>
            <a:r>
              <a:rPr lang="cs-CZ" dirty="0" smtClean="0"/>
              <a:t>Vedoucí práce: Ing. Martin Podařil, Ph.D.</a:t>
            </a:r>
            <a:endParaRPr lang="cs-CZ" dirty="0" smtClean="0"/>
          </a:p>
          <a:p>
            <a:pPr algn="ctr"/>
            <a:r>
              <a:rPr lang="cs-CZ" dirty="0" smtClean="0"/>
              <a:t>Vysoká škola technická a ekonomická v Českých Budějovicích</a:t>
            </a:r>
            <a:r>
              <a:rPr lang="cs-CZ" dirty="0" smtClean="0"/>
              <a:t>			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60983"/>
            <a:ext cx="5544616" cy="32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6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94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Obsah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Motivace </a:t>
            </a:r>
          </a:p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Výzkumný problém</a:t>
            </a:r>
          </a:p>
          <a:p>
            <a:r>
              <a:rPr lang="cs-CZ" dirty="0" smtClean="0"/>
              <a:t>Opatření na eliminaci problému</a:t>
            </a:r>
          </a:p>
          <a:p>
            <a:r>
              <a:rPr lang="cs-CZ" dirty="0" smtClean="0"/>
              <a:t>Dosažené výsledky</a:t>
            </a:r>
          </a:p>
          <a:p>
            <a:r>
              <a:rPr lang="cs-CZ" dirty="0" smtClean="0"/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28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Motivace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Zdokonalení dovedností v programu Solid </a:t>
            </a:r>
            <a:r>
              <a:rPr lang="cs-CZ" dirty="0"/>
              <a:t>W</a:t>
            </a:r>
            <a:r>
              <a:rPr lang="cs-CZ" dirty="0" smtClean="0"/>
              <a:t>orks</a:t>
            </a:r>
          </a:p>
          <a:p>
            <a:r>
              <a:rPr lang="cs-CZ" dirty="0" smtClean="0"/>
              <a:t>Ověření hypotéz v praxi</a:t>
            </a:r>
          </a:p>
          <a:p>
            <a:r>
              <a:rPr lang="cs-CZ" dirty="0" smtClean="0"/>
              <a:t>Možnost konzultací s odborníky</a:t>
            </a:r>
          </a:p>
          <a:p>
            <a:r>
              <a:rPr lang="cs-CZ" dirty="0" smtClean="0"/>
              <a:t>Příležitost být přítomen při výrobě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573016"/>
            <a:ext cx="7473301" cy="25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2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Cíl práce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Představení linky na výrobu písku</a:t>
            </a:r>
          </a:p>
          <a:p>
            <a:r>
              <a:rPr lang="cs-CZ" sz="3600" dirty="0" smtClean="0"/>
              <a:t>Specifikace jednotlivých zařízení linky</a:t>
            </a:r>
          </a:p>
          <a:p>
            <a:r>
              <a:rPr lang="cs-CZ" sz="3600" dirty="0" smtClean="0"/>
              <a:t>Analýza problému s drcením v praxi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3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Výzkumný problém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Neschopnost splnit normu</a:t>
            </a:r>
          </a:p>
          <a:p>
            <a:r>
              <a:rPr lang="cs-CZ" dirty="0" smtClean="0"/>
              <a:t>Vysoce abrazivní materiál – 98% křemen</a:t>
            </a:r>
          </a:p>
          <a:p>
            <a:r>
              <a:rPr lang="cs-CZ" dirty="0" smtClean="0"/>
              <a:t>Nepříznivé podmínky ( déšť, sníh)</a:t>
            </a:r>
          </a:p>
          <a:p>
            <a:r>
              <a:rPr lang="cs-CZ" dirty="0" smtClean="0"/>
              <a:t>Nadměrné namáhání zařízení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4"/>
            <a:ext cx="4794448" cy="27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Opatření na eliminaci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Předimenzování drtících elementů</a:t>
            </a:r>
          </a:p>
          <a:p>
            <a:r>
              <a:rPr lang="cs-CZ" dirty="0" smtClean="0"/>
              <a:t>Zavedení otěruvzdorných plechů </a:t>
            </a:r>
            <a:r>
              <a:rPr lang="cs-CZ" dirty="0" err="1" smtClean="0"/>
              <a:t>Hardox</a:t>
            </a:r>
            <a:endParaRPr lang="cs-CZ" dirty="0" smtClean="0"/>
          </a:p>
          <a:p>
            <a:r>
              <a:rPr lang="cs-CZ" dirty="0" smtClean="0"/>
              <a:t>Povrchové úpravy (nitridace)</a:t>
            </a:r>
          </a:p>
          <a:p>
            <a:r>
              <a:rPr lang="cs-CZ" dirty="0" smtClean="0"/>
              <a:t>Usměrnění toku materiálu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6992"/>
            <a:ext cx="5832648" cy="34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800" dirty="0" smtClean="0"/>
              <a:t>Dosažené výsledky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Docílení správného chodu linky</a:t>
            </a:r>
          </a:p>
          <a:p>
            <a:r>
              <a:rPr lang="cs-CZ" sz="3600" dirty="0" smtClean="0"/>
              <a:t>Zajištění delší životnosti zařízení</a:t>
            </a:r>
          </a:p>
          <a:p>
            <a:r>
              <a:rPr lang="cs-CZ" sz="3600" dirty="0" smtClean="0"/>
              <a:t>Seznámení se s konfigurací linky v při chodu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9844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/>
              <a:t>Závěr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Příležitost práce v terénu</a:t>
            </a:r>
          </a:p>
          <a:p>
            <a:r>
              <a:rPr lang="cs-CZ" sz="4000" dirty="0" smtClean="0"/>
              <a:t>Originalita </a:t>
            </a:r>
          </a:p>
          <a:p>
            <a:r>
              <a:rPr lang="cs-CZ" sz="4000" dirty="0" smtClean="0"/>
              <a:t>Spolupráce s odborníky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60176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Prostor pro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 smtClean="0"/>
              <a:t>?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221963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</TotalTime>
  <Words>134</Words>
  <Application>Microsoft Office PowerPoint</Application>
  <PresentationFormat>Předvádění na obrazovce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Arkýř</vt:lpstr>
      <vt:lpstr>Linka na výrobu písku</vt:lpstr>
      <vt:lpstr>Obsah</vt:lpstr>
      <vt:lpstr>Motivace</vt:lpstr>
      <vt:lpstr>Cíl práce</vt:lpstr>
      <vt:lpstr>Výzkumný problém</vt:lpstr>
      <vt:lpstr>Opatření na eliminaci problému</vt:lpstr>
      <vt:lpstr>Dosažené výsledky</vt:lpstr>
      <vt:lpstr>Závěr</vt:lpstr>
      <vt:lpstr>Prostor pro dotazy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Linka na výrobu písku</dc:title>
  <dc:creator>Windows User</dc:creator>
  <cp:lastModifiedBy>Windows User</cp:lastModifiedBy>
  <cp:revision>12</cp:revision>
  <dcterms:created xsi:type="dcterms:W3CDTF">2016-06-07T18:58:59Z</dcterms:created>
  <dcterms:modified xsi:type="dcterms:W3CDTF">2016-06-08T14:49:00Z</dcterms:modified>
</cp:coreProperties>
</file>