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59" r:id="rId5"/>
    <p:sldId id="261" r:id="rId6"/>
    <p:sldId id="265" r:id="rId7"/>
    <p:sldId id="264" r:id="rId8"/>
    <p:sldId id="263" r:id="rId9"/>
    <p:sldId id="266" r:id="rId10"/>
    <p:sldId id="267" r:id="rId11"/>
    <p:sldId id="268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41997-A0FC-437E-9B34-6A41E3169E63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AE594DFA-7A13-4061-9DE6-E90E0F77C0D3}">
      <dgm:prSet phldrT="[Text]"/>
      <dgm:spPr>
        <a:solidFill>
          <a:srgbClr val="FFFF00"/>
        </a:solidFill>
      </dgm:spPr>
      <dgm:t>
        <a:bodyPr/>
        <a:lstStyle/>
        <a:p>
          <a:r>
            <a:rPr lang="sk-SK">
              <a:solidFill>
                <a:sysClr val="windowText" lastClr="000000"/>
              </a:solidFill>
            </a:rPr>
            <a:t>Kompozitní materiály</a:t>
          </a:r>
        </a:p>
      </dgm:t>
    </dgm:pt>
    <dgm:pt modelId="{A62F4849-9AA2-47F1-AA62-8014C6B21AF7}" type="parTrans" cxnId="{A6D22D5F-3C7A-4DCA-BE79-D382F04F4714}">
      <dgm:prSet/>
      <dgm:spPr/>
      <dgm:t>
        <a:bodyPr/>
        <a:lstStyle/>
        <a:p>
          <a:endParaRPr lang="sk-SK"/>
        </a:p>
      </dgm:t>
    </dgm:pt>
    <dgm:pt modelId="{AE75DBAA-D504-48B1-A09E-04C9A4F189CF}" type="sibTrans" cxnId="{A6D22D5F-3C7A-4DCA-BE79-D382F04F4714}">
      <dgm:prSet/>
      <dgm:spPr/>
      <dgm:t>
        <a:bodyPr/>
        <a:lstStyle/>
        <a:p>
          <a:endParaRPr lang="sk-SK"/>
        </a:p>
      </dgm:t>
    </dgm:pt>
    <dgm:pt modelId="{FD7B6E4A-3696-4E5D-9F2F-38F214C47EB3}" type="asst">
      <dgm:prSet phldrT="[Text]"/>
      <dgm:spPr/>
      <dgm:t>
        <a:bodyPr/>
        <a:lstStyle/>
        <a:p>
          <a:r>
            <a:rPr lang="sk-SK"/>
            <a:t>vláknové</a:t>
          </a:r>
        </a:p>
      </dgm:t>
    </dgm:pt>
    <dgm:pt modelId="{B046A10E-4C62-4B23-9AAC-E2AF40EA4A4B}" type="parTrans" cxnId="{34F203EA-BBD7-47D9-8A65-B62D6F5275F9}">
      <dgm:prSet/>
      <dgm:spPr/>
      <dgm:t>
        <a:bodyPr/>
        <a:lstStyle/>
        <a:p>
          <a:endParaRPr lang="sk-SK"/>
        </a:p>
      </dgm:t>
    </dgm:pt>
    <dgm:pt modelId="{6B22064F-AC6A-4D2A-A4DD-0E8A94EC156F}" type="sibTrans" cxnId="{34F203EA-BBD7-47D9-8A65-B62D6F5275F9}">
      <dgm:prSet/>
      <dgm:spPr/>
      <dgm:t>
        <a:bodyPr/>
        <a:lstStyle/>
        <a:p>
          <a:endParaRPr lang="sk-SK"/>
        </a:p>
      </dgm:t>
    </dgm:pt>
    <dgm:pt modelId="{D89D3698-75BE-41DE-8566-E4AFE0D1CEB0}">
      <dgm:prSet phldrT="[Text]"/>
      <dgm:spPr/>
      <dgm:t>
        <a:bodyPr/>
        <a:lstStyle/>
        <a:p>
          <a:r>
            <a:rPr lang="sk-SK"/>
            <a:t>časticové</a:t>
          </a:r>
        </a:p>
      </dgm:t>
    </dgm:pt>
    <dgm:pt modelId="{B1855E83-8F43-4EE7-8557-E24837DCB0A1}" type="parTrans" cxnId="{09A7EA9E-E677-4E52-804C-E6D8A2247A06}">
      <dgm:prSet/>
      <dgm:spPr/>
      <dgm:t>
        <a:bodyPr/>
        <a:lstStyle/>
        <a:p>
          <a:endParaRPr lang="sk-SK"/>
        </a:p>
      </dgm:t>
    </dgm:pt>
    <dgm:pt modelId="{651B4D83-9877-40A5-A593-ED5609AB74FE}" type="sibTrans" cxnId="{09A7EA9E-E677-4E52-804C-E6D8A2247A06}">
      <dgm:prSet/>
      <dgm:spPr/>
      <dgm:t>
        <a:bodyPr/>
        <a:lstStyle/>
        <a:p>
          <a:endParaRPr lang="sk-SK"/>
        </a:p>
      </dgm:t>
    </dgm:pt>
    <dgm:pt modelId="{C9078174-DB9A-4725-B940-233A6347CB6E}">
      <dgm:prSet/>
      <dgm:spPr>
        <a:solidFill>
          <a:srgbClr val="00B050"/>
        </a:solidFill>
      </dgm:spPr>
      <dgm:t>
        <a:bodyPr/>
        <a:lstStyle/>
        <a:p>
          <a:r>
            <a:rPr lang="sk-SK"/>
            <a:t>jednovrstvé</a:t>
          </a:r>
        </a:p>
      </dgm:t>
    </dgm:pt>
    <dgm:pt modelId="{5E69CB10-2C2B-493B-88B0-E104BFD11F2F}" type="parTrans" cxnId="{3176CD1D-194A-4963-A2E5-4E3749A3BF3A}">
      <dgm:prSet/>
      <dgm:spPr/>
      <dgm:t>
        <a:bodyPr/>
        <a:lstStyle/>
        <a:p>
          <a:endParaRPr lang="sk-SK"/>
        </a:p>
      </dgm:t>
    </dgm:pt>
    <dgm:pt modelId="{8F1E6318-F762-42F1-8034-5EABCD569AA8}" type="sibTrans" cxnId="{3176CD1D-194A-4963-A2E5-4E3749A3BF3A}">
      <dgm:prSet/>
      <dgm:spPr/>
      <dgm:t>
        <a:bodyPr/>
        <a:lstStyle/>
        <a:p>
          <a:endParaRPr lang="sk-SK"/>
        </a:p>
      </dgm:t>
    </dgm:pt>
    <dgm:pt modelId="{CCC324AC-D2BC-4E3A-9310-8DEF92E5A6B9}">
      <dgm:prSet/>
      <dgm:spPr>
        <a:solidFill>
          <a:srgbClr val="00B050"/>
        </a:solidFill>
      </dgm:spPr>
      <dgm:t>
        <a:bodyPr/>
        <a:lstStyle/>
        <a:p>
          <a:r>
            <a:rPr lang="sk-SK"/>
            <a:t>vícevrstvé</a:t>
          </a:r>
        </a:p>
      </dgm:t>
    </dgm:pt>
    <dgm:pt modelId="{30F4E68A-22A9-46FD-9A07-33164D6CAB41}" type="parTrans" cxnId="{7BC54D24-D2EF-4446-8288-F71D40419656}">
      <dgm:prSet/>
      <dgm:spPr/>
      <dgm:t>
        <a:bodyPr/>
        <a:lstStyle/>
        <a:p>
          <a:endParaRPr lang="sk-SK"/>
        </a:p>
      </dgm:t>
    </dgm:pt>
    <dgm:pt modelId="{7148D44A-1D35-4767-AD93-6D4348EC41AB}" type="sibTrans" cxnId="{7BC54D24-D2EF-4446-8288-F71D40419656}">
      <dgm:prSet/>
      <dgm:spPr/>
      <dgm:t>
        <a:bodyPr/>
        <a:lstStyle/>
        <a:p>
          <a:endParaRPr lang="sk-SK"/>
        </a:p>
      </dgm:t>
    </dgm:pt>
    <dgm:pt modelId="{10E62EE7-0B45-42B2-BAC0-B481074E0B82}">
      <dgm:prSet/>
      <dgm:spPr>
        <a:solidFill>
          <a:srgbClr val="7030A0"/>
        </a:solidFill>
      </dgm:spPr>
      <dgm:t>
        <a:bodyPr/>
        <a:lstStyle/>
        <a:p>
          <a:r>
            <a:rPr lang="sk-SK"/>
            <a:t>sendviče</a:t>
          </a:r>
        </a:p>
      </dgm:t>
    </dgm:pt>
    <dgm:pt modelId="{06D3F699-67B4-4B25-B89C-5895212B1972}" type="parTrans" cxnId="{9C5C4F2C-24DA-45A9-8727-C7B9038F1501}">
      <dgm:prSet/>
      <dgm:spPr/>
      <dgm:t>
        <a:bodyPr/>
        <a:lstStyle/>
        <a:p>
          <a:endParaRPr lang="sk-SK"/>
        </a:p>
      </dgm:t>
    </dgm:pt>
    <dgm:pt modelId="{21BC674B-E5D9-466A-A901-9FD1C72FFD32}" type="sibTrans" cxnId="{9C5C4F2C-24DA-45A9-8727-C7B9038F1501}">
      <dgm:prSet/>
      <dgm:spPr/>
      <dgm:t>
        <a:bodyPr/>
        <a:lstStyle/>
        <a:p>
          <a:endParaRPr lang="sk-SK"/>
        </a:p>
      </dgm:t>
    </dgm:pt>
    <dgm:pt modelId="{509876D2-106C-457F-BD1B-061FF3EFE83B}">
      <dgm:prSet/>
      <dgm:spPr>
        <a:solidFill>
          <a:srgbClr val="7030A0"/>
        </a:solidFill>
      </dgm:spPr>
      <dgm:t>
        <a:bodyPr/>
        <a:lstStyle/>
        <a:p>
          <a:r>
            <a:rPr lang="sk-SK"/>
            <a:t>lamináty</a:t>
          </a:r>
        </a:p>
      </dgm:t>
    </dgm:pt>
    <dgm:pt modelId="{5080FDC3-FCF2-4066-B14D-8E8D5A47E46C}" type="parTrans" cxnId="{DC8587D3-26AB-4FAB-A681-16419312133E}">
      <dgm:prSet/>
      <dgm:spPr/>
      <dgm:t>
        <a:bodyPr/>
        <a:lstStyle/>
        <a:p>
          <a:endParaRPr lang="sk-SK"/>
        </a:p>
      </dgm:t>
    </dgm:pt>
    <dgm:pt modelId="{D2359EC3-7A96-4FF1-B38B-14EA0A43C6ED}" type="sibTrans" cxnId="{DC8587D3-26AB-4FAB-A681-16419312133E}">
      <dgm:prSet/>
      <dgm:spPr/>
      <dgm:t>
        <a:bodyPr/>
        <a:lstStyle/>
        <a:p>
          <a:endParaRPr lang="sk-SK"/>
        </a:p>
      </dgm:t>
    </dgm:pt>
    <dgm:pt modelId="{5BB5626A-8132-4C81-B3AB-736BAC87CB2E}">
      <dgm:prSet/>
      <dgm:spPr>
        <a:solidFill>
          <a:srgbClr val="7030A0"/>
        </a:solidFill>
      </dgm:spPr>
      <dgm:t>
        <a:bodyPr/>
        <a:lstStyle/>
        <a:p>
          <a:r>
            <a:rPr lang="sk-SK"/>
            <a:t>hybridy</a:t>
          </a:r>
        </a:p>
      </dgm:t>
    </dgm:pt>
    <dgm:pt modelId="{A90385FE-4BE7-4A70-9079-D3028CB10BC2}" type="parTrans" cxnId="{AE4793C4-1101-49BA-840A-EFA92048A3DD}">
      <dgm:prSet/>
      <dgm:spPr/>
      <dgm:t>
        <a:bodyPr/>
        <a:lstStyle/>
        <a:p>
          <a:endParaRPr lang="sk-SK"/>
        </a:p>
      </dgm:t>
    </dgm:pt>
    <dgm:pt modelId="{759FE57B-7DB7-4562-995E-C0326185E7F1}" type="sibTrans" cxnId="{AE4793C4-1101-49BA-840A-EFA92048A3DD}">
      <dgm:prSet/>
      <dgm:spPr/>
      <dgm:t>
        <a:bodyPr/>
        <a:lstStyle/>
        <a:p>
          <a:endParaRPr lang="sk-SK"/>
        </a:p>
      </dgm:t>
    </dgm:pt>
    <dgm:pt modelId="{6D9156BF-822E-47D8-8239-DA51977124B9}">
      <dgm:prSet/>
      <dgm:spPr>
        <a:solidFill>
          <a:srgbClr val="7030A0"/>
        </a:solidFill>
      </dgm:spPr>
      <dgm:t>
        <a:bodyPr/>
        <a:lstStyle/>
        <a:p>
          <a:r>
            <a:rPr lang="sk-SK"/>
            <a:t>dlouhovláknové</a:t>
          </a:r>
        </a:p>
      </dgm:t>
    </dgm:pt>
    <dgm:pt modelId="{22CDC270-BF92-444B-BD49-7D1347C10E07}" type="parTrans" cxnId="{D2FDBB52-3826-4742-A32F-4825A8D58673}">
      <dgm:prSet/>
      <dgm:spPr/>
      <dgm:t>
        <a:bodyPr/>
        <a:lstStyle/>
        <a:p>
          <a:endParaRPr lang="sk-SK"/>
        </a:p>
      </dgm:t>
    </dgm:pt>
    <dgm:pt modelId="{552F65AF-FF5D-43EE-8284-76B7EE236214}" type="sibTrans" cxnId="{D2FDBB52-3826-4742-A32F-4825A8D58673}">
      <dgm:prSet/>
      <dgm:spPr/>
      <dgm:t>
        <a:bodyPr/>
        <a:lstStyle/>
        <a:p>
          <a:endParaRPr lang="sk-SK"/>
        </a:p>
      </dgm:t>
    </dgm:pt>
    <dgm:pt modelId="{03EEAACC-2A64-4D1D-AB45-71F08074389E}">
      <dgm:prSet/>
      <dgm:spPr>
        <a:solidFill>
          <a:srgbClr val="7030A0"/>
        </a:solidFill>
      </dgm:spPr>
      <dgm:t>
        <a:bodyPr/>
        <a:lstStyle/>
        <a:p>
          <a:r>
            <a:rPr lang="sk-SK"/>
            <a:t>krátkovláknové</a:t>
          </a:r>
        </a:p>
      </dgm:t>
    </dgm:pt>
    <dgm:pt modelId="{09B47357-7CD3-4761-92D7-D33B0B549B99}" type="parTrans" cxnId="{1882B6FF-247D-47BB-9C0A-BDEE14E70AB2}">
      <dgm:prSet/>
      <dgm:spPr/>
      <dgm:t>
        <a:bodyPr/>
        <a:lstStyle/>
        <a:p>
          <a:endParaRPr lang="sk-SK"/>
        </a:p>
      </dgm:t>
    </dgm:pt>
    <dgm:pt modelId="{B2753875-C854-4ABE-A72E-AC8CE41F0FD5}" type="sibTrans" cxnId="{1882B6FF-247D-47BB-9C0A-BDEE14E70AB2}">
      <dgm:prSet/>
      <dgm:spPr/>
      <dgm:t>
        <a:bodyPr/>
        <a:lstStyle/>
        <a:p>
          <a:endParaRPr lang="sk-SK"/>
        </a:p>
      </dgm:t>
    </dgm:pt>
    <dgm:pt modelId="{F649869D-61B8-4784-9F78-5D37C3B5B853}">
      <dgm:prSet/>
      <dgm:spPr>
        <a:solidFill>
          <a:srgbClr val="C00000"/>
        </a:solidFill>
      </dgm:spPr>
      <dgm:t>
        <a:bodyPr/>
        <a:lstStyle/>
        <a:p>
          <a:r>
            <a:rPr lang="sk-SK"/>
            <a:t>rohože</a:t>
          </a:r>
        </a:p>
      </dgm:t>
    </dgm:pt>
    <dgm:pt modelId="{BD797397-283F-4898-A11E-5A65A0AED18F}" type="parTrans" cxnId="{9A6D36EC-9781-4A13-B940-925011CDF8E2}">
      <dgm:prSet/>
      <dgm:spPr/>
      <dgm:t>
        <a:bodyPr/>
        <a:lstStyle/>
        <a:p>
          <a:endParaRPr lang="sk-SK"/>
        </a:p>
      </dgm:t>
    </dgm:pt>
    <dgm:pt modelId="{FF9C5AEF-ED74-4F19-B00D-0CA4A6DBCA16}" type="sibTrans" cxnId="{9A6D36EC-9781-4A13-B940-925011CDF8E2}">
      <dgm:prSet/>
      <dgm:spPr/>
      <dgm:t>
        <a:bodyPr/>
        <a:lstStyle/>
        <a:p>
          <a:endParaRPr lang="sk-SK"/>
        </a:p>
      </dgm:t>
    </dgm:pt>
    <dgm:pt modelId="{F826B02D-8973-4FF2-BCEF-C6CF6C04FBBD}">
      <dgm:prSet/>
      <dgm:spPr>
        <a:solidFill>
          <a:srgbClr val="C00000"/>
        </a:solidFill>
      </dgm:spPr>
      <dgm:t>
        <a:bodyPr/>
        <a:lstStyle/>
        <a:p>
          <a:r>
            <a:rPr lang="sk-SK"/>
            <a:t>pleteniny</a:t>
          </a:r>
        </a:p>
      </dgm:t>
    </dgm:pt>
    <dgm:pt modelId="{B2581AC3-F73D-4D54-9CE5-B2F20260B2DD}" type="parTrans" cxnId="{94446B68-DBB4-4BA6-8017-235D7AC8DE33}">
      <dgm:prSet/>
      <dgm:spPr/>
      <dgm:t>
        <a:bodyPr/>
        <a:lstStyle/>
        <a:p>
          <a:endParaRPr lang="sk-SK"/>
        </a:p>
      </dgm:t>
    </dgm:pt>
    <dgm:pt modelId="{C3FD8678-8178-4CEC-B749-35BF2FAF2D59}" type="sibTrans" cxnId="{94446B68-DBB4-4BA6-8017-235D7AC8DE33}">
      <dgm:prSet/>
      <dgm:spPr/>
      <dgm:t>
        <a:bodyPr/>
        <a:lstStyle/>
        <a:p>
          <a:endParaRPr lang="sk-SK"/>
        </a:p>
      </dgm:t>
    </dgm:pt>
    <dgm:pt modelId="{9319AD68-0480-48EC-A83C-CBF052B69738}">
      <dgm:prSet/>
      <dgm:spPr>
        <a:solidFill>
          <a:srgbClr val="C00000"/>
        </a:solidFill>
      </dgm:spPr>
      <dgm:t>
        <a:bodyPr/>
        <a:lstStyle/>
        <a:p>
          <a:r>
            <a:rPr lang="sk-SK"/>
            <a:t>jednosměrné</a:t>
          </a:r>
        </a:p>
      </dgm:t>
    </dgm:pt>
    <dgm:pt modelId="{62C0D28E-BAB7-471C-AB6E-254C7BF256FC}" type="parTrans" cxnId="{6BBC3FB3-1666-4E5F-A5BA-9A314EFF53BC}">
      <dgm:prSet/>
      <dgm:spPr/>
      <dgm:t>
        <a:bodyPr/>
        <a:lstStyle/>
        <a:p>
          <a:endParaRPr lang="sk-SK"/>
        </a:p>
      </dgm:t>
    </dgm:pt>
    <dgm:pt modelId="{CE8AD611-0998-470F-A005-66349CB168A1}" type="sibTrans" cxnId="{6BBC3FB3-1666-4E5F-A5BA-9A314EFF53BC}">
      <dgm:prSet/>
      <dgm:spPr/>
      <dgm:t>
        <a:bodyPr/>
        <a:lstStyle/>
        <a:p>
          <a:endParaRPr lang="sk-SK"/>
        </a:p>
      </dgm:t>
    </dgm:pt>
    <dgm:pt modelId="{C2420BBD-4F17-46E5-B862-33728B4C86A2}">
      <dgm:prSet/>
      <dgm:spPr>
        <a:solidFill>
          <a:srgbClr val="C00000"/>
        </a:solidFill>
      </dgm:spPr>
      <dgm:t>
        <a:bodyPr/>
        <a:lstStyle/>
        <a:p>
          <a:r>
            <a:rPr lang="sk-SK"/>
            <a:t>orientovaná vlákna</a:t>
          </a:r>
        </a:p>
      </dgm:t>
    </dgm:pt>
    <dgm:pt modelId="{12BA99CE-14B3-4329-95E2-0B5588724766}" type="parTrans" cxnId="{54176962-35B1-499F-89EF-58B536985F17}">
      <dgm:prSet/>
      <dgm:spPr/>
      <dgm:t>
        <a:bodyPr/>
        <a:lstStyle/>
        <a:p>
          <a:endParaRPr lang="sk-SK"/>
        </a:p>
      </dgm:t>
    </dgm:pt>
    <dgm:pt modelId="{6D5E93A7-CAC6-4FC0-B2B1-8280714F7516}" type="sibTrans" cxnId="{54176962-35B1-499F-89EF-58B536985F17}">
      <dgm:prSet/>
      <dgm:spPr/>
      <dgm:t>
        <a:bodyPr/>
        <a:lstStyle/>
        <a:p>
          <a:endParaRPr lang="sk-SK"/>
        </a:p>
      </dgm:t>
    </dgm:pt>
    <dgm:pt modelId="{821AD042-CBDE-4268-A775-55540E944ED8}">
      <dgm:prSet/>
      <dgm:spPr>
        <a:solidFill>
          <a:srgbClr val="C00000"/>
        </a:solidFill>
      </dgm:spPr>
      <dgm:t>
        <a:bodyPr/>
        <a:lstStyle/>
        <a:p>
          <a:r>
            <a:rPr lang="sk-SK"/>
            <a:t>náhodně orientovaná vlákna</a:t>
          </a:r>
        </a:p>
      </dgm:t>
    </dgm:pt>
    <dgm:pt modelId="{1320403D-7C2B-4967-BB7F-A3745C081EF5}" type="parTrans" cxnId="{9D9CDB39-F762-42A6-983C-77DAAB4D9862}">
      <dgm:prSet/>
      <dgm:spPr/>
      <dgm:t>
        <a:bodyPr/>
        <a:lstStyle/>
        <a:p>
          <a:endParaRPr lang="sk-SK"/>
        </a:p>
      </dgm:t>
    </dgm:pt>
    <dgm:pt modelId="{8C2DA382-6ABA-4D18-B899-23C961C2CDA7}" type="sibTrans" cxnId="{9D9CDB39-F762-42A6-983C-77DAAB4D9862}">
      <dgm:prSet/>
      <dgm:spPr/>
      <dgm:t>
        <a:bodyPr/>
        <a:lstStyle/>
        <a:p>
          <a:endParaRPr lang="sk-SK"/>
        </a:p>
      </dgm:t>
    </dgm:pt>
    <dgm:pt modelId="{2517B0BF-A91E-4D29-A3BF-4F9014D4C2DE}">
      <dgm:prSet/>
      <dgm:spPr>
        <a:solidFill>
          <a:srgbClr val="00B050"/>
        </a:solidFill>
      </dgm:spPr>
      <dgm:t>
        <a:bodyPr/>
        <a:lstStyle/>
        <a:p>
          <a:r>
            <a:rPr lang="sk-SK"/>
            <a:t>orientované častice</a:t>
          </a:r>
        </a:p>
      </dgm:t>
    </dgm:pt>
    <dgm:pt modelId="{EF23F7B8-54CA-4211-A6D3-9CC2F369DE14}" type="parTrans" cxnId="{EAE60202-9C92-4F32-9DA8-6155C94DA65F}">
      <dgm:prSet/>
      <dgm:spPr/>
      <dgm:t>
        <a:bodyPr/>
        <a:lstStyle/>
        <a:p>
          <a:endParaRPr lang="sk-SK"/>
        </a:p>
      </dgm:t>
    </dgm:pt>
    <dgm:pt modelId="{8F97D4AC-E857-4E50-844E-5FD70C03C6C3}" type="sibTrans" cxnId="{EAE60202-9C92-4F32-9DA8-6155C94DA65F}">
      <dgm:prSet/>
      <dgm:spPr/>
      <dgm:t>
        <a:bodyPr/>
        <a:lstStyle/>
        <a:p>
          <a:endParaRPr lang="sk-SK"/>
        </a:p>
      </dgm:t>
    </dgm:pt>
    <dgm:pt modelId="{99D3B86B-3980-4194-A422-F9DE380E86C4}">
      <dgm:prSet/>
      <dgm:spPr>
        <a:solidFill>
          <a:srgbClr val="00B050"/>
        </a:solidFill>
      </dgm:spPr>
      <dgm:t>
        <a:bodyPr/>
        <a:lstStyle/>
        <a:p>
          <a:r>
            <a:rPr lang="sk-SK"/>
            <a:t>neorientované časice</a:t>
          </a:r>
        </a:p>
      </dgm:t>
    </dgm:pt>
    <dgm:pt modelId="{5A2F3CB9-C342-4057-B9DB-A2172D2D26FD}" type="parTrans" cxnId="{496C6258-8AB5-403E-8822-F7AF56C0CC96}">
      <dgm:prSet/>
      <dgm:spPr/>
      <dgm:t>
        <a:bodyPr/>
        <a:lstStyle/>
        <a:p>
          <a:endParaRPr lang="sk-SK"/>
        </a:p>
      </dgm:t>
    </dgm:pt>
    <dgm:pt modelId="{424C0442-B07E-4EF3-B3F2-87F577EF6F5A}" type="sibTrans" cxnId="{496C6258-8AB5-403E-8822-F7AF56C0CC96}">
      <dgm:prSet/>
      <dgm:spPr/>
      <dgm:t>
        <a:bodyPr/>
        <a:lstStyle/>
        <a:p>
          <a:endParaRPr lang="sk-SK"/>
        </a:p>
      </dgm:t>
    </dgm:pt>
    <dgm:pt modelId="{790671FE-C71A-45BE-AEE1-1F4B57D6FEB0}" type="pres">
      <dgm:prSet presAssocID="{70741997-A0FC-437E-9B34-6A41E3169E6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B7B21A43-3BDF-43B9-8125-E486E4D73A7C}" type="pres">
      <dgm:prSet presAssocID="{AE594DFA-7A13-4061-9DE6-E90E0F77C0D3}" presName="root1" presStyleCnt="0"/>
      <dgm:spPr/>
    </dgm:pt>
    <dgm:pt modelId="{D389D91D-4E15-4EE6-A8D6-6F6F211B6967}" type="pres">
      <dgm:prSet presAssocID="{AE594DFA-7A13-4061-9DE6-E90E0F77C0D3}" presName="LevelOneTextNode" presStyleLbl="node0" presStyleIdx="0" presStyleCnt="1" custScaleX="150310" custScaleY="116432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EB755D3E-FCCF-4CBA-BD38-AB7F2C1CCEFE}" type="pres">
      <dgm:prSet presAssocID="{AE594DFA-7A13-4061-9DE6-E90E0F77C0D3}" presName="level2hierChild" presStyleCnt="0"/>
      <dgm:spPr/>
    </dgm:pt>
    <dgm:pt modelId="{1FE67DAB-C183-41BF-AC97-D6FA1926E048}" type="pres">
      <dgm:prSet presAssocID="{B046A10E-4C62-4B23-9AAC-E2AF40EA4A4B}" presName="conn2-1" presStyleLbl="parChTrans1D2" presStyleIdx="0" presStyleCnt="2"/>
      <dgm:spPr/>
      <dgm:t>
        <a:bodyPr/>
        <a:lstStyle/>
        <a:p>
          <a:endParaRPr lang="sk-SK"/>
        </a:p>
      </dgm:t>
    </dgm:pt>
    <dgm:pt modelId="{ADC4263C-2EAF-4652-A0E0-022B72AB8CC5}" type="pres">
      <dgm:prSet presAssocID="{B046A10E-4C62-4B23-9AAC-E2AF40EA4A4B}" presName="connTx" presStyleLbl="parChTrans1D2" presStyleIdx="0" presStyleCnt="2"/>
      <dgm:spPr/>
      <dgm:t>
        <a:bodyPr/>
        <a:lstStyle/>
        <a:p>
          <a:endParaRPr lang="sk-SK"/>
        </a:p>
      </dgm:t>
    </dgm:pt>
    <dgm:pt modelId="{CF0EDB8A-94AA-4114-85BB-22AD677EF752}" type="pres">
      <dgm:prSet presAssocID="{FD7B6E4A-3696-4E5D-9F2F-38F214C47EB3}" presName="root2" presStyleCnt="0"/>
      <dgm:spPr/>
    </dgm:pt>
    <dgm:pt modelId="{8709849A-A499-439F-A4F4-7CAD1FBAE76C}" type="pres">
      <dgm:prSet presAssocID="{FD7B6E4A-3696-4E5D-9F2F-38F214C47EB3}" presName="LevelTwoTextNode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29D60C09-776C-4E23-964E-AB4EFA4BB594}" type="pres">
      <dgm:prSet presAssocID="{FD7B6E4A-3696-4E5D-9F2F-38F214C47EB3}" presName="level3hierChild" presStyleCnt="0"/>
      <dgm:spPr/>
    </dgm:pt>
    <dgm:pt modelId="{35E7F36D-793A-4B04-8080-C21095FE64DC}" type="pres">
      <dgm:prSet presAssocID="{5E69CB10-2C2B-493B-88B0-E104BFD11F2F}" presName="conn2-1" presStyleLbl="parChTrans1D3" presStyleIdx="0" presStyleCnt="4"/>
      <dgm:spPr/>
      <dgm:t>
        <a:bodyPr/>
        <a:lstStyle/>
        <a:p>
          <a:endParaRPr lang="sk-SK"/>
        </a:p>
      </dgm:t>
    </dgm:pt>
    <dgm:pt modelId="{5CC409F4-AD03-4E92-942A-059A6E0ACA5A}" type="pres">
      <dgm:prSet presAssocID="{5E69CB10-2C2B-493B-88B0-E104BFD11F2F}" presName="connTx" presStyleLbl="parChTrans1D3" presStyleIdx="0" presStyleCnt="4"/>
      <dgm:spPr/>
      <dgm:t>
        <a:bodyPr/>
        <a:lstStyle/>
        <a:p>
          <a:endParaRPr lang="sk-SK"/>
        </a:p>
      </dgm:t>
    </dgm:pt>
    <dgm:pt modelId="{83781514-2BFF-42CA-906C-DF9EB4651809}" type="pres">
      <dgm:prSet presAssocID="{C9078174-DB9A-4725-B940-233A6347CB6E}" presName="root2" presStyleCnt="0"/>
      <dgm:spPr/>
    </dgm:pt>
    <dgm:pt modelId="{4EC8AC41-F72B-4D8E-A4C2-CCDDD3809BD4}" type="pres">
      <dgm:prSet presAssocID="{C9078174-DB9A-4725-B940-233A6347CB6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5CDB7C58-15CD-4FC7-B1F4-9AC35D19DC3D}" type="pres">
      <dgm:prSet presAssocID="{C9078174-DB9A-4725-B940-233A6347CB6E}" presName="level3hierChild" presStyleCnt="0"/>
      <dgm:spPr/>
    </dgm:pt>
    <dgm:pt modelId="{67C1AE85-6CE5-4CEB-B083-39D70955EC6B}" type="pres">
      <dgm:prSet presAssocID="{22CDC270-BF92-444B-BD49-7D1347C10E07}" presName="conn2-1" presStyleLbl="parChTrans1D4" presStyleIdx="0" presStyleCnt="10"/>
      <dgm:spPr/>
      <dgm:t>
        <a:bodyPr/>
        <a:lstStyle/>
        <a:p>
          <a:endParaRPr lang="sk-SK"/>
        </a:p>
      </dgm:t>
    </dgm:pt>
    <dgm:pt modelId="{A15F4155-8E07-40FD-9498-CC6C979B7EA9}" type="pres">
      <dgm:prSet presAssocID="{22CDC270-BF92-444B-BD49-7D1347C10E07}" presName="connTx" presStyleLbl="parChTrans1D4" presStyleIdx="0" presStyleCnt="10"/>
      <dgm:spPr/>
      <dgm:t>
        <a:bodyPr/>
        <a:lstStyle/>
        <a:p>
          <a:endParaRPr lang="sk-SK"/>
        </a:p>
      </dgm:t>
    </dgm:pt>
    <dgm:pt modelId="{34F2EA11-653A-41ED-B4A6-2E50922386C6}" type="pres">
      <dgm:prSet presAssocID="{6D9156BF-822E-47D8-8239-DA51977124B9}" presName="root2" presStyleCnt="0"/>
      <dgm:spPr/>
    </dgm:pt>
    <dgm:pt modelId="{107C3DB2-D7A1-4590-AD8A-0CF0F1371EDE}" type="pres">
      <dgm:prSet presAssocID="{6D9156BF-822E-47D8-8239-DA51977124B9}" presName="LevelTwoTextNode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215269B-3929-41C8-8898-BDE336966E02}" type="pres">
      <dgm:prSet presAssocID="{6D9156BF-822E-47D8-8239-DA51977124B9}" presName="level3hierChild" presStyleCnt="0"/>
      <dgm:spPr/>
    </dgm:pt>
    <dgm:pt modelId="{31936D69-9098-47D3-956B-F07D1A95FB74}" type="pres">
      <dgm:prSet presAssocID="{BD797397-283F-4898-A11E-5A65A0AED18F}" presName="conn2-1" presStyleLbl="parChTrans1D4" presStyleIdx="1" presStyleCnt="10"/>
      <dgm:spPr/>
      <dgm:t>
        <a:bodyPr/>
        <a:lstStyle/>
        <a:p>
          <a:endParaRPr lang="sk-SK"/>
        </a:p>
      </dgm:t>
    </dgm:pt>
    <dgm:pt modelId="{BFD4AF9E-5A86-42E5-9C76-81B372C45436}" type="pres">
      <dgm:prSet presAssocID="{BD797397-283F-4898-A11E-5A65A0AED18F}" presName="connTx" presStyleLbl="parChTrans1D4" presStyleIdx="1" presStyleCnt="10"/>
      <dgm:spPr/>
      <dgm:t>
        <a:bodyPr/>
        <a:lstStyle/>
        <a:p>
          <a:endParaRPr lang="sk-SK"/>
        </a:p>
      </dgm:t>
    </dgm:pt>
    <dgm:pt modelId="{E840AB43-140C-4DEF-AB5C-79F83B33CD20}" type="pres">
      <dgm:prSet presAssocID="{F649869D-61B8-4784-9F78-5D37C3B5B853}" presName="root2" presStyleCnt="0"/>
      <dgm:spPr/>
    </dgm:pt>
    <dgm:pt modelId="{81AA1F8C-2A66-4BA1-944A-5378B4195650}" type="pres">
      <dgm:prSet presAssocID="{F649869D-61B8-4784-9F78-5D37C3B5B853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DA4AC394-FC9A-406D-BC6A-49C39F1B9F10}" type="pres">
      <dgm:prSet presAssocID="{F649869D-61B8-4784-9F78-5D37C3B5B853}" presName="level3hierChild" presStyleCnt="0"/>
      <dgm:spPr/>
    </dgm:pt>
    <dgm:pt modelId="{25EB030A-C37E-4E37-8E0A-80E5B75CC0EB}" type="pres">
      <dgm:prSet presAssocID="{B2581AC3-F73D-4D54-9CE5-B2F20260B2DD}" presName="conn2-1" presStyleLbl="parChTrans1D4" presStyleIdx="2" presStyleCnt="10"/>
      <dgm:spPr/>
      <dgm:t>
        <a:bodyPr/>
        <a:lstStyle/>
        <a:p>
          <a:endParaRPr lang="sk-SK"/>
        </a:p>
      </dgm:t>
    </dgm:pt>
    <dgm:pt modelId="{ADF8CCFE-376D-4CE0-A1E8-BA8E85AE3411}" type="pres">
      <dgm:prSet presAssocID="{B2581AC3-F73D-4D54-9CE5-B2F20260B2DD}" presName="connTx" presStyleLbl="parChTrans1D4" presStyleIdx="2" presStyleCnt="10"/>
      <dgm:spPr/>
      <dgm:t>
        <a:bodyPr/>
        <a:lstStyle/>
        <a:p>
          <a:endParaRPr lang="sk-SK"/>
        </a:p>
      </dgm:t>
    </dgm:pt>
    <dgm:pt modelId="{E9C8F47C-1BD8-4BBB-8755-1EEBF2154DDD}" type="pres">
      <dgm:prSet presAssocID="{F826B02D-8973-4FF2-BCEF-C6CF6C04FBBD}" presName="root2" presStyleCnt="0"/>
      <dgm:spPr/>
    </dgm:pt>
    <dgm:pt modelId="{F2EADDB0-C298-43B8-8E76-A9CE754139AC}" type="pres">
      <dgm:prSet presAssocID="{F826B02D-8973-4FF2-BCEF-C6CF6C04FBBD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D403B2A-48BE-4306-A02F-09C5939003D5}" type="pres">
      <dgm:prSet presAssocID="{F826B02D-8973-4FF2-BCEF-C6CF6C04FBBD}" presName="level3hierChild" presStyleCnt="0"/>
      <dgm:spPr/>
    </dgm:pt>
    <dgm:pt modelId="{B284859A-B8A7-4DF7-BD2C-E1F46C1EAE80}" type="pres">
      <dgm:prSet presAssocID="{62C0D28E-BAB7-471C-AB6E-254C7BF256FC}" presName="conn2-1" presStyleLbl="parChTrans1D4" presStyleIdx="3" presStyleCnt="10"/>
      <dgm:spPr/>
      <dgm:t>
        <a:bodyPr/>
        <a:lstStyle/>
        <a:p>
          <a:endParaRPr lang="sk-SK"/>
        </a:p>
      </dgm:t>
    </dgm:pt>
    <dgm:pt modelId="{F3D7ED19-E25E-404F-BFFF-229137BC1A40}" type="pres">
      <dgm:prSet presAssocID="{62C0D28E-BAB7-471C-AB6E-254C7BF256FC}" presName="connTx" presStyleLbl="parChTrans1D4" presStyleIdx="3" presStyleCnt="10"/>
      <dgm:spPr/>
      <dgm:t>
        <a:bodyPr/>
        <a:lstStyle/>
        <a:p>
          <a:endParaRPr lang="sk-SK"/>
        </a:p>
      </dgm:t>
    </dgm:pt>
    <dgm:pt modelId="{DD44D4FB-5614-4765-B4B7-1083C3B70429}" type="pres">
      <dgm:prSet presAssocID="{9319AD68-0480-48EC-A83C-CBF052B69738}" presName="root2" presStyleCnt="0"/>
      <dgm:spPr/>
    </dgm:pt>
    <dgm:pt modelId="{D4EF07C6-F849-4458-8018-A6E69B2B34EB}" type="pres">
      <dgm:prSet presAssocID="{9319AD68-0480-48EC-A83C-CBF052B69738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5DE7F98-DCF2-4167-A629-7E6298C0EDC7}" type="pres">
      <dgm:prSet presAssocID="{9319AD68-0480-48EC-A83C-CBF052B69738}" presName="level3hierChild" presStyleCnt="0"/>
      <dgm:spPr/>
    </dgm:pt>
    <dgm:pt modelId="{6ED4D40C-DF03-4CC9-8CF9-3159372D0FF5}" type="pres">
      <dgm:prSet presAssocID="{09B47357-7CD3-4761-92D7-D33B0B549B99}" presName="conn2-1" presStyleLbl="parChTrans1D4" presStyleIdx="4" presStyleCnt="10"/>
      <dgm:spPr/>
      <dgm:t>
        <a:bodyPr/>
        <a:lstStyle/>
        <a:p>
          <a:endParaRPr lang="sk-SK"/>
        </a:p>
      </dgm:t>
    </dgm:pt>
    <dgm:pt modelId="{E793C78F-8B7D-4A29-9CA7-C5F4FB684521}" type="pres">
      <dgm:prSet presAssocID="{09B47357-7CD3-4761-92D7-D33B0B549B99}" presName="connTx" presStyleLbl="parChTrans1D4" presStyleIdx="4" presStyleCnt="10"/>
      <dgm:spPr/>
      <dgm:t>
        <a:bodyPr/>
        <a:lstStyle/>
        <a:p>
          <a:endParaRPr lang="sk-SK"/>
        </a:p>
      </dgm:t>
    </dgm:pt>
    <dgm:pt modelId="{0C1407F4-5D0D-44D4-B293-3CFB3EC8AF0E}" type="pres">
      <dgm:prSet presAssocID="{03EEAACC-2A64-4D1D-AB45-71F08074389E}" presName="root2" presStyleCnt="0"/>
      <dgm:spPr/>
    </dgm:pt>
    <dgm:pt modelId="{A975E874-D0BC-458B-AD37-15EE14D88584}" type="pres">
      <dgm:prSet presAssocID="{03EEAACC-2A64-4D1D-AB45-71F08074389E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2E61175D-D065-46F1-BDFC-198EB5544579}" type="pres">
      <dgm:prSet presAssocID="{03EEAACC-2A64-4D1D-AB45-71F08074389E}" presName="level3hierChild" presStyleCnt="0"/>
      <dgm:spPr/>
    </dgm:pt>
    <dgm:pt modelId="{707B9FDC-5029-4CB7-A59C-8E4A96D2BC35}" type="pres">
      <dgm:prSet presAssocID="{12BA99CE-14B3-4329-95E2-0B5588724766}" presName="conn2-1" presStyleLbl="parChTrans1D4" presStyleIdx="5" presStyleCnt="10"/>
      <dgm:spPr/>
      <dgm:t>
        <a:bodyPr/>
        <a:lstStyle/>
        <a:p>
          <a:endParaRPr lang="sk-SK"/>
        </a:p>
      </dgm:t>
    </dgm:pt>
    <dgm:pt modelId="{EE584030-1448-46D6-A1A7-E1445A966BBC}" type="pres">
      <dgm:prSet presAssocID="{12BA99CE-14B3-4329-95E2-0B5588724766}" presName="connTx" presStyleLbl="parChTrans1D4" presStyleIdx="5" presStyleCnt="10"/>
      <dgm:spPr/>
      <dgm:t>
        <a:bodyPr/>
        <a:lstStyle/>
        <a:p>
          <a:endParaRPr lang="sk-SK"/>
        </a:p>
      </dgm:t>
    </dgm:pt>
    <dgm:pt modelId="{EA822CB2-91D9-4F33-A4FA-377AEE3B0957}" type="pres">
      <dgm:prSet presAssocID="{C2420BBD-4F17-46E5-B862-33728B4C86A2}" presName="root2" presStyleCnt="0"/>
      <dgm:spPr/>
    </dgm:pt>
    <dgm:pt modelId="{927BEB27-6B7E-4A57-B8C4-8438C187D60B}" type="pres">
      <dgm:prSet presAssocID="{C2420BBD-4F17-46E5-B862-33728B4C86A2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D14BDB1-D095-4A27-8C3A-1F049A86FB84}" type="pres">
      <dgm:prSet presAssocID="{C2420BBD-4F17-46E5-B862-33728B4C86A2}" presName="level3hierChild" presStyleCnt="0"/>
      <dgm:spPr/>
    </dgm:pt>
    <dgm:pt modelId="{BD1BF98E-8CAF-4723-AB9E-35C40F366184}" type="pres">
      <dgm:prSet presAssocID="{1320403D-7C2B-4967-BB7F-A3745C081EF5}" presName="conn2-1" presStyleLbl="parChTrans1D4" presStyleIdx="6" presStyleCnt="10"/>
      <dgm:spPr/>
      <dgm:t>
        <a:bodyPr/>
        <a:lstStyle/>
        <a:p>
          <a:endParaRPr lang="sk-SK"/>
        </a:p>
      </dgm:t>
    </dgm:pt>
    <dgm:pt modelId="{9FD84FF6-FEE9-4FBB-B388-70BE62ED1782}" type="pres">
      <dgm:prSet presAssocID="{1320403D-7C2B-4967-BB7F-A3745C081EF5}" presName="connTx" presStyleLbl="parChTrans1D4" presStyleIdx="6" presStyleCnt="10"/>
      <dgm:spPr/>
      <dgm:t>
        <a:bodyPr/>
        <a:lstStyle/>
        <a:p>
          <a:endParaRPr lang="sk-SK"/>
        </a:p>
      </dgm:t>
    </dgm:pt>
    <dgm:pt modelId="{B9DCC0AD-F02D-4B68-907E-520AFC497795}" type="pres">
      <dgm:prSet presAssocID="{821AD042-CBDE-4268-A775-55540E944ED8}" presName="root2" presStyleCnt="0"/>
      <dgm:spPr/>
    </dgm:pt>
    <dgm:pt modelId="{FB42BE1C-59FF-4377-A61D-07F88BF6E1AA}" type="pres">
      <dgm:prSet presAssocID="{821AD042-CBDE-4268-A775-55540E944ED8}" presName="LevelTwoTextNode" presStyleLbl="node4" presStyleIdx="6" presStyleCnt="10" custScaleY="12507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CD71BC4-FA94-461C-AF00-46E861837F6B}" type="pres">
      <dgm:prSet presAssocID="{821AD042-CBDE-4268-A775-55540E944ED8}" presName="level3hierChild" presStyleCnt="0"/>
      <dgm:spPr/>
    </dgm:pt>
    <dgm:pt modelId="{45BBD9CD-4585-43B9-8E82-9B39935F4346}" type="pres">
      <dgm:prSet presAssocID="{30F4E68A-22A9-46FD-9A07-33164D6CAB41}" presName="conn2-1" presStyleLbl="parChTrans1D3" presStyleIdx="1" presStyleCnt="4"/>
      <dgm:spPr/>
      <dgm:t>
        <a:bodyPr/>
        <a:lstStyle/>
        <a:p>
          <a:endParaRPr lang="sk-SK"/>
        </a:p>
      </dgm:t>
    </dgm:pt>
    <dgm:pt modelId="{01AA5206-DB34-40CB-A96A-9346A400F2E2}" type="pres">
      <dgm:prSet presAssocID="{30F4E68A-22A9-46FD-9A07-33164D6CAB41}" presName="connTx" presStyleLbl="parChTrans1D3" presStyleIdx="1" presStyleCnt="4"/>
      <dgm:spPr/>
      <dgm:t>
        <a:bodyPr/>
        <a:lstStyle/>
        <a:p>
          <a:endParaRPr lang="sk-SK"/>
        </a:p>
      </dgm:t>
    </dgm:pt>
    <dgm:pt modelId="{13239D3B-7029-45D6-BE46-D862F95B6319}" type="pres">
      <dgm:prSet presAssocID="{CCC324AC-D2BC-4E3A-9310-8DEF92E5A6B9}" presName="root2" presStyleCnt="0"/>
      <dgm:spPr/>
    </dgm:pt>
    <dgm:pt modelId="{76E93664-22E4-4F9A-BC7F-57905F8A49DE}" type="pres">
      <dgm:prSet presAssocID="{CCC324AC-D2BC-4E3A-9310-8DEF92E5A6B9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FFF641A-5C1A-4D31-A965-C551D1E688BC}" type="pres">
      <dgm:prSet presAssocID="{CCC324AC-D2BC-4E3A-9310-8DEF92E5A6B9}" presName="level3hierChild" presStyleCnt="0"/>
      <dgm:spPr/>
    </dgm:pt>
    <dgm:pt modelId="{689D2F15-B949-4971-B357-250A16DEF176}" type="pres">
      <dgm:prSet presAssocID="{06D3F699-67B4-4B25-B89C-5895212B1972}" presName="conn2-1" presStyleLbl="parChTrans1D4" presStyleIdx="7" presStyleCnt="10"/>
      <dgm:spPr/>
      <dgm:t>
        <a:bodyPr/>
        <a:lstStyle/>
        <a:p>
          <a:endParaRPr lang="sk-SK"/>
        </a:p>
      </dgm:t>
    </dgm:pt>
    <dgm:pt modelId="{520B60BD-BFC1-42EF-A27E-C077D97DB146}" type="pres">
      <dgm:prSet presAssocID="{06D3F699-67B4-4B25-B89C-5895212B1972}" presName="connTx" presStyleLbl="parChTrans1D4" presStyleIdx="7" presStyleCnt="10"/>
      <dgm:spPr/>
      <dgm:t>
        <a:bodyPr/>
        <a:lstStyle/>
        <a:p>
          <a:endParaRPr lang="sk-SK"/>
        </a:p>
      </dgm:t>
    </dgm:pt>
    <dgm:pt modelId="{5BF83E75-1E70-4FDC-A178-734AF7DD3332}" type="pres">
      <dgm:prSet presAssocID="{10E62EE7-0B45-42B2-BAC0-B481074E0B82}" presName="root2" presStyleCnt="0"/>
      <dgm:spPr/>
    </dgm:pt>
    <dgm:pt modelId="{337DCD14-7397-4333-8BFE-2E7E39C62C3C}" type="pres">
      <dgm:prSet presAssocID="{10E62EE7-0B45-42B2-BAC0-B481074E0B82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228780EB-D46A-416C-B52C-294BBFD5FD51}" type="pres">
      <dgm:prSet presAssocID="{10E62EE7-0B45-42B2-BAC0-B481074E0B82}" presName="level3hierChild" presStyleCnt="0"/>
      <dgm:spPr/>
    </dgm:pt>
    <dgm:pt modelId="{C0059058-2727-485F-A367-0B88BE944EBE}" type="pres">
      <dgm:prSet presAssocID="{5080FDC3-FCF2-4066-B14D-8E8D5A47E46C}" presName="conn2-1" presStyleLbl="parChTrans1D4" presStyleIdx="8" presStyleCnt="10"/>
      <dgm:spPr/>
      <dgm:t>
        <a:bodyPr/>
        <a:lstStyle/>
        <a:p>
          <a:endParaRPr lang="sk-SK"/>
        </a:p>
      </dgm:t>
    </dgm:pt>
    <dgm:pt modelId="{EA2F0838-CDBB-4F15-AE81-A6B854FFD612}" type="pres">
      <dgm:prSet presAssocID="{5080FDC3-FCF2-4066-B14D-8E8D5A47E46C}" presName="connTx" presStyleLbl="parChTrans1D4" presStyleIdx="8" presStyleCnt="10"/>
      <dgm:spPr/>
      <dgm:t>
        <a:bodyPr/>
        <a:lstStyle/>
        <a:p>
          <a:endParaRPr lang="sk-SK"/>
        </a:p>
      </dgm:t>
    </dgm:pt>
    <dgm:pt modelId="{8C1420DE-BF79-4465-AE28-713E1D854D25}" type="pres">
      <dgm:prSet presAssocID="{509876D2-106C-457F-BD1B-061FF3EFE83B}" presName="root2" presStyleCnt="0"/>
      <dgm:spPr/>
    </dgm:pt>
    <dgm:pt modelId="{AD530411-0EDE-4130-8DDA-57C3FBD210F1}" type="pres">
      <dgm:prSet presAssocID="{509876D2-106C-457F-BD1B-061FF3EFE83B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D8A6B6C-5984-4573-82FC-8109F17F4C55}" type="pres">
      <dgm:prSet presAssocID="{509876D2-106C-457F-BD1B-061FF3EFE83B}" presName="level3hierChild" presStyleCnt="0"/>
      <dgm:spPr/>
    </dgm:pt>
    <dgm:pt modelId="{46E1953F-C075-4F49-A5A4-94A4342F9436}" type="pres">
      <dgm:prSet presAssocID="{A90385FE-4BE7-4A70-9079-D3028CB10BC2}" presName="conn2-1" presStyleLbl="parChTrans1D4" presStyleIdx="9" presStyleCnt="10"/>
      <dgm:spPr/>
      <dgm:t>
        <a:bodyPr/>
        <a:lstStyle/>
        <a:p>
          <a:endParaRPr lang="sk-SK"/>
        </a:p>
      </dgm:t>
    </dgm:pt>
    <dgm:pt modelId="{510A646C-C920-44F8-8D16-DEFC4275B2C3}" type="pres">
      <dgm:prSet presAssocID="{A90385FE-4BE7-4A70-9079-D3028CB10BC2}" presName="connTx" presStyleLbl="parChTrans1D4" presStyleIdx="9" presStyleCnt="10"/>
      <dgm:spPr/>
      <dgm:t>
        <a:bodyPr/>
        <a:lstStyle/>
        <a:p>
          <a:endParaRPr lang="sk-SK"/>
        </a:p>
      </dgm:t>
    </dgm:pt>
    <dgm:pt modelId="{A07231C0-1C52-44B3-BDB4-0261E6BEA215}" type="pres">
      <dgm:prSet presAssocID="{5BB5626A-8132-4C81-B3AB-736BAC87CB2E}" presName="root2" presStyleCnt="0"/>
      <dgm:spPr/>
    </dgm:pt>
    <dgm:pt modelId="{1D1EB694-89DA-44D9-B1EB-07ACF1F0BD19}" type="pres">
      <dgm:prSet presAssocID="{5BB5626A-8132-4C81-B3AB-736BAC87CB2E}" presName="LevelTwoTextNode" presStyleLbl="node4" presStyleIdx="9" presStyleCnt="1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0488EB8-8E74-41F9-887C-0DC6AA1E3B57}" type="pres">
      <dgm:prSet presAssocID="{5BB5626A-8132-4C81-B3AB-736BAC87CB2E}" presName="level3hierChild" presStyleCnt="0"/>
      <dgm:spPr/>
    </dgm:pt>
    <dgm:pt modelId="{E4FC629C-928E-4CAE-A685-E04C10C3CBF0}" type="pres">
      <dgm:prSet presAssocID="{B1855E83-8F43-4EE7-8557-E24837DCB0A1}" presName="conn2-1" presStyleLbl="parChTrans1D2" presStyleIdx="1" presStyleCnt="2"/>
      <dgm:spPr/>
      <dgm:t>
        <a:bodyPr/>
        <a:lstStyle/>
        <a:p>
          <a:endParaRPr lang="sk-SK"/>
        </a:p>
      </dgm:t>
    </dgm:pt>
    <dgm:pt modelId="{F4AE18F0-D7B9-46F2-8A96-2D668F686833}" type="pres">
      <dgm:prSet presAssocID="{B1855E83-8F43-4EE7-8557-E24837DCB0A1}" presName="connTx" presStyleLbl="parChTrans1D2" presStyleIdx="1" presStyleCnt="2"/>
      <dgm:spPr/>
      <dgm:t>
        <a:bodyPr/>
        <a:lstStyle/>
        <a:p>
          <a:endParaRPr lang="sk-SK"/>
        </a:p>
      </dgm:t>
    </dgm:pt>
    <dgm:pt modelId="{4C8D5F44-EB20-4B14-809F-A8EDDCBC5258}" type="pres">
      <dgm:prSet presAssocID="{D89D3698-75BE-41DE-8566-E4AFE0D1CEB0}" presName="root2" presStyleCnt="0"/>
      <dgm:spPr/>
    </dgm:pt>
    <dgm:pt modelId="{322ADB8B-F457-45FB-9BE8-4169EF7AA93F}" type="pres">
      <dgm:prSet presAssocID="{D89D3698-75BE-41DE-8566-E4AFE0D1CEB0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19DD5A6-93A1-4E4E-9BFF-C334C7D5C5B4}" type="pres">
      <dgm:prSet presAssocID="{D89D3698-75BE-41DE-8566-E4AFE0D1CEB0}" presName="level3hierChild" presStyleCnt="0"/>
      <dgm:spPr/>
    </dgm:pt>
    <dgm:pt modelId="{1C165159-17DF-47AA-856F-642D9E139BF7}" type="pres">
      <dgm:prSet presAssocID="{EF23F7B8-54CA-4211-A6D3-9CC2F369DE14}" presName="conn2-1" presStyleLbl="parChTrans1D3" presStyleIdx="2" presStyleCnt="4"/>
      <dgm:spPr/>
      <dgm:t>
        <a:bodyPr/>
        <a:lstStyle/>
        <a:p>
          <a:endParaRPr lang="sk-SK"/>
        </a:p>
      </dgm:t>
    </dgm:pt>
    <dgm:pt modelId="{F7281EB4-D127-4706-8620-1FF7AB470F37}" type="pres">
      <dgm:prSet presAssocID="{EF23F7B8-54CA-4211-A6D3-9CC2F369DE14}" presName="connTx" presStyleLbl="parChTrans1D3" presStyleIdx="2" presStyleCnt="4"/>
      <dgm:spPr/>
      <dgm:t>
        <a:bodyPr/>
        <a:lstStyle/>
        <a:p>
          <a:endParaRPr lang="sk-SK"/>
        </a:p>
      </dgm:t>
    </dgm:pt>
    <dgm:pt modelId="{9A6AD99C-EE74-4FD3-8BD3-721B2F467611}" type="pres">
      <dgm:prSet presAssocID="{2517B0BF-A91E-4D29-A3BF-4F9014D4C2DE}" presName="root2" presStyleCnt="0"/>
      <dgm:spPr/>
    </dgm:pt>
    <dgm:pt modelId="{AF76B0EF-90EE-426D-A0E6-ED0F3849ECEA}" type="pres">
      <dgm:prSet presAssocID="{2517B0BF-A91E-4D29-A3BF-4F9014D4C2DE}" presName="LevelTwoTextNode" presStyleLbl="node3" presStyleIdx="2" presStyleCnt="4" custScaleY="11983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38E903EE-A9C6-4FF1-90B7-C2E4E72884F8}" type="pres">
      <dgm:prSet presAssocID="{2517B0BF-A91E-4D29-A3BF-4F9014D4C2DE}" presName="level3hierChild" presStyleCnt="0"/>
      <dgm:spPr/>
    </dgm:pt>
    <dgm:pt modelId="{313CA89A-5FAE-4196-8F94-57A708F9F7FD}" type="pres">
      <dgm:prSet presAssocID="{5A2F3CB9-C342-4057-B9DB-A2172D2D26FD}" presName="conn2-1" presStyleLbl="parChTrans1D3" presStyleIdx="3" presStyleCnt="4"/>
      <dgm:spPr/>
      <dgm:t>
        <a:bodyPr/>
        <a:lstStyle/>
        <a:p>
          <a:endParaRPr lang="sk-SK"/>
        </a:p>
      </dgm:t>
    </dgm:pt>
    <dgm:pt modelId="{34DD3BA9-8926-44D2-B5B1-01561D38F138}" type="pres">
      <dgm:prSet presAssocID="{5A2F3CB9-C342-4057-B9DB-A2172D2D26FD}" presName="connTx" presStyleLbl="parChTrans1D3" presStyleIdx="3" presStyleCnt="4"/>
      <dgm:spPr/>
      <dgm:t>
        <a:bodyPr/>
        <a:lstStyle/>
        <a:p>
          <a:endParaRPr lang="sk-SK"/>
        </a:p>
      </dgm:t>
    </dgm:pt>
    <dgm:pt modelId="{978266C8-2C8B-41D2-BD86-0C18F5C56E8E}" type="pres">
      <dgm:prSet presAssocID="{99D3B86B-3980-4194-A422-F9DE380E86C4}" presName="root2" presStyleCnt="0"/>
      <dgm:spPr/>
    </dgm:pt>
    <dgm:pt modelId="{3D3F2CBD-73AC-4670-86AE-71A10D1CCD2F}" type="pres">
      <dgm:prSet presAssocID="{99D3B86B-3980-4194-A422-F9DE380E86C4}" presName="LevelTwoTextNode" presStyleLbl="node3" presStyleIdx="3" presStyleCnt="4" custScaleY="122707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06575ABB-3026-4E57-AEE4-D19B598A4340}" type="pres">
      <dgm:prSet presAssocID="{99D3B86B-3980-4194-A422-F9DE380E86C4}" presName="level3hierChild" presStyleCnt="0"/>
      <dgm:spPr/>
    </dgm:pt>
  </dgm:ptLst>
  <dgm:cxnLst>
    <dgm:cxn modelId="{21DFF578-3DBF-4DD6-A70F-8DB5CD774068}" type="presOf" srcId="{9319AD68-0480-48EC-A83C-CBF052B69738}" destId="{D4EF07C6-F849-4458-8018-A6E69B2B34EB}" srcOrd="0" destOrd="0" presId="urn:microsoft.com/office/officeart/2008/layout/HorizontalMultiLevelHierarchy"/>
    <dgm:cxn modelId="{5A5F40A3-0228-4373-9A2E-C1BE10261FEE}" type="presOf" srcId="{09B47357-7CD3-4761-92D7-D33B0B549B99}" destId="{E793C78F-8B7D-4A29-9CA7-C5F4FB684521}" srcOrd="1" destOrd="0" presId="urn:microsoft.com/office/officeart/2008/layout/HorizontalMultiLevelHierarchy"/>
    <dgm:cxn modelId="{035DFD66-6823-4ACC-BA98-692970F03E43}" type="presOf" srcId="{821AD042-CBDE-4268-A775-55540E944ED8}" destId="{FB42BE1C-59FF-4377-A61D-07F88BF6E1AA}" srcOrd="0" destOrd="0" presId="urn:microsoft.com/office/officeart/2008/layout/HorizontalMultiLevelHierarchy"/>
    <dgm:cxn modelId="{94D0C543-CDCC-4381-B557-1570CB7B2FC2}" type="presOf" srcId="{5A2F3CB9-C342-4057-B9DB-A2172D2D26FD}" destId="{313CA89A-5FAE-4196-8F94-57A708F9F7FD}" srcOrd="0" destOrd="0" presId="urn:microsoft.com/office/officeart/2008/layout/HorizontalMultiLevelHierarchy"/>
    <dgm:cxn modelId="{85593760-F54E-4673-A16A-A00600456D58}" type="presOf" srcId="{30F4E68A-22A9-46FD-9A07-33164D6CAB41}" destId="{01AA5206-DB34-40CB-A96A-9346A400F2E2}" srcOrd="1" destOrd="0" presId="urn:microsoft.com/office/officeart/2008/layout/HorizontalMultiLevelHierarchy"/>
    <dgm:cxn modelId="{E630E65B-615E-4374-BB9A-294ACEF7B07F}" type="presOf" srcId="{B2581AC3-F73D-4D54-9CE5-B2F20260B2DD}" destId="{25EB030A-C37E-4E37-8E0A-80E5B75CC0EB}" srcOrd="0" destOrd="0" presId="urn:microsoft.com/office/officeart/2008/layout/HorizontalMultiLevelHierarchy"/>
    <dgm:cxn modelId="{9D9CDB39-F762-42A6-983C-77DAAB4D9862}" srcId="{03EEAACC-2A64-4D1D-AB45-71F08074389E}" destId="{821AD042-CBDE-4268-A775-55540E944ED8}" srcOrd="1" destOrd="0" parTransId="{1320403D-7C2B-4967-BB7F-A3745C081EF5}" sibTransId="{8C2DA382-6ABA-4D18-B899-23C961C2CDA7}"/>
    <dgm:cxn modelId="{B04CE6CF-384B-4414-9DB5-BED79FB0727D}" type="presOf" srcId="{99D3B86B-3980-4194-A422-F9DE380E86C4}" destId="{3D3F2CBD-73AC-4670-86AE-71A10D1CCD2F}" srcOrd="0" destOrd="0" presId="urn:microsoft.com/office/officeart/2008/layout/HorizontalMultiLevelHierarchy"/>
    <dgm:cxn modelId="{F1F3A336-7BA6-4049-8CBF-EA3D47E56AF3}" type="presOf" srcId="{C9078174-DB9A-4725-B940-233A6347CB6E}" destId="{4EC8AC41-F72B-4D8E-A4C2-CCDDD3809BD4}" srcOrd="0" destOrd="0" presId="urn:microsoft.com/office/officeart/2008/layout/HorizontalMultiLevelHierarchy"/>
    <dgm:cxn modelId="{34F203EA-BBD7-47D9-8A65-B62D6F5275F9}" srcId="{AE594DFA-7A13-4061-9DE6-E90E0F77C0D3}" destId="{FD7B6E4A-3696-4E5D-9F2F-38F214C47EB3}" srcOrd="0" destOrd="0" parTransId="{B046A10E-4C62-4B23-9AAC-E2AF40EA4A4B}" sibTransId="{6B22064F-AC6A-4D2A-A4DD-0E8A94EC156F}"/>
    <dgm:cxn modelId="{198F0B85-9104-4065-9A43-7C4479A2FDBB}" type="presOf" srcId="{EF23F7B8-54CA-4211-A6D3-9CC2F369DE14}" destId="{1C165159-17DF-47AA-856F-642D9E139BF7}" srcOrd="0" destOrd="0" presId="urn:microsoft.com/office/officeart/2008/layout/HorizontalMultiLevelHierarchy"/>
    <dgm:cxn modelId="{88EAC9BF-25F7-45D5-9191-1CF01179AA54}" type="presOf" srcId="{B046A10E-4C62-4B23-9AAC-E2AF40EA4A4B}" destId="{1FE67DAB-C183-41BF-AC97-D6FA1926E048}" srcOrd="0" destOrd="0" presId="urn:microsoft.com/office/officeart/2008/layout/HorizontalMultiLevelHierarchy"/>
    <dgm:cxn modelId="{6BBC3FB3-1666-4E5F-A5BA-9A314EFF53BC}" srcId="{6D9156BF-822E-47D8-8239-DA51977124B9}" destId="{9319AD68-0480-48EC-A83C-CBF052B69738}" srcOrd="2" destOrd="0" parTransId="{62C0D28E-BAB7-471C-AB6E-254C7BF256FC}" sibTransId="{CE8AD611-0998-470F-A005-66349CB168A1}"/>
    <dgm:cxn modelId="{C0C6ADCE-ED57-456F-98C3-83A3A242BEF4}" type="presOf" srcId="{BD797397-283F-4898-A11E-5A65A0AED18F}" destId="{BFD4AF9E-5A86-42E5-9C76-81B372C45436}" srcOrd="1" destOrd="0" presId="urn:microsoft.com/office/officeart/2008/layout/HorizontalMultiLevelHierarchy"/>
    <dgm:cxn modelId="{B866D205-3493-4600-8C7D-7A255667EC39}" type="presOf" srcId="{F826B02D-8973-4FF2-BCEF-C6CF6C04FBBD}" destId="{F2EADDB0-C298-43B8-8E76-A9CE754139AC}" srcOrd="0" destOrd="0" presId="urn:microsoft.com/office/officeart/2008/layout/HorizontalMultiLevelHierarchy"/>
    <dgm:cxn modelId="{78DE6818-13CD-408E-825B-0525A22EB637}" type="presOf" srcId="{5A2F3CB9-C342-4057-B9DB-A2172D2D26FD}" destId="{34DD3BA9-8926-44D2-B5B1-01561D38F138}" srcOrd="1" destOrd="0" presId="urn:microsoft.com/office/officeart/2008/layout/HorizontalMultiLevelHierarchy"/>
    <dgm:cxn modelId="{95B255F7-128E-4C05-AEF3-95C5A6ACB6AE}" type="presOf" srcId="{70741997-A0FC-437E-9B34-6A41E3169E63}" destId="{790671FE-C71A-45BE-AEE1-1F4B57D6FEB0}" srcOrd="0" destOrd="0" presId="urn:microsoft.com/office/officeart/2008/layout/HorizontalMultiLevelHierarchy"/>
    <dgm:cxn modelId="{0EB9EA68-E51E-4A85-85AD-64CEF3BB9FBE}" type="presOf" srcId="{12BA99CE-14B3-4329-95E2-0B5588724766}" destId="{707B9FDC-5029-4CB7-A59C-8E4A96D2BC35}" srcOrd="0" destOrd="0" presId="urn:microsoft.com/office/officeart/2008/layout/HorizontalMultiLevelHierarchy"/>
    <dgm:cxn modelId="{9BBB2D96-9A2D-4960-8CB3-768A510F79C8}" type="presOf" srcId="{D89D3698-75BE-41DE-8566-E4AFE0D1CEB0}" destId="{322ADB8B-F457-45FB-9BE8-4169EF7AA93F}" srcOrd="0" destOrd="0" presId="urn:microsoft.com/office/officeart/2008/layout/HorizontalMultiLevelHierarchy"/>
    <dgm:cxn modelId="{D2168FEA-D6A6-4C30-9901-5116DDEDF113}" type="presOf" srcId="{EF23F7B8-54CA-4211-A6D3-9CC2F369DE14}" destId="{F7281EB4-D127-4706-8620-1FF7AB470F37}" srcOrd="1" destOrd="0" presId="urn:microsoft.com/office/officeart/2008/layout/HorizontalMultiLevelHierarchy"/>
    <dgm:cxn modelId="{D3CDDFA7-DB32-4AF3-823D-4201A5418064}" type="presOf" srcId="{03EEAACC-2A64-4D1D-AB45-71F08074389E}" destId="{A975E874-D0BC-458B-AD37-15EE14D88584}" srcOrd="0" destOrd="0" presId="urn:microsoft.com/office/officeart/2008/layout/HorizontalMultiLevelHierarchy"/>
    <dgm:cxn modelId="{DB6835E8-2C47-4A11-AD3E-0A27C096EE28}" type="presOf" srcId="{A90385FE-4BE7-4A70-9079-D3028CB10BC2}" destId="{46E1953F-C075-4F49-A5A4-94A4342F9436}" srcOrd="0" destOrd="0" presId="urn:microsoft.com/office/officeart/2008/layout/HorizontalMultiLevelHierarchy"/>
    <dgm:cxn modelId="{852C0B16-97C7-44A2-BBAE-8F80FD15285F}" type="presOf" srcId="{09B47357-7CD3-4761-92D7-D33B0B549B99}" destId="{6ED4D40C-DF03-4CC9-8CF9-3159372D0FF5}" srcOrd="0" destOrd="0" presId="urn:microsoft.com/office/officeart/2008/layout/HorizontalMultiLevelHierarchy"/>
    <dgm:cxn modelId="{1882B6FF-247D-47BB-9C0A-BDEE14E70AB2}" srcId="{C9078174-DB9A-4725-B940-233A6347CB6E}" destId="{03EEAACC-2A64-4D1D-AB45-71F08074389E}" srcOrd="1" destOrd="0" parTransId="{09B47357-7CD3-4761-92D7-D33B0B549B99}" sibTransId="{B2753875-C854-4ABE-A72E-AC8CE41F0FD5}"/>
    <dgm:cxn modelId="{F43B5220-3DE3-4A63-AE9C-AA50D231FA68}" type="presOf" srcId="{5E69CB10-2C2B-493B-88B0-E104BFD11F2F}" destId="{35E7F36D-793A-4B04-8080-C21095FE64DC}" srcOrd="0" destOrd="0" presId="urn:microsoft.com/office/officeart/2008/layout/HorizontalMultiLevelHierarchy"/>
    <dgm:cxn modelId="{72FB2994-78AA-41C9-B85E-7AA574652DBD}" type="presOf" srcId="{62C0D28E-BAB7-471C-AB6E-254C7BF256FC}" destId="{F3D7ED19-E25E-404F-BFFF-229137BC1A40}" srcOrd="1" destOrd="0" presId="urn:microsoft.com/office/officeart/2008/layout/HorizontalMultiLevelHierarchy"/>
    <dgm:cxn modelId="{A83AA196-096F-4220-8F5C-25D27FABF2E3}" type="presOf" srcId="{1320403D-7C2B-4967-BB7F-A3745C081EF5}" destId="{BD1BF98E-8CAF-4723-AB9E-35C40F366184}" srcOrd="0" destOrd="0" presId="urn:microsoft.com/office/officeart/2008/layout/HorizontalMultiLevelHierarchy"/>
    <dgm:cxn modelId="{69F67F77-3EBB-4695-B460-07A774E8B5AA}" type="presOf" srcId="{B1855E83-8F43-4EE7-8557-E24837DCB0A1}" destId="{E4FC629C-928E-4CAE-A685-E04C10C3CBF0}" srcOrd="0" destOrd="0" presId="urn:microsoft.com/office/officeart/2008/layout/HorizontalMultiLevelHierarchy"/>
    <dgm:cxn modelId="{19567641-777D-438C-BB16-4CE349D02F7D}" type="presOf" srcId="{5BB5626A-8132-4C81-B3AB-736BAC87CB2E}" destId="{1D1EB694-89DA-44D9-B1EB-07ACF1F0BD19}" srcOrd="0" destOrd="0" presId="urn:microsoft.com/office/officeart/2008/layout/HorizontalMultiLevelHierarchy"/>
    <dgm:cxn modelId="{9C5C4F2C-24DA-45A9-8727-C7B9038F1501}" srcId="{CCC324AC-D2BC-4E3A-9310-8DEF92E5A6B9}" destId="{10E62EE7-0B45-42B2-BAC0-B481074E0B82}" srcOrd="0" destOrd="0" parTransId="{06D3F699-67B4-4B25-B89C-5895212B1972}" sibTransId="{21BC674B-E5D9-466A-A901-9FD1C72FFD32}"/>
    <dgm:cxn modelId="{2A34DCC7-71EB-4493-AF3E-3778E1BE6C78}" type="presOf" srcId="{22CDC270-BF92-444B-BD49-7D1347C10E07}" destId="{A15F4155-8E07-40FD-9498-CC6C979B7EA9}" srcOrd="1" destOrd="0" presId="urn:microsoft.com/office/officeart/2008/layout/HorizontalMultiLevelHierarchy"/>
    <dgm:cxn modelId="{FC5BEC60-DBFF-47F3-9B16-21183E8A6960}" type="presOf" srcId="{C2420BBD-4F17-46E5-B862-33728B4C86A2}" destId="{927BEB27-6B7E-4A57-B8C4-8438C187D60B}" srcOrd="0" destOrd="0" presId="urn:microsoft.com/office/officeart/2008/layout/HorizontalMultiLevelHierarchy"/>
    <dgm:cxn modelId="{5A65110E-94CA-41C3-9E2B-4AC10FB0C999}" type="presOf" srcId="{5E69CB10-2C2B-493B-88B0-E104BFD11F2F}" destId="{5CC409F4-AD03-4E92-942A-059A6E0ACA5A}" srcOrd="1" destOrd="0" presId="urn:microsoft.com/office/officeart/2008/layout/HorizontalMultiLevelHierarchy"/>
    <dgm:cxn modelId="{AE4793C4-1101-49BA-840A-EFA92048A3DD}" srcId="{CCC324AC-D2BC-4E3A-9310-8DEF92E5A6B9}" destId="{5BB5626A-8132-4C81-B3AB-736BAC87CB2E}" srcOrd="2" destOrd="0" parTransId="{A90385FE-4BE7-4A70-9079-D3028CB10BC2}" sibTransId="{759FE57B-7DB7-4562-995E-C0326185E7F1}"/>
    <dgm:cxn modelId="{3176CD1D-194A-4963-A2E5-4E3749A3BF3A}" srcId="{FD7B6E4A-3696-4E5D-9F2F-38F214C47EB3}" destId="{C9078174-DB9A-4725-B940-233A6347CB6E}" srcOrd="0" destOrd="0" parTransId="{5E69CB10-2C2B-493B-88B0-E104BFD11F2F}" sibTransId="{8F1E6318-F762-42F1-8034-5EABCD569AA8}"/>
    <dgm:cxn modelId="{7BC54D24-D2EF-4446-8288-F71D40419656}" srcId="{FD7B6E4A-3696-4E5D-9F2F-38F214C47EB3}" destId="{CCC324AC-D2BC-4E3A-9310-8DEF92E5A6B9}" srcOrd="1" destOrd="0" parTransId="{30F4E68A-22A9-46FD-9A07-33164D6CAB41}" sibTransId="{7148D44A-1D35-4767-AD93-6D4348EC41AB}"/>
    <dgm:cxn modelId="{09A7EA9E-E677-4E52-804C-E6D8A2247A06}" srcId="{AE594DFA-7A13-4061-9DE6-E90E0F77C0D3}" destId="{D89D3698-75BE-41DE-8566-E4AFE0D1CEB0}" srcOrd="1" destOrd="0" parTransId="{B1855E83-8F43-4EE7-8557-E24837DCB0A1}" sibTransId="{651B4D83-9877-40A5-A593-ED5609AB74FE}"/>
    <dgm:cxn modelId="{3592ED09-AD41-4755-9FB5-ECEFB2BFB759}" type="presOf" srcId="{B2581AC3-F73D-4D54-9CE5-B2F20260B2DD}" destId="{ADF8CCFE-376D-4CE0-A1E8-BA8E85AE3411}" srcOrd="1" destOrd="0" presId="urn:microsoft.com/office/officeart/2008/layout/HorizontalMultiLevelHierarchy"/>
    <dgm:cxn modelId="{197F38AA-BE11-44E7-AAEA-35A6D7CDC3B2}" type="presOf" srcId="{10E62EE7-0B45-42B2-BAC0-B481074E0B82}" destId="{337DCD14-7397-4333-8BFE-2E7E39C62C3C}" srcOrd="0" destOrd="0" presId="urn:microsoft.com/office/officeart/2008/layout/HorizontalMultiLevelHierarchy"/>
    <dgm:cxn modelId="{81331EF2-5627-4AE5-AC1C-A613B42C1048}" type="presOf" srcId="{12BA99CE-14B3-4329-95E2-0B5588724766}" destId="{EE584030-1448-46D6-A1A7-E1445A966BBC}" srcOrd="1" destOrd="0" presId="urn:microsoft.com/office/officeart/2008/layout/HorizontalMultiLevelHierarchy"/>
    <dgm:cxn modelId="{F8474311-948E-49A1-BD1C-352A994FB0A6}" type="presOf" srcId="{AE594DFA-7A13-4061-9DE6-E90E0F77C0D3}" destId="{D389D91D-4E15-4EE6-A8D6-6F6F211B6967}" srcOrd="0" destOrd="0" presId="urn:microsoft.com/office/officeart/2008/layout/HorizontalMultiLevelHierarchy"/>
    <dgm:cxn modelId="{A6D22D5F-3C7A-4DCA-BE79-D382F04F4714}" srcId="{70741997-A0FC-437E-9B34-6A41E3169E63}" destId="{AE594DFA-7A13-4061-9DE6-E90E0F77C0D3}" srcOrd="0" destOrd="0" parTransId="{A62F4849-9AA2-47F1-AA62-8014C6B21AF7}" sibTransId="{AE75DBAA-D504-48B1-A09E-04C9A4F189CF}"/>
    <dgm:cxn modelId="{11DEDEF7-DFEC-43C3-9BA2-032E470FDCF1}" type="presOf" srcId="{FD7B6E4A-3696-4E5D-9F2F-38F214C47EB3}" destId="{8709849A-A499-439F-A4F4-7CAD1FBAE76C}" srcOrd="0" destOrd="0" presId="urn:microsoft.com/office/officeart/2008/layout/HorizontalMultiLevelHierarchy"/>
    <dgm:cxn modelId="{143714AE-556D-45A2-B391-FA91C878DDD5}" type="presOf" srcId="{B1855E83-8F43-4EE7-8557-E24837DCB0A1}" destId="{F4AE18F0-D7B9-46F2-8A96-2D668F686833}" srcOrd="1" destOrd="0" presId="urn:microsoft.com/office/officeart/2008/layout/HorizontalMultiLevelHierarchy"/>
    <dgm:cxn modelId="{DE2004FA-8E74-4F49-B8F9-B3A71C99404E}" type="presOf" srcId="{6D9156BF-822E-47D8-8239-DA51977124B9}" destId="{107C3DB2-D7A1-4590-AD8A-0CF0F1371EDE}" srcOrd="0" destOrd="0" presId="urn:microsoft.com/office/officeart/2008/layout/HorizontalMultiLevelHierarchy"/>
    <dgm:cxn modelId="{64645A5F-7841-4F97-B652-8BC0A65902B2}" type="presOf" srcId="{30F4E68A-22A9-46FD-9A07-33164D6CAB41}" destId="{45BBD9CD-4585-43B9-8E82-9B39935F4346}" srcOrd="0" destOrd="0" presId="urn:microsoft.com/office/officeart/2008/layout/HorizontalMultiLevelHierarchy"/>
    <dgm:cxn modelId="{A24ED22A-481C-43CB-A002-02C30CCD5E14}" type="presOf" srcId="{5080FDC3-FCF2-4066-B14D-8E8D5A47E46C}" destId="{C0059058-2727-485F-A367-0B88BE944EBE}" srcOrd="0" destOrd="0" presId="urn:microsoft.com/office/officeart/2008/layout/HorizontalMultiLevelHierarchy"/>
    <dgm:cxn modelId="{7CAAA230-92A3-49CF-85D5-C22B2CE5FF02}" type="presOf" srcId="{CCC324AC-D2BC-4E3A-9310-8DEF92E5A6B9}" destId="{76E93664-22E4-4F9A-BC7F-57905F8A49DE}" srcOrd="0" destOrd="0" presId="urn:microsoft.com/office/officeart/2008/layout/HorizontalMultiLevelHierarchy"/>
    <dgm:cxn modelId="{496C6258-8AB5-403E-8822-F7AF56C0CC96}" srcId="{D89D3698-75BE-41DE-8566-E4AFE0D1CEB0}" destId="{99D3B86B-3980-4194-A422-F9DE380E86C4}" srcOrd="1" destOrd="0" parTransId="{5A2F3CB9-C342-4057-B9DB-A2172D2D26FD}" sibTransId="{424C0442-B07E-4EF3-B3F2-87F577EF6F5A}"/>
    <dgm:cxn modelId="{C8FD10A1-4A07-4EA5-A8E9-8666254236B4}" type="presOf" srcId="{509876D2-106C-457F-BD1B-061FF3EFE83B}" destId="{AD530411-0EDE-4130-8DDA-57C3FBD210F1}" srcOrd="0" destOrd="0" presId="urn:microsoft.com/office/officeart/2008/layout/HorizontalMultiLevelHierarchy"/>
    <dgm:cxn modelId="{75114904-BE72-4959-94B1-ED53A0220C03}" type="presOf" srcId="{06D3F699-67B4-4B25-B89C-5895212B1972}" destId="{520B60BD-BFC1-42EF-A27E-C077D97DB146}" srcOrd="1" destOrd="0" presId="urn:microsoft.com/office/officeart/2008/layout/HorizontalMultiLevelHierarchy"/>
    <dgm:cxn modelId="{9A6D36EC-9781-4A13-B940-925011CDF8E2}" srcId="{6D9156BF-822E-47D8-8239-DA51977124B9}" destId="{F649869D-61B8-4784-9F78-5D37C3B5B853}" srcOrd="0" destOrd="0" parTransId="{BD797397-283F-4898-A11E-5A65A0AED18F}" sibTransId="{FF9C5AEF-ED74-4F19-B00D-0CA4A6DBCA16}"/>
    <dgm:cxn modelId="{155F6F0F-9F7E-4804-9DB4-CE874ADE509F}" type="presOf" srcId="{5080FDC3-FCF2-4066-B14D-8E8D5A47E46C}" destId="{EA2F0838-CDBB-4F15-AE81-A6B854FFD612}" srcOrd="1" destOrd="0" presId="urn:microsoft.com/office/officeart/2008/layout/HorizontalMultiLevelHierarchy"/>
    <dgm:cxn modelId="{7065D004-D0BC-4029-9C38-F18BF640707D}" type="presOf" srcId="{1320403D-7C2B-4967-BB7F-A3745C081EF5}" destId="{9FD84FF6-FEE9-4FBB-B388-70BE62ED1782}" srcOrd="1" destOrd="0" presId="urn:microsoft.com/office/officeart/2008/layout/HorizontalMultiLevelHierarchy"/>
    <dgm:cxn modelId="{12195F36-28A3-473A-9EFB-662B06EDD585}" type="presOf" srcId="{B046A10E-4C62-4B23-9AAC-E2AF40EA4A4B}" destId="{ADC4263C-2EAF-4652-A0E0-022B72AB8CC5}" srcOrd="1" destOrd="0" presId="urn:microsoft.com/office/officeart/2008/layout/HorizontalMultiLevelHierarchy"/>
    <dgm:cxn modelId="{54176962-35B1-499F-89EF-58B536985F17}" srcId="{03EEAACC-2A64-4D1D-AB45-71F08074389E}" destId="{C2420BBD-4F17-46E5-B862-33728B4C86A2}" srcOrd="0" destOrd="0" parTransId="{12BA99CE-14B3-4329-95E2-0B5588724766}" sibTransId="{6D5E93A7-CAC6-4FC0-B2B1-8280714F7516}"/>
    <dgm:cxn modelId="{94446B68-DBB4-4BA6-8017-235D7AC8DE33}" srcId="{6D9156BF-822E-47D8-8239-DA51977124B9}" destId="{F826B02D-8973-4FF2-BCEF-C6CF6C04FBBD}" srcOrd="1" destOrd="0" parTransId="{B2581AC3-F73D-4D54-9CE5-B2F20260B2DD}" sibTransId="{C3FD8678-8178-4CEC-B749-35BF2FAF2D59}"/>
    <dgm:cxn modelId="{6963CCFE-960F-4D17-973A-E9C6792D09DC}" type="presOf" srcId="{06D3F699-67B4-4B25-B89C-5895212B1972}" destId="{689D2F15-B949-4971-B357-250A16DEF176}" srcOrd="0" destOrd="0" presId="urn:microsoft.com/office/officeart/2008/layout/HorizontalMultiLevelHierarchy"/>
    <dgm:cxn modelId="{EAE60202-9C92-4F32-9DA8-6155C94DA65F}" srcId="{D89D3698-75BE-41DE-8566-E4AFE0D1CEB0}" destId="{2517B0BF-A91E-4D29-A3BF-4F9014D4C2DE}" srcOrd="0" destOrd="0" parTransId="{EF23F7B8-54CA-4211-A6D3-9CC2F369DE14}" sibTransId="{8F97D4AC-E857-4E50-844E-5FD70C03C6C3}"/>
    <dgm:cxn modelId="{7C10AE25-0014-4B84-B04B-30ECC4B4A4B0}" type="presOf" srcId="{2517B0BF-A91E-4D29-A3BF-4F9014D4C2DE}" destId="{AF76B0EF-90EE-426D-A0E6-ED0F3849ECEA}" srcOrd="0" destOrd="0" presId="urn:microsoft.com/office/officeart/2008/layout/HorizontalMultiLevelHierarchy"/>
    <dgm:cxn modelId="{3451A449-FF7A-4395-B11C-DB1C1852050D}" type="presOf" srcId="{62C0D28E-BAB7-471C-AB6E-254C7BF256FC}" destId="{B284859A-B8A7-4DF7-BD2C-E1F46C1EAE80}" srcOrd="0" destOrd="0" presId="urn:microsoft.com/office/officeart/2008/layout/HorizontalMultiLevelHierarchy"/>
    <dgm:cxn modelId="{6D5F87B7-375D-4C32-BD5B-5BE2480E394B}" type="presOf" srcId="{F649869D-61B8-4784-9F78-5D37C3B5B853}" destId="{81AA1F8C-2A66-4BA1-944A-5378B4195650}" srcOrd="0" destOrd="0" presId="urn:microsoft.com/office/officeart/2008/layout/HorizontalMultiLevelHierarchy"/>
    <dgm:cxn modelId="{DC195716-38BE-4E60-92D0-E9696D0968C3}" type="presOf" srcId="{A90385FE-4BE7-4A70-9079-D3028CB10BC2}" destId="{510A646C-C920-44F8-8D16-DEFC4275B2C3}" srcOrd="1" destOrd="0" presId="urn:microsoft.com/office/officeart/2008/layout/HorizontalMultiLevelHierarchy"/>
    <dgm:cxn modelId="{AE3F7B5B-9E7F-40A4-8AC7-3ED08C2AE121}" type="presOf" srcId="{BD797397-283F-4898-A11E-5A65A0AED18F}" destId="{31936D69-9098-47D3-956B-F07D1A95FB74}" srcOrd="0" destOrd="0" presId="urn:microsoft.com/office/officeart/2008/layout/HorizontalMultiLevelHierarchy"/>
    <dgm:cxn modelId="{D2FDBB52-3826-4742-A32F-4825A8D58673}" srcId="{C9078174-DB9A-4725-B940-233A6347CB6E}" destId="{6D9156BF-822E-47D8-8239-DA51977124B9}" srcOrd="0" destOrd="0" parTransId="{22CDC270-BF92-444B-BD49-7D1347C10E07}" sibTransId="{552F65AF-FF5D-43EE-8284-76B7EE236214}"/>
    <dgm:cxn modelId="{01330250-EA6F-4F12-A75A-292A172323B7}" type="presOf" srcId="{22CDC270-BF92-444B-BD49-7D1347C10E07}" destId="{67C1AE85-6CE5-4CEB-B083-39D70955EC6B}" srcOrd="0" destOrd="0" presId="urn:microsoft.com/office/officeart/2008/layout/HorizontalMultiLevelHierarchy"/>
    <dgm:cxn modelId="{DC8587D3-26AB-4FAB-A681-16419312133E}" srcId="{CCC324AC-D2BC-4E3A-9310-8DEF92E5A6B9}" destId="{509876D2-106C-457F-BD1B-061FF3EFE83B}" srcOrd="1" destOrd="0" parTransId="{5080FDC3-FCF2-4066-B14D-8E8D5A47E46C}" sibTransId="{D2359EC3-7A96-4FF1-B38B-14EA0A43C6ED}"/>
    <dgm:cxn modelId="{8B06CC27-B5A2-43CA-A7BB-3E0E9713B93E}" type="presParOf" srcId="{790671FE-C71A-45BE-AEE1-1F4B57D6FEB0}" destId="{B7B21A43-3BDF-43B9-8125-E486E4D73A7C}" srcOrd="0" destOrd="0" presId="urn:microsoft.com/office/officeart/2008/layout/HorizontalMultiLevelHierarchy"/>
    <dgm:cxn modelId="{D34E6EE0-005E-4BA1-9844-707A0BA77E89}" type="presParOf" srcId="{B7B21A43-3BDF-43B9-8125-E486E4D73A7C}" destId="{D389D91D-4E15-4EE6-A8D6-6F6F211B6967}" srcOrd="0" destOrd="0" presId="urn:microsoft.com/office/officeart/2008/layout/HorizontalMultiLevelHierarchy"/>
    <dgm:cxn modelId="{5EC0A32A-9D7B-47FC-941B-4B7D7B062FDD}" type="presParOf" srcId="{B7B21A43-3BDF-43B9-8125-E486E4D73A7C}" destId="{EB755D3E-FCCF-4CBA-BD38-AB7F2C1CCEFE}" srcOrd="1" destOrd="0" presId="urn:microsoft.com/office/officeart/2008/layout/HorizontalMultiLevelHierarchy"/>
    <dgm:cxn modelId="{D264E79B-DCDF-419B-B2A8-29BA903B7DE6}" type="presParOf" srcId="{EB755D3E-FCCF-4CBA-BD38-AB7F2C1CCEFE}" destId="{1FE67DAB-C183-41BF-AC97-D6FA1926E048}" srcOrd="0" destOrd="0" presId="urn:microsoft.com/office/officeart/2008/layout/HorizontalMultiLevelHierarchy"/>
    <dgm:cxn modelId="{7885866D-2AC5-4BC3-9F4D-02B299FF238E}" type="presParOf" srcId="{1FE67DAB-C183-41BF-AC97-D6FA1926E048}" destId="{ADC4263C-2EAF-4652-A0E0-022B72AB8CC5}" srcOrd="0" destOrd="0" presId="urn:microsoft.com/office/officeart/2008/layout/HorizontalMultiLevelHierarchy"/>
    <dgm:cxn modelId="{1F4BE429-447E-402C-8987-9E5FAF069D46}" type="presParOf" srcId="{EB755D3E-FCCF-4CBA-BD38-AB7F2C1CCEFE}" destId="{CF0EDB8A-94AA-4114-85BB-22AD677EF752}" srcOrd="1" destOrd="0" presId="urn:microsoft.com/office/officeart/2008/layout/HorizontalMultiLevelHierarchy"/>
    <dgm:cxn modelId="{EC2A456F-1EE1-4D64-8776-C6539BFAF3CF}" type="presParOf" srcId="{CF0EDB8A-94AA-4114-85BB-22AD677EF752}" destId="{8709849A-A499-439F-A4F4-7CAD1FBAE76C}" srcOrd="0" destOrd="0" presId="urn:microsoft.com/office/officeart/2008/layout/HorizontalMultiLevelHierarchy"/>
    <dgm:cxn modelId="{CA1A5CB1-5438-43FB-8B01-D66AAB571EA6}" type="presParOf" srcId="{CF0EDB8A-94AA-4114-85BB-22AD677EF752}" destId="{29D60C09-776C-4E23-964E-AB4EFA4BB594}" srcOrd="1" destOrd="0" presId="urn:microsoft.com/office/officeart/2008/layout/HorizontalMultiLevelHierarchy"/>
    <dgm:cxn modelId="{0165CFDD-8F6D-4737-85BD-D62A0A1397F4}" type="presParOf" srcId="{29D60C09-776C-4E23-964E-AB4EFA4BB594}" destId="{35E7F36D-793A-4B04-8080-C21095FE64DC}" srcOrd="0" destOrd="0" presId="urn:microsoft.com/office/officeart/2008/layout/HorizontalMultiLevelHierarchy"/>
    <dgm:cxn modelId="{C2B1973B-A6C5-41F0-A2EA-2C820BFFB142}" type="presParOf" srcId="{35E7F36D-793A-4B04-8080-C21095FE64DC}" destId="{5CC409F4-AD03-4E92-942A-059A6E0ACA5A}" srcOrd="0" destOrd="0" presId="urn:microsoft.com/office/officeart/2008/layout/HorizontalMultiLevelHierarchy"/>
    <dgm:cxn modelId="{76E0168C-E4AA-40B3-9B0E-DA3BF3945BB8}" type="presParOf" srcId="{29D60C09-776C-4E23-964E-AB4EFA4BB594}" destId="{83781514-2BFF-42CA-906C-DF9EB4651809}" srcOrd="1" destOrd="0" presId="urn:microsoft.com/office/officeart/2008/layout/HorizontalMultiLevelHierarchy"/>
    <dgm:cxn modelId="{222B4F9F-2381-41B4-B0D7-3A39CD9C4069}" type="presParOf" srcId="{83781514-2BFF-42CA-906C-DF9EB4651809}" destId="{4EC8AC41-F72B-4D8E-A4C2-CCDDD3809BD4}" srcOrd="0" destOrd="0" presId="urn:microsoft.com/office/officeart/2008/layout/HorizontalMultiLevelHierarchy"/>
    <dgm:cxn modelId="{5EE6D758-8BED-4063-B3FC-2FDB639D0B56}" type="presParOf" srcId="{83781514-2BFF-42CA-906C-DF9EB4651809}" destId="{5CDB7C58-15CD-4FC7-B1F4-9AC35D19DC3D}" srcOrd="1" destOrd="0" presId="urn:microsoft.com/office/officeart/2008/layout/HorizontalMultiLevelHierarchy"/>
    <dgm:cxn modelId="{0BD34A3D-3FB9-4002-8A25-A60C7AB552E1}" type="presParOf" srcId="{5CDB7C58-15CD-4FC7-B1F4-9AC35D19DC3D}" destId="{67C1AE85-6CE5-4CEB-B083-39D70955EC6B}" srcOrd="0" destOrd="0" presId="urn:microsoft.com/office/officeart/2008/layout/HorizontalMultiLevelHierarchy"/>
    <dgm:cxn modelId="{B4B61175-A669-4D88-9AEB-BCB7C42FB831}" type="presParOf" srcId="{67C1AE85-6CE5-4CEB-B083-39D70955EC6B}" destId="{A15F4155-8E07-40FD-9498-CC6C979B7EA9}" srcOrd="0" destOrd="0" presId="urn:microsoft.com/office/officeart/2008/layout/HorizontalMultiLevelHierarchy"/>
    <dgm:cxn modelId="{D13F3C1C-AD70-4D6E-AF6A-165C27DA388B}" type="presParOf" srcId="{5CDB7C58-15CD-4FC7-B1F4-9AC35D19DC3D}" destId="{34F2EA11-653A-41ED-B4A6-2E50922386C6}" srcOrd="1" destOrd="0" presId="urn:microsoft.com/office/officeart/2008/layout/HorizontalMultiLevelHierarchy"/>
    <dgm:cxn modelId="{C874D810-3E72-4B9D-8036-835B375BE814}" type="presParOf" srcId="{34F2EA11-653A-41ED-B4A6-2E50922386C6}" destId="{107C3DB2-D7A1-4590-AD8A-0CF0F1371EDE}" srcOrd="0" destOrd="0" presId="urn:microsoft.com/office/officeart/2008/layout/HorizontalMultiLevelHierarchy"/>
    <dgm:cxn modelId="{FEBA8FD0-04B5-48C8-808B-08384E73FF15}" type="presParOf" srcId="{34F2EA11-653A-41ED-B4A6-2E50922386C6}" destId="{B215269B-3929-41C8-8898-BDE336966E02}" srcOrd="1" destOrd="0" presId="urn:microsoft.com/office/officeart/2008/layout/HorizontalMultiLevelHierarchy"/>
    <dgm:cxn modelId="{40C0087E-590C-453C-82FA-184114705EC6}" type="presParOf" srcId="{B215269B-3929-41C8-8898-BDE336966E02}" destId="{31936D69-9098-47D3-956B-F07D1A95FB74}" srcOrd="0" destOrd="0" presId="urn:microsoft.com/office/officeart/2008/layout/HorizontalMultiLevelHierarchy"/>
    <dgm:cxn modelId="{1F251EBA-E21B-4719-84AB-0F39B0CFDE54}" type="presParOf" srcId="{31936D69-9098-47D3-956B-F07D1A95FB74}" destId="{BFD4AF9E-5A86-42E5-9C76-81B372C45436}" srcOrd="0" destOrd="0" presId="urn:microsoft.com/office/officeart/2008/layout/HorizontalMultiLevelHierarchy"/>
    <dgm:cxn modelId="{6BC7A320-E11B-43E6-94C8-01B34989E18D}" type="presParOf" srcId="{B215269B-3929-41C8-8898-BDE336966E02}" destId="{E840AB43-140C-4DEF-AB5C-79F83B33CD20}" srcOrd="1" destOrd="0" presId="urn:microsoft.com/office/officeart/2008/layout/HorizontalMultiLevelHierarchy"/>
    <dgm:cxn modelId="{C2649A15-67C5-4FCA-8CB2-AC01D29412BF}" type="presParOf" srcId="{E840AB43-140C-4DEF-AB5C-79F83B33CD20}" destId="{81AA1F8C-2A66-4BA1-944A-5378B4195650}" srcOrd="0" destOrd="0" presId="urn:microsoft.com/office/officeart/2008/layout/HorizontalMultiLevelHierarchy"/>
    <dgm:cxn modelId="{5AA27DCC-7718-48F3-BA99-8C15F8A7CF67}" type="presParOf" srcId="{E840AB43-140C-4DEF-AB5C-79F83B33CD20}" destId="{DA4AC394-FC9A-406D-BC6A-49C39F1B9F10}" srcOrd="1" destOrd="0" presId="urn:microsoft.com/office/officeart/2008/layout/HorizontalMultiLevelHierarchy"/>
    <dgm:cxn modelId="{91AF5AAD-1C51-4811-A636-F516F9D771E9}" type="presParOf" srcId="{B215269B-3929-41C8-8898-BDE336966E02}" destId="{25EB030A-C37E-4E37-8E0A-80E5B75CC0EB}" srcOrd="2" destOrd="0" presId="urn:microsoft.com/office/officeart/2008/layout/HorizontalMultiLevelHierarchy"/>
    <dgm:cxn modelId="{9E0E2CF6-83D7-4CF6-846A-3022604F313D}" type="presParOf" srcId="{25EB030A-C37E-4E37-8E0A-80E5B75CC0EB}" destId="{ADF8CCFE-376D-4CE0-A1E8-BA8E85AE3411}" srcOrd="0" destOrd="0" presId="urn:microsoft.com/office/officeart/2008/layout/HorizontalMultiLevelHierarchy"/>
    <dgm:cxn modelId="{5CAF99A9-946F-4A4B-BFC7-A1AAFD6F5325}" type="presParOf" srcId="{B215269B-3929-41C8-8898-BDE336966E02}" destId="{E9C8F47C-1BD8-4BBB-8755-1EEBF2154DDD}" srcOrd="3" destOrd="0" presId="urn:microsoft.com/office/officeart/2008/layout/HorizontalMultiLevelHierarchy"/>
    <dgm:cxn modelId="{C912A1A8-F117-4D8C-A47B-D489D03343F8}" type="presParOf" srcId="{E9C8F47C-1BD8-4BBB-8755-1EEBF2154DDD}" destId="{F2EADDB0-C298-43B8-8E76-A9CE754139AC}" srcOrd="0" destOrd="0" presId="urn:microsoft.com/office/officeart/2008/layout/HorizontalMultiLevelHierarchy"/>
    <dgm:cxn modelId="{5699589C-5DCA-4C92-9CA3-DC5F2E6136F8}" type="presParOf" srcId="{E9C8F47C-1BD8-4BBB-8755-1EEBF2154DDD}" destId="{BD403B2A-48BE-4306-A02F-09C5939003D5}" srcOrd="1" destOrd="0" presId="urn:microsoft.com/office/officeart/2008/layout/HorizontalMultiLevelHierarchy"/>
    <dgm:cxn modelId="{AD21DC63-B56C-4E32-923A-0B39458918F2}" type="presParOf" srcId="{B215269B-3929-41C8-8898-BDE336966E02}" destId="{B284859A-B8A7-4DF7-BD2C-E1F46C1EAE80}" srcOrd="4" destOrd="0" presId="urn:microsoft.com/office/officeart/2008/layout/HorizontalMultiLevelHierarchy"/>
    <dgm:cxn modelId="{2E9E6295-F44F-484C-9E14-E4FE11A78ECD}" type="presParOf" srcId="{B284859A-B8A7-4DF7-BD2C-E1F46C1EAE80}" destId="{F3D7ED19-E25E-404F-BFFF-229137BC1A40}" srcOrd="0" destOrd="0" presId="urn:microsoft.com/office/officeart/2008/layout/HorizontalMultiLevelHierarchy"/>
    <dgm:cxn modelId="{0A7ADCBD-79AE-49FA-92AE-8AAB0FF314A4}" type="presParOf" srcId="{B215269B-3929-41C8-8898-BDE336966E02}" destId="{DD44D4FB-5614-4765-B4B7-1083C3B70429}" srcOrd="5" destOrd="0" presId="urn:microsoft.com/office/officeart/2008/layout/HorizontalMultiLevelHierarchy"/>
    <dgm:cxn modelId="{F58F739B-989D-473D-9E45-265673DB0F6B}" type="presParOf" srcId="{DD44D4FB-5614-4765-B4B7-1083C3B70429}" destId="{D4EF07C6-F849-4458-8018-A6E69B2B34EB}" srcOrd="0" destOrd="0" presId="urn:microsoft.com/office/officeart/2008/layout/HorizontalMultiLevelHierarchy"/>
    <dgm:cxn modelId="{29B6D5E9-B120-4E65-8163-8CB0074F82B9}" type="presParOf" srcId="{DD44D4FB-5614-4765-B4B7-1083C3B70429}" destId="{65DE7F98-DCF2-4167-A629-7E6298C0EDC7}" srcOrd="1" destOrd="0" presId="urn:microsoft.com/office/officeart/2008/layout/HorizontalMultiLevelHierarchy"/>
    <dgm:cxn modelId="{795796E0-BBA6-4CC4-B94F-D0114C41908B}" type="presParOf" srcId="{5CDB7C58-15CD-4FC7-B1F4-9AC35D19DC3D}" destId="{6ED4D40C-DF03-4CC9-8CF9-3159372D0FF5}" srcOrd="2" destOrd="0" presId="urn:microsoft.com/office/officeart/2008/layout/HorizontalMultiLevelHierarchy"/>
    <dgm:cxn modelId="{5720C67A-4DFC-4FD1-9154-524279E51945}" type="presParOf" srcId="{6ED4D40C-DF03-4CC9-8CF9-3159372D0FF5}" destId="{E793C78F-8B7D-4A29-9CA7-C5F4FB684521}" srcOrd="0" destOrd="0" presId="urn:microsoft.com/office/officeart/2008/layout/HorizontalMultiLevelHierarchy"/>
    <dgm:cxn modelId="{8C73C0D1-AC1C-459B-AA93-04C8FDCDFE87}" type="presParOf" srcId="{5CDB7C58-15CD-4FC7-B1F4-9AC35D19DC3D}" destId="{0C1407F4-5D0D-44D4-B293-3CFB3EC8AF0E}" srcOrd="3" destOrd="0" presId="urn:microsoft.com/office/officeart/2008/layout/HorizontalMultiLevelHierarchy"/>
    <dgm:cxn modelId="{AD30F855-173A-4647-9BD6-2165EA4E7E94}" type="presParOf" srcId="{0C1407F4-5D0D-44D4-B293-3CFB3EC8AF0E}" destId="{A975E874-D0BC-458B-AD37-15EE14D88584}" srcOrd="0" destOrd="0" presId="urn:microsoft.com/office/officeart/2008/layout/HorizontalMultiLevelHierarchy"/>
    <dgm:cxn modelId="{B169DC85-5382-4A6A-913C-5FC05B2A1AFE}" type="presParOf" srcId="{0C1407F4-5D0D-44D4-B293-3CFB3EC8AF0E}" destId="{2E61175D-D065-46F1-BDFC-198EB5544579}" srcOrd="1" destOrd="0" presId="urn:microsoft.com/office/officeart/2008/layout/HorizontalMultiLevelHierarchy"/>
    <dgm:cxn modelId="{E77CA42B-217C-4DF0-AB51-0C73B14F054E}" type="presParOf" srcId="{2E61175D-D065-46F1-BDFC-198EB5544579}" destId="{707B9FDC-5029-4CB7-A59C-8E4A96D2BC35}" srcOrd="0" destOrd="0" presId="urn:microsoft.com/office/officeart/2008/layout/HorizontalMultiLevelHierarchy"/>
    <dgm:cxn modelId="{9F10E7ED-2CA0-4161-AE75-C4896769EA7D}" type="presParOf" srcId="{707B9FDC-5029-4CB7-A59C-8E4A96D2BC35}" destId="{EE584030-1448-46D6-A1A7-E1445A966BBC}" srcOrd="0" destOrd="0" presId="urn:microsoft.com/office/officeart/2008/layout/HorizontalMultiLevelHierarchy"/>
    <dgm:cxn modelId="{408B84DE-DE1A-4CE4-9032-AA948E761704}" type="presParOf" srcId="{2E61175D-D065-46F1-BDFC-198EB5544579}" destId="{EA822CB2-91D9-4F33-A4FA-377AEE3B0957}" srcOrd="1" destOrd="0" presId="urn:microsoft.com/office/officeart/2008/layout/HorizontalMultiLevelHierarchy"/>
    <dgm:cxn modelId="{697C2017-A836-48C2-B835-4ED1DC95761C}" type="presParOf" srcId="{EA822CB2-91D9-4F33-A4FA-377AEE3B0957}" destId="{927BEB27-6B7E-4A57-B8C4-8438C187D60B}" srcOrd="0" destOrd="0" presId="urn:microsoft.com/office/officeart/2008/layout/HorizontalMultiLevelHierarchy"/>
    <dgm:cxn modelId="{A0CCE1E9-A43D-4366-98F4-A62EC9E163EA}" type="presParOf" srcId="{EA822CB2-91D9-4F33-A4FA-377AEE3B0957}" destId="{6D14BDB1-D095-4A27-8C3A-1F049A86FB84}" srcOrd="1" destOrd="0" presId="urn:microsoft.com/office/officeart/2008/layout/HorizontalMultiLevelHierarchy"/>
    <dgm:cxn modelId="{C4CB5A84-496D-4DF3-9BCD-B7554CE73742}" type="presParOf" srcId="{2E61175D-D065-46F1-BDFC-198EB5544579}" destId="{BD1BF98E-8CAF-4723-AB9E-35C40F366184}" srcOrd="2" destOrd="0" presId="urn:microsoft.com/office/officeart/2008/layout/HorizontalMultiLevelHierarchy"/>
    <dgm:cxn modelId="{E2EACBCC-A1B3-4D1D-A0FB-0BCD18B20274}" type="presParOf" srcId="{BD1BF98E-8CAF-4723-AB9E-35C40F366184}" destId="{9FD84FF6-FEE9-4FBB-B388-70BE62ED1782}" srcOrd="0" destOrd="0" presId="urn:microsoft.com/office/officeart/2008/layout/HorizontalMultiLevelHierarchy"/>
    <dgm:cxn modelId="{8BA55EB3-6D0B-40AF-8AC7-4CF8E0E77D15}" type="presParOf" srcId="{2E61175D-D065-46F1-BDFC-198EB5544579}" destId="{B9DCC0AD-F02D-4B68-907E-520AFC497795}" srcOrd="3" destOrd="0" presId="urn:microsoft.com/office/officeart/2008/layout/HorizontalMultiLevelHierarchy"/>
    <dgm:cxn modelId="{30325702-A43E-4635-9EEB-0601810561FB}" type="presParOf" srcId="{B9DCC0AD-F02D-4B68-907E-520AFC497795}" destId="{FB42BE1C-59FF-4377-A61D-07F88BF6E1AA}" srcOrd="0" destOrd="0" presId="urn:microsoft.com/office/officeart/2008/layout/HorizontalMultiLevelHierarchy"/>
    <dgm:cxn modelId="{68C35D15-939B-44F4-8B5B-1DD418147E34}" type="presParOf" srcId="{B9DCC0AD-F02D-4B68-907E-520AFC497795}" destId="{9CD71BC4-FA94-461C-AF00-46E861837F6B}" srcOrd="1" destOrd="0" presId="urn:microsoft.com/office/officeart/2008/layout/HorizontalMultiLevelHierarchy"/>
    <dgm:cxn modelId="{1FFE3DDF-3EC4-40D5-A2EF-E5F34CCD70D7}" type="presParOf" srcId="{29D60C09-776C-4E23-964E-AB4EFA4BB594}" destId="{45BBD9CD-4585-43B9-8E82-9B39935F4346}" srcOrd="2" destOrd="0" presId="urn:microsoft.com/office/officeart/2008/layout/HorizontalMultiLevelHierarchy"/>
    <dgm:cxn modelId="{CF7B40BE-2296-418D-A207-4A188026EDB7}" type="presParOf" srcId="{45BBD9CD-4585-43B9-8E82-9B39935F4346}" destId="{01AA5206-DB34-40CB-A96A-9346A400F2E2}" srcOrd="0" destOrd="0" presId="urn:microsoft.com/office/officeart/2008/layout/HorizontalMultiLevelHierarchy"/>
    <dgm:cxn modelId="{3843FDF7-4D36-4376-B45B-ED3B237DCA81}" type="presParOf" srcId="{29D60C09-776C-4E23-964E-AB4EFA4BB594}" destId="{13239D3B-7029-45D6-BE46-D862F95B6319}" srcOrd="3" destOrd="0" presId="urn:microsoft.com/office/officeart/2008/layout/HorizontalMultiLevelHierarchy"/>
    <dgm:cxn modelId="{C67E73CE-E8EF-4850-A606-8323F2A9B0BE}" type="presParOf" srcId="{13239D3B-7029-45D6-BE46-D862F95B6319}" destId="{76E93664-22E4-4F9A-BC7F-57905F8A49DE}" srcOrd="0" destOrd="0" presId="urn:microsoft.com/office/officeart/2008/layout/HorizontalMultiLevelHierarchy"/>
    <dgm:cxn modelId="{FC6AC54E-6029-4D49-94ED-3B2663CC7B69}" type="presParOf" srcId="{13239D3B-7029-45D6-BE46-D862F95B6319}" destId="{8FFF641A-5C1A-4D31-A965-C551D1E688BC}" srcOrd="1" destOrd="0" presId="urn:microsoft.com/office/officeart/2008/layout/HorizontalMultiLevelHierarchy"/>
    <dgm:cxn modelId="{97D0D1B3-6B90-4711-AC32-5E1738C4AEFE}" type="presParOf" srcId="{8FFF641A-5C1A-4D31-A965-C551D1E688BC}" destId="{689D2F15-B949-4971-B357-250A16DEF176}" srcOrd="0" destOrd="0" presId="urn:microsoft.com/office/officeart/2008/layout/HorizontalMultiLevelHierarchy"/>
    <dgm:cxn modelId="{CE258B5E-8703-4B8F-B4D7-5E3EB98BFFD5}" type="presParOf" srcId="{689D2F15-B949-4971-B357-250A16DEF176}" destId="{520B60BD-BFC1-42EF-A27E-C077D97DB146}" srcOrd="0" destOrd="0" presId="urn:microsoft.com/office/officeart/2008/layout/HorizontalMultiLevelHierarchy"/>
    <dgm:cxn modelId="{71D7A48E-F16D-499E-AB2E-00ACBC02C060}" type="presParOf" srcId="{8FFF641A-5C1A-4D31-A965-C551D1E688BC}" destId="{5BF83E75-1E70-4FDC-A178-734AF7DD3332}" srcOrd="1" destOrd="0" presId="urn:microsoft.com/office/officeart/2008/layout/HorizontalMultiLevelHierarchy"/>
    <dgm:cxn modelId="{CE8EF11B-2188-4854-AF4E-34B0263FE484}" type="presParOf" srcId="{5BF83E75-1E70-4FDC-A178-734AF7DD3332}" destId="{337DCD14-7397-4333-8BFE-2E7E39C62C3C}" srcOrd="0" destOrd="0" presId="urn:microsoft.com/office/officeart/2008/layout/HorizontalMultiLevelHierarchy"/>
    <dgm:cxn modelId="{002A0C8F-AEE1-4788-A162-4295C9A09FD2}" type="presParOf" srcId="{5BF83E75-1E70-4FDC-A178-734AF7DD3332}" destId="{228780EB-D46A-416C-B52C-294BBFD5FD51}" srcOrd="1" destOrd="0" presId="urn:microsoft.com/office/officeart/2008/layout/HorizontalMultiLevelHierarchy"/>
    <dgm:cxn modelId="{10EAC57E-5AEE-45C8-BDD2-E36A2A992A94}" type="presParOf" srcId="{8FFF641A-5C1A-4D31-A965-C551D1E688BC}" destId="{C0059058-2727-485F-A367-0B88BE944EBE}" srcOrd="2" destOrd="0" presId="urn:microsoft.com/office/officeart/2008/layout/HorizontalMultiLevelHierarchy"/>
    <dgm:cxn modelId="{1A47AD27-4EF7-4A58-BB82-C60C6CA9C86E}" type="presParOf" srcId="{C0059058-2727-485F-A367-0B88BE944EBE}" destId="{EA2F0838-CDBB-4F15-AE81-A6B854FFD612}" srcOrd="0" destOrd="0" presId="urn:microsoft.com/office/officeart/2008/layout/HorizontalMultiLevelHierarchy"/>
    <dgm:cxn modelId="{77853142-67BD-4282-B163-6A8E48CC2C55}" type="presParOf" srcId="{8FFF641A-5C1A-4D31-A965-C551D1E688BC}" destId="{8C1420DE-BF79-4465-AE28-713E1D854D25}" srcOrd="3" destOrd="0" presId="urn:microsoft.com/office/officeart/2008/layout/HorizontalMultiLevelHierarchy"/>
    <dgm:cxn modelId="{0135490B-FB5D-41D1-8B53-743432C7B086}" type="presParOf" srcId="{8C1420DE-BF79-4465-AE28-713E1D854D25}" destId="{AD530411-0EDE-4130-8DDA-57C3FBD210F1}" srcOrd="0" destOrd="0" presId="urn:microsoft.com/office/officeart/2008/layout/HorizontalMultiLevelHierarchy"/>
    <dgm:cxn modelId="{ACF5BE27-BFA2-49D1-9629-6D1242F8EACB}" type="presParOf" srcId="{8C1420DE-BF79-4465-AE28-713E1D854D25}" destId="{7D8A6B6C-5984-4573-82FC-8109F17F4C55}" srcOrd="1" destOrd="0" presId="urn:microsoft.com/office/officeart/2008/layout/HorizontalMultiLevelHierarchy"/>
    <dgm:cxn modelId="{E0BDAC61-B2F2-447E-960B-02B0AFD658FF}" type="presParOf" srcId="{8FFF641A-5C1A-4D31-A965-C551D1E688BC}" destId="{46E1953F-C075-4F49-A5A4-94A4342F9436}" srcOrd="4" destOrd="0" presId="urn:microsoft.com/office/officeart/2008/layout/HorizontalMultiLevelHierarchy"/>
    <dgm:cxn modelId="{84C377AA-6020-42B7-9AED-D7F882350960}" type="presParOf" srcId="{46E1953F-C075-4F49-A5A4-94A4342F9436}" destId="{510A646C-C920-44F8-8D16-DEFC4275B2C3}" srcOrd="0" destOrd="0" presId="urn:microsoft.com/office/officeart/2008/layout/HorizontalMultiLevelHierarchy"/>
    <dgm:cxn modelId="{098598BF-9593-4245-88A4-9846B12028DC}" type="presParOf" srcId="{8FFF641A-5C1A-4D31-A965-C551D1E688BC}" destId="{A07231C0-1C52-44B3-BDB4-0261E6BEA215}" srcOrd="5" destOrd="0" presId="urn:microsoft.com/office/officeart/2008/layout/HorizontalMultiLevelHierarchy"/>
    <dgm:cxn modelId="{062171C9-0508-4647-86A2-A8C8F3CAE8D8}" type="presParOf" srcId="{A07231C0-1C52-44B3-BDB4-0261E6BEA215}" destId="{1D1EB694-89DA-44D9-B1EB-07ACF1F0BD19}" srcOrd="0" destOrd="0" presId="urn:microsoft.com/office/officeart/2008/layout/HorizontalMultiLevelHierarchy"/>
    <dgm:cxn modelId="{27D503E6-9219-4FD0-ADCD-1736A7F965AC}" type="presParOf" srcId="{A07231C0-1C52-44B3-BDB4-0261E6BEA215}" destId="{90488EB8-8E74-41F9-887C-0DC6AA1E3B57}" srcOrd="1" destOrd="0" presId="urn:microsoft.com/office/officeart/2008/layout/HorizontalMultiLevelHierarchy"/>
    <dgm:cxn modelId="{3F6C6A9F-7CB0-4523-8BCC-E19294164105}" type="presParOf" srcId="{EB755D3E-FCCF-4CBA-BD38-AB7F2C1CCEFE}" destId="{E4FC629C-928E-4CAE-A685-E04C10C3CBF0}" srcOrd="2" destOrd="0" presId="urn:microsoft.com/office/officeart/2008/layout/HorizontalMultiLevelHierarchy"/>
    <dgm:cxn modelId="{67119A9D-4701-4389-A79C-070D63F2D8D5}" type="presParOf" srcId="{E4FC629C-928E-4CAE-A685-E04C10C3CBF0}" destId="{F4AE18F0-D7B9-46F2-8A96-2D668F686833}" srcOrd="0" destOrd="0" presId="urn:microsoft.com/office/officeart/2008/layout/HorizontalMultiLevelHierarchy"/>
    <dgm:cxn modelId="{58564798-F3AC-4C8C-B2A5-1A16EC10C5E7}" type="presParOf" srcId="{EB755D3E-FCCF-4CBA-BD38-AB7F2C1CCEFE}" destId="{4C8D5F44-EB20-4B14-809F-A8EDDCBC5258}" srcOrd="3" destOrd="0" presId="urn:microsoft.com/office/officeart/2008/layout/HorizontalMultiLevelHierarchy"/>
    <dgm:cxn modelId="{34AC8413-E95C-4F94-8E5B-70870E0F7387}" type="presParOf" srcId="{4C8D5F44-EB20-4B14-809F-A8EDDCBC5258}" destId="{322ADB8B-F457-45FB-9BE8-4169EF7AA93F}" srcOrd="0" destOrd="0" presId="urn:microsoft.com/office/officeart/2008/layout/HorizontalMultiLevelHierarchy"/>
    <dgm:cxn modelId="{61C1FE07-1DEF-4705-B340-2C662A6BE7FA}" type="presParOf" srcId="{4C8D5F44-EB20-4B14-809F-A8EDDCBC5258}" destId="{819DD5A6-93A1-4E4E-9BFF-C334C7D5C5B4}" srcOrd="1" destOrd="0" presId="urn:microsoft.com/office/officeart/2008/layout/HorizontalMultiLevelHierarchy"/>
    <dgm:cxn modelId="{92E1B71C-5457-4657-AA6D-220951DCF2BA}" type="presParOf" srcId="{819DD5A6-93A1-4E4E-9BFF-C334C7D5C5B4}" destId="{1C165159-17DF-47AA-856F-642D9E139BF7}" srcOrd="0" destOrd="0" presId="urn:microsoft.com/office/officeart/2008/layout/HorizontalMultiLevelHierarchy"/>
    <dgm:cxn modelId="{538939AE-B376-43EF-9032-19ED40A05C33}" type="presParOf" srcId="{1C165159-17DF-47AA-856F-642D9E139BF7}" destId="{F7281EB4-D127-4706-8620-1FF7AB470F37}" srcOrd="0" destOrd="0" presId="urn:microsoft.com/office/officeart/2008/layout/HorizontalMultiLevelHierarchy"/>
    <dgm:cxn modelId="{435572C3-E0AE-4D56-8F39-5D24F0F7A2B7}" type="presParOf" srcId="{819DD5A6-93A1-4E4E-9BFF-C334C7D5C5B4}" destId="{9A6AD99C-EE74-4FD3-8BD3-721B2F467611}" srcOrd="1" destOrd="0" presId="urn:microsoft.com/office/officeart/2008/layout/HorizontalMultiLevelHierarchy"/>
    <dgm:cxn modelId="{8B62AF26-2F08-4717-8778-A1391BE3E9FA}" type="presParOf" srcId="{9A6AD99C-EE74-4FD3-8BD3-721B2F467611}" destId="{AF76B0EF-90EE-426D-A0E6-ED0F3849ECEA}" srcOrd="0" destOrd="0" presId="urn:microsoft.com/office/officeart/2008/layout/HorizontalMultiLevelHierarchy"/>
    <dgm:cxn modelId="{218F9B94-35D6-426D-851D-E010DE990469}" type="presParOf" srcId="{9A6AD99C-EE74-4FD3-8BD3-721B2F467611}" destId="{38E903EE-A9C6-4FF1-90B7-C2E4E72884F8}" srcOrd="1" destOrd="0" presId="urn:microsoft.com/office/officeart/2008/layout/HorizontalMultiLevelHierarchy"/>
    <dgm:cxn modelId="{58175D30-8396-43EF-827E-49073DEA9540}" type="presParOf" srcId="{819DD5A6-93A1-4E4E-9BFF-C334C7D5C5B4}" destId="{313CA89A-5FAE-4196-8F94-57A708F9F7FD}" srcOrd="2" destOrd="0" presId="urn:microsoft.com/office/officeart/2008/layout/HorizontalMultiLevelHierarchy"/>
    <dgm:cxn modelId="{3EE98DA0-B28A-46FF-A59C-3E7F6C9E4184}" type="presParOf" srcId="{313CA89A-5FAE-4196-8F94-57A708F9F7FD}" destId="{34DD3BA9-8926-44D2-B5B1-01561D38F138}" srcOrd="0" destOrd="0" presId="urn:microsoft.com/office/officeart/2008/layout/HorizontalMultiLevelHierarchy"/>
    <dgm:cxn modelId="{3F16FBEF-937C-42F9-80B9-412147C30D01}" type="presParOf" srcId="{819DD5A6-93A1-4E4E-9BFF-C334C7D5C5B4}" destId="{978266C8-2C8B-41D2-BD86-0C18F5C56E8E}" srcOrd="3" destOrd="0" presId="urn:microsoft.com/office/officeart/2008/layout/HorizontalMultiLevelHierarchy"/>
    <dgm:cxn modelId="{5D343A2F-B6AF-4C2A-AB40-834B47C613BD}" type="presParOf" srcId="{978266C8-2C8B-41D2-BD86-0C18F5C56E8E}" destId="{3D3F2CBD-73AC-4670-86AE-71A10D1CCD2F}" srcOrd="0" destOrd="0" presId="urn:microsoft.com/office/officeart/2008/layout/HorizontalMultiLevelHierarchy"/>
    <dgm:cxn modelId="{1D12AC46-7F11-485F-B986-7B4091962389}" type="presParOf" srcId="{978266C8-2C8B-41D2-BD86-0C18F5C56E8E}" destId="{06575ABB-3026-4E57-AEE4-D19B598A434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CA89A-5FAE-4196-8F94-57A708F9F7FD}">
      <dsp:nvSpPr>
        <dsp:cNvPr id="0" name=""/>
        <dsp:cNvSpPr/>
      </dsp:nvSpPr>
      <dsp:spPr>
        <a:xfrm>
          <a:off x="2796403" y="3970856"/>
          <a:ext cx="271591" cy="299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795" y="0"/>
              </a:lnTo>
              <a:lnTo>
                <a:pt x="135795" y="299822"/>
              </a:lnTo>
              <a:lnTo>
                <a:pt x="271591" y="299822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922085" y="4110653"/>
        <a:ext cx="20227" cy="20227"/>
      </dsp:txXfrm>
    </dsp:sp>
    <dsp:sp modelId="{1C165159-17DF-47AA-856F-642D9E139BF7}">
      <dsp:nvSpPr>
        <dsp:cNvPr id="0" name=""/>
        <dsp:cNvSpPr/>
      </dsp:nvSpPr>
      <dsp:spPr>
        <a:xfrm>
          <a:off x="2796403" y="3665094"/>
          <a:ext cx="271591" cy="305761"/>
        </a:xfrm>
        <a:custGeom>
          <a:avLst/>
          <a:gdLst/>
          <a:ahLst/>
          <a:cxnLst/>
          <a:rect l="0" t="0" r="0" b="0"/>
          <a:pathLst>
            <a:path>
              <a:moveTo>
                <a:pt x="0" y="305761"/>
              </a:moveTo>
              <a:lnTo>
                <a:pt x="135795" y="305761"/>
              </a:lnTo>
              <a:lnTo>
                <a:pt x="135795" y="0"/>
              </a:lnTo>
              <a:lnTo>
                <a:pt x="271591" y="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921975" y="3807751"/>
        <a:ext cx="20448" cy="20448"/>
      </dsp:txXfrm>
    </dsp:sp>
    <dsp:sp modelId="{E4FC629C-928E-4CAE-A685-E04C10C3CBF0}">
      <dsp:nvSpPr>
        <dsp:cNvPr id="0" name=""/>
        <dsp:cNvSpPr/>
      </dsp:nvSpPr>
      <dsp:spPr>
        <a:xfrm>
          <a:off x="1166857" y="3111717"/>
          <a:ext cx="271591" cy="85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795" y="0"/>
              </a:lnTo>
              <a:lnTo>
                <a:pt x="135795" y="859138"/>
              </a:lnTo>
              <a:lnTo>
                <a:pt x="271591" y="85913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1280126" y="3518760"/>
        <a:ext cx="45052" cy="45052"/>
      </dsp:txXfrm>
    </dsp:sp>
    <dsp:sp modelId="{46E1953F-C075-4F49-A5A4-94A4342F9436}">
      <dsp:nvSpPr>
        <dsp:cNvPr id="0" name=""/>
        <dsp:cNvSpPr/>
      </dsp:nvSpPr>
      <dsp:spPr>
        <a:xfrm>
          <a:off x="4425949" y="3106515"/>
          <a:ext cx="271591" cy="51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795" y="0"/>
              </a:lnTo>
              <a:lnTo>
                <a:pt x="135795" y="517513"/>
              </a:lnTo>
              <a:lnTo>
                <a:pt x="271591" y="517513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4547133" y="3350661"/>
        <a:ext cx="29222" cy="29222"/>
      </dsp:txXfrm>
    </dsp:sp>
    <dsp:sp modelId="{C0059058-2727-485F-A367-0B88BE944EBE}">
      <dsp:nvSpPr>
        <dsp:cNvPr id="0" name=""/>
        <dsp:cNvSpPr/>
      </dsp:nvSpPr>
      <dsp:spPr>
        <a:xfrm>
          <a:off x="4425949" y="3060795"/>
          <a:ext cx="2715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1591" y="4572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4554955" y="3099726"/>
        <a:ext cx="13579" cy="13579"/>
      </dsp:txXfrm>
    </dsp:sp>
    <dsp:sp modelId="{689D2F15-B949-4971-B357-250A16DEF176}">
      <dsp:nvSpPr>
        <dsp:cNvPr id="0" name=""/>
        <dsp:cNvSpPr/>
      </dsp:nvSpPr>
      <dsp:spPr>
        <a:xfrm>
          <a:off x="4425949" y="2589002"/>
          <a:ext cx="271591" cy="517513"/>
        </a:xfrm>
        <a:custGeom>
          <a:avLst/>
          <a:gdLst/>
          <a:ahLst/>
          <a:cxnLst/>
          <a:rect l="0" t="0" r="0" b="0"/>
          <a:pathLst>
            <a:path>
              <a:moveTo>
                <a:pt x="0" y="517513"/>
              </a:moveTo>
              <a:lnTo>
                <a:pt x="135795" y="517513"/>
              </a:lnTo>
              <a:lnTo>
                <a:pt x="135795" y="0"/>
              </a:lnTo>
              <a:lnTo>
                <a:pt x="271591" y="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4547133" y="2833147"/>
        <a:ext cx="29222" cy="29222"/>
      </dsp:txXfrm>
    </dsp:sp>
    <dsp:sp modelId="{45BBD9CD-4585-43B9-8E82-9B39935F4346}">
      <dsp:nvSpPr>
        <dsp:cNvPr id="0" name=""/>
        <dsp:cNvSpPr/>
      </dsp:nvSpPr>
      <dsp:spPr>
        <a:xfrm>
          <a:off x="2796403" y="2252578"/>
          <a:ext cx="271591" cy="853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795" y="0"/>
              </a:lnTo>
              <a:lnTo>
                <a:pt x="135795" y="853937"/>
              </a:lnTo>
              <a:lnTo>
                <a:pt x="271591" y="853937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909796" y="2657145"/>
        <a:ext cx="44804" cy="44804"/>
      </dsp:txXfrm>
    </dsp:sp>
    <dsp:sp modelId="{BD1BF98E-8CAF-4723-AB9E-35C40F366184}">
      <dsp:nvSpPr>
        <dsp:cNvPr id="0" name=""/>
        <dsp:cNvSpPr/>
      </dsp:nvSpPr>
      <dsp:spPr>
        <a:xfrm>
          <a:off x="6055495" y="2071489"/>
          <a:ext cx="271591" cy="25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795" y="0"/>
              </a:lnTo>
              <a:lnTo>
                <a:pt x="135795" y="258756"/>
              </a:lnTo>
              <a:lnTo>
                <a:pt x="271591" y="258756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6181913" y="2191489"/>
        <a:ext cx="18756" cy="18756"/>
      </dsp:txXfrm>
    </dsp:sp>
    <dsp:sp modelId="{707B9FDC-5029-4CB7-A59C-8E4A96D2BC35}">
      <dsp:nvSpPr>
        <dsp:cNvPr id="0" name=""/>
        <dsp:cNvSpPr/>
      </dsp:nvSpPr>
      <dsp:spPr>
        <a:xfrm>
          <a:off x="6055495" y="1760819"/>
          <a:ext cx="271591" cy="310669"/>
        </a:xfrm>
        <a:custGeom>
          <a:avLst/>
          <a:gdLst/>
          <a:ahLst/>
          <a:cxnLst/>
          <a:rect l="0" t="0" r="0" b="0"/>
          <a:pathLst>
            <a:path>
              <a:moveTo>
                <a:pt x="0" y="310669"/>
              </a:moveTo>
              <a:lnTo>
                <a:pt x="135795" y="310669"/>
              </a:lnTo>
              <a:lnTo>
                <a:pt x="135795" y="0"/>
              </a:lnTo>
              <a:lnTo>
                <a:pt x="271591" y="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6180975" y="1905838"/>
        <a:ext cx="20632" cy="20632"/>
      </dsp:txXfrm>
    </dsp:sp>
    <dsp:sp modelId="{6ED4D40C-DF03-4CC9-8CF9-3159372D0FF5}">
      <dsp:nvSpPr>
        <dsp:cNvPr id="0" name=""/>
        <dsp:cNvSpPr/>
      </dsp:nvSpPr>
      <dsp:spPr>
        <a:xfrm>
          <a:off x="4425949" y="1398641"/>
          <a:ext cx="271591" cy="672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795" y="0"/>
              </a:lnTo>
              <a:lnTo>
                <a:pt x="135795" y="672848"/>
              </a:lnTo>
              <a:lnTo>
                <a:pt x="271591" y="672848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4543605" y="1716925"/>
        <a:ext cx="36279" cy="36279"/>
      </dsp:txXfrm>
    </dsp:sp>
    <dsp:sp modelId="{B284859A-B8A7-4DF7-BD2C-E1F46C1EAE80}">
      <dsp:nvSpPr>
        <dsp:cNvPr id="0" name=""/>
        <dsp:cNvSpPr/>
      </dsp:nvSpPr>
      <dsp:spPr>
        <a:xfrm>
          <a:off x="6055495" y="725792"/>
          <a:ext cx="271591" cy="51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795" y="0"/>
              </a:lnTo>
              <a:lnTo>
                <a:pt x="135795" y="517513"/>
              </a:lnTo>
              <a:lnTo>
                <a:pt x="271591" y="517513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6176680" y="969938"/>
        <a:ext cx="29222" cy="29222"/>
      </dsp:txXfrm>
    </dsp:sp>
    <dsp:sp modelId="{25EB030A-C37E-4E37-8E0A-80E5B75CC0EB}">
      <dsp:nvSpPr>
        <dsp:cNvPr id="0" name=""/>
        <dsp:cNvSpPr/>
      </dsp:nvSpPr>
      <dsp:spPr>
        <a:xfrm>
          <a:off x="6055495" y="680072"/>
          <a:ext cx="2715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1591" y="4572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6184501" y="719003"/>
        <a:ext cx="13579" cy="13579"/>
      </dsp:txXfrm>
    </dsp:sp>
    <dsp:sp modelId="{31936D69-9098-47D3-956B-F07D1A95FB74}">
      <dsp:nvSpPr>
        <dsp:cNvPr id="0" name=""/>
        <dsp:cNvSpPr/>
      </dsp:nvSpPr>
      <dsp:spPr>
        <a:xfrm>
          <a:off x="6055495" y="208279"/>
          <a:ext cx="271591" cy="517513"/>
        </a:xfrm>
        <a:custGeom>
          <a:avLst/>
          <a:gdLst/>
          <a:ahLst/>
          <a:cxnLst/>
          <a:rect l="0" t="0" r="0" b="0"/>
          <a:pathLst>
            <a:path>
              <a:moveTo>
                <a:pt x="0" y="517513"/>
              </a:moveTo>
              <a:lnTo>
                <a:pt x="135795" y="517513"/>
              </a:lnTo>
              <a:lnTo>
                <a:pt x="135795" y="0"/>
              </a:lnTo>
              <a:lnTo>
                <a:pt x="271591" y="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6176680" y="452424"/>
        <a:ext cx="29222" cy="29222"/>
      </dsp:txXfrm>
    </dsp:sp>
    <dsp:sp modelId="{67C1AE85-6CE5-4CEB-B083-39D70955EC6B}">
      <dsp:nvSpPr>
        <dsp:cNvPr id="0" name=""/>
        <dsp:cNvSpPr/>
      </dsp:nvSpPr>
      <dsp:spPr>
        <a:xfrm>
          <a:off x="4425949" y="725792"/>
          <a:ext cx="271591" cy="672848"/>
        </a:xfrm>
        <a:custGeom>
          <a:avLst/>
          <a:gdLst/>
          <a:ahLst/>
          <a:cxnLst/>
          <a:rect l="0" t="0" r="0" b="0"/>
          <a:pathLst>
            <a:path>
              <a:moveTo>
                <a:pt x="0" y="672848"/>
              </a:moveTo>
              <a:lnTo>
                <a:pt x="135795" y="672848"/>
              </a:lnTo>
              <a:lnTo>
                <a:pt x="135795" y="0"/>
              </a:lnTo>
              <a:lnTo>
                <a:pt x="271591" y="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4543605" y="1044077"/>
        <a:ext cx="36279" cy="36279"/>
      </dsp:txXfrm>
    </dsp:sp>
    <dsp:sp modelId="{35E7F36D-793A-4B04-8080-C21095FE64DC}">
      <dsp:nvSpPr>
        <dsp:cNvPr id="0" name=""/>
        <dsp:cNvSpPr/>
      </dsp:nvSpPr>
      <dsp:spPr>
        <a:xfrm>
          <a:off x="2796403" y="1398641"/>
          <a:ext cx="271591" cy="853937"/>
        </a:xfrm>
        <a:custGeom>
          <a:avLst/>
          <a:gdLst/>
          <a:ahLst/>
          <a:cxnLst/>
          <a:rect l="0" t="0" r="0" b="0"/>
          <a:pathLst>
            <a:path>
              <a:moveTo>
                <a:pt x="0" y="853937"/>
              </a:moveTo>
              <a:lnTo>
                <a:pt x="135795" y="853937"/>
              </a:lnTo>
              <a:lnTo>
                <a:pt x="135795" y="0"/>
              </a:lnTo>
              <a:lnTo>
                <a:pt x="271591" y="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909796" y="1803207"/>
        <a:ext cx="44804" cy="44804"/>
      </dsp:txXfrm>
    </dsp:sp>
    <dsp:sp modelId="{1FE67DAB-C183-41BF-AC97-D6FA1926E048}">
      <dsp:nvSpPr>
        <dsp:cNvPr id="0" name=""/>
        <dsp:cNvSpPr/>
      </dsp:nvSpPr>
      <dsp:spPr>
        <a:xfrm>
          <a:off x="1166857" y="2252578"/>
          <a:ext cx="271591" cy="859138"/>
        </a:xfrm>
        <a:custGeom>
          <a:avLst/>
          <a:gdLst/>
          <a:ahLst/>
          <a:cxnLst/>
          <a:rect l="0" t="0" r="0" b="0"/>
          <a:pathLst>
            <a:path>
              <a:moveTo>
                <a:pt x="0" y="859138"/>
              </a:moveTo>
              <a:lnTo>
                <a:pt x="135795" y="859138"/>
              </a:lnTo>
              <a:lnTo>
                <a:pt x="135795" y="0"/>
              </a:lnTo>
              <a:lnTo>
                <a:pt x="271591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1280126" y="2659621"/>
        <a:ext cx="45052" cy="45052"/>
      </dsp:txXfrm>
    </dsp:sp>
    <dsp:sp modelId="{D389D91D-4E15-4EE6-A8D6-6F6F211B6967}">
      <dsp:nvSpPr>
        <dsp:cNvPr id="0" name=""/>
        <dsp:cNvSpPr/>
      </dsp:nvSpPr>
      <dsp:spPr>
        <a:xfrm rot="16200000">
          <a:off x="-412820" y="2800567"/>
          <a:ext cx="2537057" cy="622299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>
              <a:solidFill>
                <a:sysClr val="windowText" lastClr="000000"/>
              </a:solidFill>
            </a:rPr>
            <a:t>Kompozitní materiály</a:t>
          </a:r>
        </a:p>
      </dsp:txBody>
      <dsp:txXfrm>
        <a:off x="-412820" y="2800567"/>
        <a:ext cx="2537057" cy="622299"/>
      </dsp:txXfrm>
    </dsp:sp>
    <dsp:sp modelId="{8709849A-A499-439F-A4F4-7CAD1FBAE76C}">
      <dsp:nvSpPr>
        <dsp:cNvPr id="0" name=""/>
        <dsp:cNvSpPr/>
      </dsp:nvSpPr>
      <dsp:spPr>
        <a:xfrm>
          <a:off x="1438448" y="2045573"/>
          <a:ext cx="1357955" cy="4140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vláknové</a:t>
          </a:r>
        </a:p>
      </dsp:txBody>
      <dsp:txXfrm>
        <a:off x="1438448" y="2045573"/>
        <a:ext cx="1357955" cy="414010"/>
      </dsp:txXfrm>
    </dsp:sp>
    <dsp:sp modelId="{4EC8AC41-F72B-4D8E-A4C2-CCDDD3809BD4}">
      <dsp:nvSpPr>
        <dsp:cNvPr id="0" name=""/>
        <dsp:cNvSpPr/>
      </dsp:nvSpPr>
      <dsp:spPr>
        <a:xfrm>
          <a:off x="3067994" y="1191635"/>
          <a:ext cx="1357955" cy="414010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jednovrstvé</a:t>
          </a:r>
        </a:p>
      </dsp:txBody>
      <dsp:txXfrm>
        <a:off x="3067994" y="1191635"/>
        <a:ext cx="1357955" cy="414010"/>
      </dsp:txXfrm>
    </dsp:sp>
    <dsp:sp modelId="{107C3DB2-D7A1-4590-AD8A-0CF0F1371EDE}">
      <dsp:nvSpPr>
        <dsp:cNvPr id="0" name=""/>
        <dsp:cNvSpPr/>
      </dsp:nvSpPr>
      <dsp:spPr>
        <a:xfrm>
          <a:off x="4697540" y="518787"/>
          <a:ext cx="1357955" cy="41401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dlouhovláknové</a:t>
          </a:r>
        </a:p>
      </dsp:txBody>
      <dsp:txXfrm>
        <a:off x="4697540" y="518787"/>
        <a:ext cx="1357955" cy="414010"/>
      </dsp:txXfrm>
    </dsp:sp>
    <dsp:sp modelId="{81AA1F8C-2A66-4BA1-944A-5378B4195650}">
      <dsp:nvSpPr>
        <dsp:cNvPr id="0" name=""/>
        <dsp:cNvSpPr/>
      </dsp:nvSpPr>
      <dsp:spPr>
        <a:xfrm>
          <a:off x="6327086" y="1274"/>
          <a:ext cx="1357955" cy="414010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rohože</a:t>
          </a:r>
        </a:p>
      </dsp:txBody>
      <dsp:txXfrm>
        <a:off x="6327086" y="1274"/>
        <a:ext cx="1357955" cy="414010"/>
      </dsp:txXfrm>
    </dsp:sp>
    <dsp:sp modelId="{F2EADDB0-C298-43B8-8E76-A9CE754139AC}">
      <dsp:nvSpPr>
        <dsp:cNvPr id="0" name=""/>
        <dsp:cNvSpPr/>
      </dsp:nvSpPr>
      <dsp:spPr>
        <a:xfrm>
          <a:off x="6327086" y="518787"/>
          <a:ext cx="1357955" cy="414010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pleteniny</a:t>
          </a:r>
        </a:p>
      </dsp:txBody>
      <dsp:txXfrm>
        <a:off x="6327086" y="518787"/>
        <a:ext cx="1357955" cy="414010"/>
      </dsp:txXfrm>
    </dsp:sp>
    <dsp:sp modelId="{D4EF07C6-F849-4458-8018-A6E69B2B34EB}">
      <dsp:nvSpPr>
        <dsp:cNvPr id="0" name=""/>
        <dsp:cNvSpPr/>
      </dsp:nvSpPr>
      <dsp:spPr>
        <a:xfrm>
          <a:off x="6327086" y="1036300"/>
          <a:ext cx="1357955" cy="414010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jednosměrné</a:t>
          </a:r>
        </a:p>
      </dsp:txBody>
      <dsp:txXfrm>
        <a:off x="6327086" y="1036300"/>
        <a:ext cx="1357955" cy="414010"/>
      </dsp:txXfrm>
    </dsp:sp>
    <dsp:sp modelId="{A975E874-D0BC-458B-AD37-15EE14D88584}">
      <dsp:nvSpPr>
        <dsp:cNvPr id="0" name=""/>
        <dsp:cNvSpPr/>
      </dsp:nvSpPr>
      <dsp:spPr>
        <a:xfrm>
          <a:off x="4697540" y="1864483"/>
          <a:ext cx="1357955" cy="41401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krátkovláknové</a:t>
          </a:r>
        </a:p>
      </dsp:txBody>
      <dsp:txXfrm>
        <a:off x="4697540" y="1864483"/>
        <a:ext cx="1357955" cy="414010"/>
      </dsp:txXfrm>
    </dsp:sp>
    <dsp:sp modelId="{927BEB27-6B7E-4A57-B8C4-8438C187D60B}">
      <dsp:nvSpPr>
        <dsp:cNvPr id="0" name=""/>
        <dsp:cNvSpPr/>
      </dsp:nvSpPr>
      <dsp:spPr>
        <a:xfrm>
          <a:off x="6327086" y="1553814"/>
          <a:ext cx="1357955" cy="414010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orientovaná vlákna</a:t>
          </a:r>
        </a:p>
      </dsp:txBody>
      <dsp:txXfrm>
        <a:off x="6327086" y="1553814"/>
        <a:ext cx="1357955" cy="414010"/>
      </dsp:txXfrm>
    </dsp:sp>
    <dsp:sp modelId="{FB42BE1C-59FF-4377-A61D-07F88BF6E1AA}">
      <dsp:nvSpPr>
        <dsp:cNvPr id="0" name=""/>
        <dsp:cNvSpPr/>
      </dsp:nvSpPr>
      <dsp:spPr>
        <a:xfrm>
          <a:off x="6327086" y="2071327"/>
          <a:ext cx="1357955" cy="517836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náhodně orientovaná vlákna</a:t>
          </a:r>
        </a:p>
      </dsp:txBody>
      <dsp:txXfrm>
        <a:off x="6327086" y="2071327"/>
        <a:ext cx="1357955" cy="517836"/>
      </dsp:txXfrm>
    </dsp:sp>
    <dsp:sp modelId="{76E93664-22E4-4F9A-BC7F-57905F8A49DE}">
      <dsp:nvSpPr>
        <dsp:cNvPr id="0" name=""/>
        <dsp:cNvSpPr/>
      </dsp:nvSpPr>
      <dsp:spPr>
        <a:xfrm>
          <a:off x="3067994" y="2899510"/>
          <a:ext cx="1357955" cy="414010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vícevrstvé</a:t>
          </a:r>
        </a:p>
      </dsp:txBody>
      <dsp:txXfrm>
        <a:off x="3067994" y="2899510"/>
        <a:ext cx="1357955" cy="414010"/>
      </dsp:txXfrm>
    </dsp:sp>
    <dsp:sp modelId="{337DCD14-7397-4333-8BFE-2E7E39C62C3C}">
      <dsp:nvSpPr>
        <dsp:cNvPr id="0" name=""/>
        <dsp:cNvSpPr/>
      </dsp:nvSpPr>
      <dsp:spPr>
        <a:xfrm>
          <a:off x="4697540" y="2381997"/>
          <a:ext cx="1357955" cy="41401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sendviče</a:t>
          </a:r>
        </a:p>
      </dsp:txBody>
      <dsp:txXfrm>
        <a:off x="4697540" y="2381997"/>
        <a:ext cx="1357955" cy="414010"/>
      </dsp:txXfrm>
    </dsp:sp>
    <dsp:sp modelId="{AD530411-0EDE-4130-8DDA-57C3FBD210F1}">
      <dsp:nvSpPr>
        <dsp:cNvPr id="0" name=""/>
        <dsp:cNvSpPr/>
      </dsp:nvSpPr>
      <dsp:spPr>
        <a:xfrm>
          <a:off x="4697540" y="2899510"/>
          <a:ext cx="1357955" cy="41401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lamináty</a:t>
          </a:r>
        </a:p>
      </dsp:txBody>
      <dsp:txXfrm>
        <a:off x="4697540" y="2899510"/>
        <a:ext cx="1357955" cy="414010"/>
      </dsp:txXfrm>
    </dsp:sp>
    <dsp:sp modelId="{1D1EB694-89DA-44D9-B1EB-07ACF1F0BD19}">
      <dsp:nvSpPr>
        <dsp:cNvPr id="0" name=""/>
        <dsp:cNvSpPr/>
      </dsp:nvSpPr>
      <dsp:spPr>
        <a:xfrm>
          <a:off x="4697540" y="3417023"/>
          <a:ext cx="1357955" cy="41401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hybridy</a:t>
          </a:r>
        </a:p>
      </dsp:txBody>
      <dsp:txXfrm>
        <a:off x="4697540" y="3417023"/>
        <a:ext cx="1357955" cy="414010"/>
      </dsp:txXfrm>
    </dsp:sp>
    <dsp:sp modelId="{322ADB8B-F457-45FB-9BE8-4169EF7AA93F}">
      <dsp:nvSpPr>
        <dsp:cNvPr id="0" name=""/>
        <dsp:cNvSpPr/>
      </dsp:nvSpPr>
      <dsp:spPr>
        <a:xfrm>
          <a:off x="1438448" y="3763851"/>
          <a:ext cx="1357955" cy="4140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časticové</a:t>
          </a:r>
        </a:p>
      </dsp:txBody>
      <dsp:txXfrm>
        <a:off x="1438448" y="3763851"/>
        <a:ext cx="1357955" cy="414010"/>
      </dsp:txXfrm>
    </dsp:sp>
    <dsp:sp modelId="{AF76B0EF-90EE-426D-A0E6-ED0F3849ECEA}">
      <dsp:nvSpPr>
        <dsp:cNvPr id="0" name=""/>
        <dsp:cNvSpPr/>
      </dsp:nvSpPr>
      <dsp:spPr>
        <a:xfrm>
          <a:off x="3067994" y="3417023"/>
          <a:ext cx="1357955" cy="496142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orientované častice</a:t>
          </a:r>
        </a:p>
      </dsp:txBody>
      <dsp:txXfrm>
        <a:off x="3067994" y="3417023"/>
        <a:ext cx="1357955" cy="496142"/>
      </dsp:txXfrm>
    </dsp:sp>
    <dsp:sp modelId="{3D3F2CBD-73AC-4670-86AE-71A10D1CCD2F}">
      <dsp:nvSpPr>
        <dsp:cNvPr id="0" name=""/>
        <dsp:cNvSpPr/>
      </dsp:nvSpPr>
      <dsp:spPr>
        <a:xfrm>
          <a:off x="3067994" y="4016668"/>
          <a:ext cx="1357955" cy="508020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/>
            <a:t>neorientované časice</a:t>
          </a:r>
        </a:p>
      </dsp:txBody>
      <dsp:txXfrm>
        <a:off x="3067994" y="4016668"/>
        <a:ext cx="1357955" cy="508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A34349-77C6-442E-B514-649EE9FEBC79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B573D0-94A7-4938-AEFB-132F274B74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88832" cy="778098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cs-CZ" sz="5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5400" b="1" dirty="0" smtClean="0">
                <a:latin typeface="Arial" pitchFamily="34" charset="0"/>
                <a:cs typeface="Arial" pitchFamily="34" charset="0"/>
              </a:rPr>
              <a:t>Možnosti obrábění kompozitních materiálů</a:t>
            </a:r>
          </a:p>
          <a:p>
            <a:pPr marL="0" indent="0">
              <a:buNone/>
            </a:pPr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Autor bakalářské práce: Ondřej Vyšín</a:t>
            </a: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Vedoucí bakalářské práce: Ing. Daniel Kučerka, PhD.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Nekonvenční metody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Obrábění vodním paprskem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Obrábění laserem</a:t>
            </a: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068960"/>
            <a:ext cx="567690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24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Nahrazení klasických materiálů kompozitními materiály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Rostoucí kvalita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materiálů</a:t>
            </a: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12976"/>
            <a:ext cx="38100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41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2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Obsah prezentace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Výzkumný problém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Rozdělení kompozitních materiálů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Metodika práce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Aplikační část bakalářské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práce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0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Vlastnosti kompozitních materiálů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Využití v moderní výrobě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Atraktivní téma</a:t>
            </a:r>
          </a:p>
          <a:p>
            <a:pPr marL="0" indent="0">
              <a:buNone/>
            </a:pPr>
            <a:endParaRPr lang="cs-CZ" b="1" dirty="0" smtClean="0"/>
          </a:p>
        </p:txBody>
      </p:sp>
      <p:pic>
        <p:nvPicPr>
          <p:cNvPr id="4" name="Obrázek 3" descr="http://www.hybrid.cz/i/auto/uhlikova-vlakna-cfrp-bmw-i3-karoseri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4" y="3789040"/>
            <a:ext cx="4102323" cy="2248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965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Cílem bakalářské práce je poukázat na rozdíly v obrábění u homogenních a kompozitních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materiálů.</a:t>
            </a:r>
          </a:p>
          <a:p>
            <a:pPr marL="0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3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Charakteristika kompozitních materiálů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Výhody a nevýhody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Rozdělení kompozitních materiálů</a:t>
            </a:r>
          </a:p>
        </p:txBody>
      </p:sp>
    </p:spTree>
    <p:extLst>
      <p:ext uri="{BB962C8B-B14F-4D97-AF65-F5344CB8AC3E}">
        <p14:creationId xmlns:p14="http://schemas.microsoft.com/office/powerpoint/2010/main" val="35645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Rozdělení kompozitních materiálů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87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Metodika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Porovnání konvenčních a nekonvenčních materiálů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Způsoby zpracování kompozitních materiálů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Výběr několika druhů obrábění a jejich odlišnosti u klasických a kompozitních materiálů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Aplikační část bakalářské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Metody obrábění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Nástroje pro obrábění kompozitních materiálů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Řezné podmínky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Konvenční metody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Soustružení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Vrtání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Frézování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Broušení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Anotac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20888"/>
            <a:ext cx="3995772" cy="3094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829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183</Words>
  <Application>Microsoft Office PowerPoint</Application>
  <PresentationFormat>Předvádění na obrazovce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Vysoká škola technická a ekonomická v Českých Budějovicích</vt:lpstr>
      <vt:lpstr>Obsah prezentace</vt:lpstr>
      <vt:lpstr>Motivace a důvody k řešení daného problému</vt:lpstr>
      <vt:lpstr>Cíl práce</vt:lpstr>
      <vt:lpstr>Výzkumný problém</vt:lpstr>
      <vt:lpstr>Rozdělení kompozitních materiálů</vt:lpstr>
      <vt:lpstr>Metodika práce</vt:lpstr>
      <vt:lpstr>Aplikační část bakalářské práce</vt:lpstr>
      <vt:lpstr>Konvenční metody</vt:lpstr>
      <vt:lpstr>Nekonvenční metody</vt:lpstr>
      <vt:lpstr>Závěr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obrábění kompozitních materiálů</dc:title>
  <dc:creator>lenovo</dc:creator>
  <cp:lastModifiedBy>lenovo</cp:lastModifiedBy>
  <cp:revision>15</cp:revision>
  <dcterms:created xsi:type="dcterms:W3CDTF">2016-06-07T16:09:25Z</dcterms:created>
  <dcterms:modified xsi:type="dcterms:W3CDTF">2016-06-08T09:59:26Z</dcterms:modified>
</cp:coreProperties>
</file>