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9" r:id="rId11"/>
    <p:sldId id="267" r:id="rId12"/>
    <p:sldId id="26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24E14A5-06FC-4E6E-92F6-55BE6A947D64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8B793FF-8EC0-44E6-AEF3-8C6B840BD1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72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14A5-06FC-4E6E-92F6-55BE6A947D64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3FF-8EC0-44E6-AEF3-8C6B840BD1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69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14A5-06FC-4E6E-92F6-55BE6A947D64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3FF-8EC0-44E6-AEF3-8C6B840BD1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598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14A5-06FC-4E6E-92F6-55BE6A947D64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3FF-8EC0-44E6-AEF3-8C6B840BD1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878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14A5-06FC-4E6E-92F6-55BE6A947D64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3FF-8EC0-44E6-AEF3-8C6B840BD1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023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14A5-06FC-4E6E-92F6-55BE6A947D64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3FF-8EC0-44E6-AEF3-8C6B840BD1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040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14A5-06FC-4E6E-92F6-55BE6A947D64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3FF-8EC0-44E6-AEF3-8C6B840BD1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239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24E14A5-06FC-4E6E-92F6-55BE6A947D64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3FF-8EC0-44E6-AEF3-8C6B840BD1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687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24E14A5-06FC-4E6E-92F6-55BE6A947D64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3FF-8EC0-44E6-AEF3-8C6B840BD1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35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14A5-06FC-4E6E-92F6-55BE6A947D64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3FF-8EC0-44E6-AEF3-8C6B840BD1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78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14A5-06FC-4E6E-92F6-55BE6A947D64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3FF-8EC0-44E6-AEF3-8C6B840BD1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25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14A5-06FC-4E6E-92F6-55BE6A947D64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3FF-8EC0-44E6-AEF3-8C6B840BD1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46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14A5-06FC-4E6E-92F6-55BE6A947D64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3FF-8EC0-44E6-AEF3-8C6B840BD1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29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14A5-06FC-4E6E-92F6-55BE6A947D64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3FF-8EC0-44E6-AEF3-8C6B840BD1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18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14A5-06FC-4E6E-92F6-55BE6A947D64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3FF-8EC0-44E6-AEF3-8C6B840BD1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68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14A5-06FC-4E6E-92F6-55BE6A947D64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3FF-8EC0-44E6-AEF3-8C6B840BD1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31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14A5-06FC-4E6E-92F6-55BE6A947D64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3FF-8EC0-44E6-AEF3-8C6B840BD1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93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24E14A5-06FC-4E6E-92F6-55BE6A947D64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8B793FF-8EC0-44E6-AEF3-8C6B840BD1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56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62886" y="1122363"/>
            <a:ext cx="8976574" cy="1891293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                        Vysoká škola technická a ekonomická</a:t>
            </a:r>
            <a:br>
              <a:rPr lang="cs-CZ" sz="2800" dirty="0" smtClean="0"/>
            </a:br>
            <a:r>
              <a:rPr lang="cs-CZ" sz="2800" dirty="0" smtClean="0"/>
              <a:t>                         Ústav </a:t>
            </a:r>
            <a:r>
              <a:rPr lang="cs-CZ" sz="2800" dirty="0" err="1" smtClean="0"/>
              <a:t>technicko-technologický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206839"/>
            <a:ext cx="9144000" cy="2807595"/>
          </a:xfrm>
        </p:spPr>
        <p:txBody>
          <a:bodyPr>
            <a:normAutofit/>
          </a:bodyPr>
          <a:lstStyle/>
          <a:p>
            <a:pPr>
              <a:spcBef>
                <a:spcPts val="6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</a:pPr>
            <a:r>
              <a:rPr lang="cs-CZ" sz="3600" b="1" dirty="0" smtClean="0"/>
              <a:t>Návrh štíhlého způsobu výroby pro </a:t>
            </a:r>
          </a:p>
          <a:p>
            <a:pPr>
              <a:spcBef>
                <a:spcPts val="6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</a:pPr>
            <a:r>
              <a:rPr lang="cs-CZ" sz="3600" b="1" dirty="0" smtClean="0"/>
              <a:t>výrobu přírub</a:t>
            </a:r>
            <a:endParaRPr lang="cs-CZ" sz="3600" b="1" dirty="0" smtClean="0"/>
          </a:p>
          <a:p>
            <a:pPr algn="l">
              <a:spcBef>
                <a:spcPts val="6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</a:pPr>
            <a:endParaRPr lang="cs-CZ" b="1" dirty="0"/>
          </a:p>
          <a:p>
            <a:pPr algn="l">
              <a:spcBef>
                <a:spcPts val="6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</a:pPr>
            <a:endParaRPr lang="cs-CZ" dirty="0"/>
          </a:p>
          <a:p>
            <a:pPr algn="l">
              <a:spcBef>
                <a:spcPts val="6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</a:pPr>
            <a:r>
              <a:rPr lang="cs-CZ" dirty="0" smtClean="0"/>
              <a:t>Autor práce:		          Lenka Vlachová</a:t>
            </a:r>
          </a:p>
          <a:p>
            <a:pPr algn="l">
              <a:spcBef>
                <a:spcPts val="6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</a:pPr>
            <a:r>
              <a:rPr lang="cs-CZ" dirty="0" smtClean="0"/>
              <a:t>Vedoucí práce:	          Doc. Ing. Ján </a:t>
            </a:r>
            <a:r>
              <a:rPr lang="cs-CZ" dirty="0" err="1" smtClean="0"/>
              <a:t>Kmec</a:t>
            </a:r>
            <a:r>
              <a:rPr lang="cs-CZ" dirty="0" smtClean="0"/>
              <a:t>, </a:t>
            </a:r>
            <a:r>
              <a:rPr lang="cs-CZ" dirty="0" err="1" smtClean="0"/>
              <a:t>CSc</a:t>
            </a:r>
            <a:endParaRPr lang="cs-CZ" dirty="0" smtClean="0"/>
          </a:p>
          <a:p>
            <a:pPr algn="l">
              <a:spcBef>
                <a:spcPts val="6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</a:pPr>
            <a:r>
              <a:rPr lang="cs-CZ" dirty="0" smtClean="0"/>
              <a:t>Oponent práce:	          Ing. Marcel </a:t>
            </a:r>
            <a:r>
              <a:rPr lang="cs-CZ" dirty="0" err="1" smtClean="0"/>
              <a:t>Gause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22" y="1122363"/>
            <a:ext cx="1633716" cy="16337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725" y="450762"/>
            <a:ext cx="2624755" cy="190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20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Poznatky</a:t>
            </a:r>
          </a:p>
          <a:p>
            <a:r>
              <a:rPr lang="cs-CZ" dirty="0" smtClean="0"/>
              <a:t>Výroba přírub</a:t>
            </a:r>
          </a:p>
          <a:p>
            <a:r>
              <a:rPr lang="cs-CZ" dirty="0" smtClean="0"/>
              <a:t>Výhody i nevýhody výroby</a:t>
            </a:r>
          </a:p>
          <a:p>
            <a:r>
              <a:rPr lang="cs-CZ" dirty="0" smtClean="0"/>
              <a:t>Okolní faktory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43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Vedoucí:</a:t>
            </a:r>
          </a:p>
          <a:p>
            <a:pPr marL="0" indent="0">
              <a:buNone/>
            </a:pPr>
            <a:r>
              <a:rPr lang="cs-CZ" dirty="0"/>
              <a:t>Co je pro Vás hlavním přínosem vypracování bakalářské práce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Oponent:</a:t>
            </a:r>
          </a:p>
          <a:p>
            <a:pPr marL="0" indent="0">
              <a:buNone/>
            </a:pPr>
            <a:r>
              <a:rPr lang="cs-CZ" dirty="0"/>
              <a:t>Můžete vyhodnotit finanční efektivitu výroby příruby při sérii 1000 kusů, </a:t>
            </a:r>
            <a:r>
              <a:rPr lang="cs-CZ" dirty="0" err="1" smtClean="0"/>
              <a:t>naníž</a:t>
            </a:r>
            <a:r>
              <a:rPr lang="cs-CZ" dirty="0" smtClean="0"/>
              <a:t> </a:t>
            </a:r>
            <a:r>
              <a:rPr lang="cs-CZ" dirty="0"/>
              <a:t>se odvoláváte v kapitole 4.6.3 Zhodnocení výroby, stejným způsobem, jako jste učinila pro </a:t>
            </a:r>
            <a:r>
              <a:rPr lang="cs-CZ" dirty="0" smtClean="0"/>
              <a:t>1kus</a:t>
            </a:r>
            <a:r>
              <a:rPr lang="cs-CZ" dirty="0"/>
              <a:t>, resp. 100 kusů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0229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1231" y="2966657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Děkuji Vám za pozornost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5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Charakterizace přírub</a:t>
            </a:r>
          </a:p>
          <a:p>
            <a:r>
              <a:rPr lang="cs-CZ" dirty="0" smtClean="0"/>
              <a:t>Technologie výroby příruby</a:t>
            </a:r>
          </a:p>
          <a:p>
            <a:r>
              <a:rPr lang="cs-CZ" dirty="0" smtClean="0"/>
              <a:t>Návrh štíhlé výroby</a:t>
            </a:r>
          </a:p>
          <a:p>
            <a:r>
              <a:rPr lang="cs-CZ" dirty="0" smtClean="0"/>
              <a:t>Ekonomický rozbor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456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Zvolené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Konzultace ve firmě</a:t>
            </a:r>
          </a:p>
          <a:p>
            <a:r>
              <a:rPr lang="cs-CZ" dirty="0" smtClean="0"/>
              <a:t>Sběr informací</a:t>
            </a:r>
          </a:p>
          <a:p>
            <a:r>
              <a:rPr lang="cs-CZ" dirty="0" smtClean="0"/>
              <a:t>Analýza </a:t>
            </a:r>
          </a:p>
          <a:p>
            <a:r>
              <a:rPr lang="cs-CZ" dirty="0" smtClean="0"/>
              <a:t>Pozorování procesu technologií v zaměstnání</a:t>
            </a:r>
          </a:p>
        </p:txBody>
      </p:sp>
    </p:spTree>
    <p:extLst>
      <p:ext uri="{BB962C8B-B14F-4D97-AF65-F5344CB8AC3E}">
        <p14:creationId xmlns:p14="http://schemas.microsoft.com/office/powerpoint/2010/main" val="171427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přírub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99" y="2261872"/>
            <a:ext cx="3285573" cy="265761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1872"/>
            <a:ext cx="3625444" cy="272633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794" y="2223054"/>
            <a:ext cx="3861206" cy="280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3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Výroba pomocí kování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70" y="2277939"/>
            <a:ext cx="3408112" cy="3767618"/>
          </a:xfrm>
        </p:spPr>
      </p:pic>
    </p:spTree>
    <p:extLst>
      <p:ext uri="{BB962C8B-B14F-4D97-AF65-F5344CB8AC3E}">
        <p14:creationId xmlns:p14="http://schemas.microsoft.com/office/powerpoint/2010/main" val="46050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Výroba nekonvenční metodou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23" y="2603499"/>
            <a:ext cx="5338222" cy="4003667"/>
          </a:xfrm>
        </p:spPr>
      </p:pic>
    </p:spTree>
    <p:extLst>
      <p:ext uri="{BB962C8B-B14F-4D97-AF65-F5344CB8AC3E}">
        <p14:creationId xmlns:p14="http://schemas.microsoft.com/office/powerpoint/2010/main" val="3699723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Výroba zvolenou technologií-soustružením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06" y="2320164"/>
            <a:ext cx="6166335" cy="4100613"/>
          </a:xfrm>
        </p:spPr>
      </p:pic>
    </p:spTree>
    <p:extLst>
      <p:ext uri="{BB962C8B-B14F-4D97-AF65-F5344CB8AC3E}">
        <p14:creationId xmlns:p14="http://schemas.microsoft.com/office/powerpoint/2010/main" val="244731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5155" y="365124"/>
            <a:ext cx="10838646" cy="169549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Návrh štíhlé výroby pomocí univerzálního soustruhu 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technologický postup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3871645"/>
          </a:xfrm>
        </p:spPr>
        <p:txBody>
          <a:bodyPr/>
          <a:lstStyle/>
          <a:p>
            <a:r>
              <a:rPr lang="cs-CZ" dirty="0" smtClean="0"/>
              <a:t>Materiál</a:t>
            </a:r>
          </a:p>
          <a:p>
            <a:r>
              <a:rPr lang="cs-CZ" dirty="0" smtClean="0"/>
              <a:t>Stroj</a:t>
            </a:r>
          </a:p>
          <a:p>
            <a:r>
              <a:rPr lang="cs-CZ" dirty="0" smtClean="0"/>
              <a:t>Operace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14" y="2305317"/>
            <a:ext cx="6164911" cy="3703984"/>
          </a:xfrm>
        </p:spPr>
      </p:pic>
    </p:spTree>
    <p:extLst>
      <p:ext uri="{BB962C8B-B14F-4D97-AF65-F5344CB8AC3E}">
        <p14:creationId xmlns:p14="http://schemas.microsoft.com/office/powerpoint/2010/main" val="4207944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stroje pro výrobu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Univerzální hrotový soustruh</a:t>
            </a:r>
          </a:p>
          <a:p>
            <a:r>
              <a:rPr lang="cs-CZ" dirty="0" smtClean="0"/>
              <a:t>Náklady</a:t>
            </a:r>
          </a:p>
          <a:p>
            <a:r>
              <a:rPr lang="cs-CZ" dirty="0" smtClean="0"/>
              <a:t>Nástroje</a:t>
            </a:r>
          </a:p>
          <a:p>
            <a:r>
              <a:rPr lang="cs-CZ" dirty="0" smtClean="0"/>
              <a:t>Rotační součást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1160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tový efekt">
  <a:themeElements>
    <a:clrScheme name="Iontový efekt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tový efekt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tový efekt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59</TotalTime>
  <Words>136</Words>
  <Application>Microsoft Office PowerPoint</Application>
  <PresentationFormat>Širokoúhlá obrazovka</PresentationFormat>
  <Paragraphs>43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Iontový efekt</vt:lpstr>
      <vt:lpstr>                        Vysoká škola technická a ekonomická                          Ústav technicko-technologický </vt:lpstr>
      <vt:lpstr>Cíl práce</vt:lpstr>
      <vt:lpstr>Zvolené metody</vt:lpstr>
      <vt:lpstr>Typy přírub </vt:lpstr>
      <vt:lpstr>Výroba pomocí kování</vt:lpstr>
      <vt:lpstr>Výroba nekonvenční metodou</vt:lpstr>
      <vt:lpstr>Výroba zvolenou technologií-soustružením</vt:lpstr>
      <vt:lpstr>Návrh štíhlé výroby pomocí univerzálního soustruhu a technologický postup </vt:lpstr>
      <vt:lpstr>Výběr stroje pro výrobu</vt:lpstr>
      <vt:lpstr>Závěr</vt:lpstr>
      <vt:lpstr>Otázky</vt:lpstr>
      <vt:lpstr>Děkuji Vám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Ústav technicko-technologický </dc:title>
  <dc:creator>Vlachovi</dc:creator>
  <cp:lastModifiedBy>Vlachovi</cp:lastModifiedBy>
  <cp:revision>8</cp:revision>
  <dcterms:created xsi:type="dcterms:W3CDTF">2016-06-08T18:29:21Z</dcterms:created>
  <dcterms:modified xsi:type="dcterms:W3CDTF">2016-06-08T19:28:37Z</dcterms:modified>
</cp:coreProperties>
</file>