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98" r:id="rId6"/>
    <p:sldMasterId id="2147484262" r:id="rId7"/>
    <p:sldMasterId id="2147484280" r:id="rId8"/>
    <p:sldMasterId id="2147484271" r:id="rId9"/>
    <p:sldMasterId id="2147484312" r:id="rId10"/>
    <p:sldMasterId id="2147484321" r:id="rId11"/>
    <p:sldMasterId id="2147484324" r:id="rId12"/>
  </p:sldMasterIdLst>
  <p:notesMasterIdLst>
    <p:notesMasterId r:id="rId28"/>
  </p:notesMasterIdLst>
  <p:handoutMasterIdLst>
    <p:handoutMasterId r:id="rId29"/>
  </p:handoutMasterIdLst>
  <p:sldIdLst>
    <p:sldId id="1467" r:id="rId13"/>
    <p:sldId id="1476" r:id="rId14"/>
    <p:sldId id="1481" r:id="rId15"/>
    <p:sldId id="1477" r:id="rId16"/>
    <p:sldId id="1483" r:id="rId17"/>
    <p:sldId id="1478" r:id="rId18"/>
    <p:sldId id="1484" r:id="rId19"/>
    <p:sldId id="1479" r:id="rId20"/>
    <p:sldId id="1485" r:id="rId21"/>
    <p:sldId id="1480" r:id="rId22"/>
    <p:sldId id="1486" r:id="rId23"/>
    <p:sldId id="1482" r:id="rId24"/>
    <p:sldId id="1487" r:id="rId25"/>
    <p:sldId id="1465" r:id="rId26"/>
    <p:sldId id="1464" r:id="rId27"/>
  </p:sldIdLst>
  <p:sldSz cx="12436475" cy="6994525"/>
  <p:notesSz cx="6934200" cy="92202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1">
          <p15:clr>
            <a:srgbClr val="A4A3A4"/>
          </p15:clr>
        </p15:guide>
        <p15:guide id="2" orient="horz" pos="4231">
          <p15:clr>
            <a:srgbClr val="A4A3A4"/>
          </p15:clr>
        </p15:guide>
        <p15:guide id="3" pos="2412">
          <p15:clr>
            <a:srgbClr val="A4A3A4"/>
          </p15:clr>
        </p15:guide>
        <p15:guide id="4" pos="278">
          <p15:clr>
            <a:srgbClr val="A4A3A4"/>
          </p15:clr>
        </p15:guide>
        <p15:guide id="5" pos="714">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00"/>
    <a:srgbClr val="C4C2D4"/>
    <a:srgbClr val="7FBA00"/>
    <a:srgbClr val="863635"/>
    <a:srgbClr val="DC3C00"/>
    <a:srgbClr val="696969"/>
    <a:srgbClr val="969696"/>
    <a:srgbClr val="7F7F7F"/>
    <a:srgbClr val="505050"/>
    <a:srgbClr val="F0880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60819" autoAdjust="0"/>
  </p:normalViewPr>
  <p:slideViewPr>
    <p:cSldViewPr snapToGrid="0">
      <p:cViewPr varScale="1">
        <p:scale>
          <a:sx n="75" d="100"/>
          <a:sy n="75" d="100"/>
        </p:scale>
        <p:origin x="72" y="60"/>
      </p:cViewPr>
      <p:guideLst>
        <p:guide orient="horz" pos="781"/>
        <p:guide orient="horz" pos="4231"/>
        <p:guide pos="2412"/>
        <p:guide pos="278"/>
        <p:guide pos="714"/>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p:scale>
          <a:sx n="268" d="100"/>
          <a:sy n="268" d="100"/>
        </p:scale>
        <p:origin x="-86" y="10363"/>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2.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commentAuthors" Target="commentAuthors.xml"/><Relationship Id="rId8"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DE219B1A-AE41-483B-A766-69B9363DDA6A}" type="datetimeFigureOut">
              <a:rPr lang="en-US" smtClean="0">
                <a:latin typeface="Segoe UI" pitchFamily="34" charset="0"/>
              </a:rPr>
              <a:t>6/8/2016</a:t>
            </a:fld>
            <a:endParaRPr lang="en-US" dirty="0">
              <a:latin typeface="Segoe UI" pitchFamily="34" charset="0"/>
            </a:endParaRPr>
          </a:p>
        </p:txBody>
      </p:sp>
      <p:sp>
        <p:nvSpPr>
          <p:cNvPr id="8" name="Footer Placeholder 7"/>
          <p:cNvSpPr>
            <a:spLocks noGrp="1"/>
          </p:cNvSpPr>
          <p:nvPr>
            <p:ph type="ftr" sz="quarter" idx="2"/>
          </p:nvPr>
        </p:nvSpPr>
        <p:spPr>
          <a:xfrm>
            <a:off x="0" y="8757590"/>
            <a:ext cx="5859399" cy="335204"/>
          </a:xfrm>
          <a:prstGeom prst="rect">
            <a:avLst/>
          </a:prstGeom>
        </p:spPr>
        <p:txBody>
          <a:bodyPr vert="horz" lIns="92309" tIns="46154" rIns="92309" bIns="46154" rtlCol="0" anchor="b"/>
          <a:lstStyle>
            <a:lvl1pPr algn="l">
              <a:defRPr sz="1200"/>
            </a:lvl1pPr>
          </a:lstStyle>
          <a:p>
            <a:pPr marL="402248" defTabSz="922783"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02248" defTabSz="922783"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47842" y="8757590"/>
            <a:ext cx="1084753" cy="461010"/>
          </a:xfrm>
          <a:prstGeom prst="rect">
            <a:avLst/>
          </a:prstGeom>
        </p:spPr>
        <p:txBody>
          <a:bodyPr vert="horz" lIns="92309" tIns="46154" rIns="92309" bIns="46154"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10" name="Footer Placeholder 9"/>
          <p:cNvSpPr>
            <a:spLocks noGrp="1"/>
          </p:cNvSpPr>
          <p:nvPr>
            <p:ph type="ftr" sz="quarter" idx="4"/>
          </p:nvPr>
        </p:nvSpPr>
        <p:spPr>
          <a:xfrm>
            <a:off x="0" y="8759190"/>
            <a:ext cx="5986526" cy="358930"/>
          </a:xfrm>
          <a:prstGeom prst="rect">
            <a:avLst/>
          </a:prstGeom>
        </p:spPr>
        <p:txBody>
          <a:bodyPr vert="horz" lIns="92309" tIns="46154" rIns="92309" bIns="46154" rtlCol="0" anchor="b"/>
          <a:lstStyle>
            <a:lvl1pPr marL="576929" indent="0" algn="l">
              <a:defRPr sz="1200"/>
            </a:lvl1pPr>
          </a:lstStyle>
          <a:p>
            <a:pPr defTabSz="92278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278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atin typeface="Segoe UI" pitchFamily="34" charset="0"/>
              </a:defRPr>
            </a:lvl1pPr>
          </a:lstStyle>
          <a:p>
            <a:fld id="{D51B1278-D92B-4AF3-A9C1-71DD298190CE}" type="datetimeFigureOut">
              <a:rPr lang="en-US" smtClean="0"/>
              <a:pPr/>
              <a:t>6/8/2016</a:t>
            </a:fld>
            <a:endParaRPr lang="en-US" dirty="0"/>
          </a:p>
        </p:txBody>
      </p:sp>
      <p:sp>
        <p:nvSpPr>
          <p:cNvPr id="12" name="Notes Placeholder 11"/>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74969" y="8757590"/>
            <a:ext cx="957626" cy="461010"/>
          </a:xfrm>
          <a:prstGeom prst="rect">
            <a:avLst/>
          </a:prstGeom>
        </p:spPr>
        <p:txBody>
          <a:bodyPr vert="horz" lIns="92309" tIns="46154" rIns="92309" bIns="46154"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xfrm>
            <a:off x="393700" y="690563"/>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defTabSz="923921">
              <a:spcAft>
                <a:spcPts val="0"/>
              </a:spcAft>
              <a:defRPr/>
            </a:pPr>
            <a:r>
              <a:rPr lang="cs-CZ" sz="1200" dirty="0" smtClean="0"/>
              <a:t>Dobrý den, </a:t>
            </a:r>
          </a:p>
          <a:p>
            <a:pPr defTabSz="923921">
              <a:spcAft>
                <a:spcPts val="0"/>
              </a:spcAft>
              <a:defRPr/>
            </a:pPr>
            <a:endParaRPr lang="cs-CZ" sz="1200" dirty="0" smtClean="0"/>
          </a:p>
          <a:p>
            <a:pPr defTabSz="923921">
              <a:spcAft>
                <a:spcPts val="0"/>
              </a:spcAft>
              <a:defRPr/>
            </a:pPr>
            <a:r>
              <a:rPr lang="cs-CZ" sz="1200" dirty="0" smtClean="0"/>
              <a:t>Já jsem Jan</a:t>
            </a:r>
            <a:r>
              <a:rPr lang="cs-CZ" sz="1200" baseline="0" dirty="0" smtClean="0"/>
              <a:t> Večeřa a nachystal jsem si pro Vás prezentaci svého projektu - &gt; Návrh a konstrukce PC simulátoru</a:t>
            </a:r>
            <a:endParaRPr lang="en-US" sz="1200" dirty="0"/>
          </a:p>
        </p:txBody>
      </p:sp>
      <p:sp>
        <p:nvSpPr>
          <p:cNvPr id="11264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panose="020B0502040204020203" pitchFamily="34" charset="0"/>
                <a:ea typeface="MS PGothic" panose="020B0600070205080204" pitchFamily="34" charset="-128"/>
              </a:defRPr>
            </a:lvl1pPr>
            <a:lvl2pPr marL="735966" indent="-283064" eaLnBrk="0" hangingPunct="0">
              <a:defRPr sz="2400">
                <a:solidFill>
                  <a:schemeClr val="tx1"/>
                </a:solidFill>
                <a:latin typeface="Segoe UI" panose="020B0502040204020203" pitchFamily="34" charset="0"/>
                <a:ea typeface="MS PGothic" panose="020B0600070205080204" pitchFamily="34" charset="-128"/>
              </a:defRPr>
            </a:lvl2pPr>
            <a:lvl3pPr marL="1132256" indent="-226451" eaLnBrk="0" hangingPunct="0">
              <a:defRPr sz="2400">
                <a:solidFill>
                  <a:schemeClr val="tx1"/>
                </a:solidFill>
                <a:latin typeface="Segoe UI" panose="020B0502040204020203" pitchFamily="34" charset="0"/>
                <a:ea typeface="MS PGothic" panose="020B0600070205080204" pitchFamily="34" charset="-128"/>
              </a:defRPr>
            </a:lvl3pPr>
            <a:lvl4pPr marL="1585158" indent="-226451" eaLnBrk="0" hangingPunct="0">
              <a:defRPr sz="2400">
                <a:solidFill>
                  <a:schemeClr val="tx1"/>
                </a:solidFill>
                <a:latin typeface="Segoe UI" panose="020B0502040204020203" pitchFamily="34" charset="0"/>
                <a:ea typeface="MS PGothic" panose="020B0600070205080204" pitchFamily="34" charset="-128"/>
              </a:defRPr>
            </a:lvl4pPr>
            <a:lvl5pPr marL="2038060" indent="-226451" eaLnBrk="0" hangingPunct="0">
              <a:defRPr sz="2400">
                <a:solidFill>
                  <a:schemeClr val="tx1"/>
                </a:solidFill>
                <a:latin typeface="Segoe UI" panose="020B0502040204020203" pitchFamily="34" charset="0"/>
                <a:ea typeface="MS PGothic" panose="020B0600070205080204" pitchFamily="34" charset="-128"/>
              </a:defRPr>
            </a:lvl5pPr>
            <a:lvl6pPr marL="2490963"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6pPr>
            <a:lvl7pPr marL="2943865"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7pPr>
            <a:lvl8pPr marL="3396767"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8pPr>
            <a:lvl9pPr marL="3849670"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9pPr>
          </a:lstStyle>
          <a:p>
            <a:pPr eaLnBrk="1" hangingPunct="1"/>
            <a:fld id="{F4395EB6-EEBC-422B-A049-935522D80420}" type="datetime1">
              <a:rPr lang="en-US" sz="1200">
                <a:latin typeface="Calibri" panose="020F0502020204030204" pitchFamily="34" charset="0"/>
              </a:rPr>
              <a:pPr eaLnBrk="1" hangingPunct="1"/>
              <a:t>6/8/2016</a:t>
            </a:fld>
            <a:endParaRPr lang="en-US" sz="1200" dirty="0">
              <a:latin typeface="Calibri" panose="020F0502020204030204" pitchFamily="34" charset="0"/>
            </a:endParaRPr>
          </a:p>
        </p:txBody>
      </p:sp>
      <p:sp>
        <p:nvSpPr>
          <p:cNvPr id="9" name="Footer Placeholder 8"/>
          <p:cNvSpPr>
            <a:spLocks noGrp="1"/>
          </p:cNvSpPr>
          <p:nvPr>
            <p:ph type="ftr" sz="quarter" idx="4"/>
          </p:nvPr>
        </p:nvSpPr>
        <p:spPr>
          <a:xfrm>
            <a:off x="0" y="8757591"/>
            <a:ext cx="3004820" cy="462610"/>
          </a:xfrm>
        </p:spPr>
        <p:txBody>
          <a:bodyPr/>
          <a:lstStyle/>
          <a:p>
            <a:pPr defTabSz="922661"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2661"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2645" name="Slide Number Placeholder 9"/>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panose="020B0502040204020203" pitchFamily="34" charset="0"/>
                <a:ea typeface="MS PGothic" panose="020B0600070205080204" pitchFamily="34" charset="-128"/>
              </a:defRPr>
            </a:lvl1pPr>
            <a:lvl2pPr marL="735966" indent="-283064" eaLnBrk="0" hangingPunct="0">
              <a:defRPr sz="2400">
                <a:solidFill>
                  <a:schemeClr val="tx1"/>
                </a:solidFill>
                <a:latin typeface="Segoe UI" panose="020B0502040204020203" pitchFamily="34" charset="0"/>
                <a:ea typeface="MS PGothic" panose="020B0600070205080204" pitchFamily="34" charset="-128"/>
              </a:defRPr>
            </a:lvl2pPr>
            <a:lvl3pPr marL="1132256" indent="-226451" eaLnBrk="0" hangingPunct="0">
              <a:defRPr sz="2400">
                <a:solidFill>
                  <a:schemeClr val="tx1"/>
                </a:solidFill>
                <a:latin typeface="Segoe UI" panose="020B0502040204020203" pitchFamily="34" charset="0"/>
                <a:ea typeface="MS PGothic" panose="020B0600070205080204" pitchFamily="34" charset="-128"/>
              </a:defRPr>
            </a:lvl3pPr>
            <a:lvl4pPr marL="1585158" indent="-226451" eaLnBrk="0" hangingPunct="0">
              <a:defRPr sz="2400">
                <a:solidFill>
                  <a:schemeClr val="tx1"/>
                </a:solidFill>
                <a:latin typeface="Segoe UI" panose="020B0502040204020203" pitchFamily="34" charset="0"/>
                <a:ea typeface="MS PGothic" panose="020B0600070205080204" pitchFamily="34" charset="-128"/>
              </a:defRPr>
            </a:lvl4pPr>
            <a:lvl5pPr marL="2038060" indent="-226451" eaLnBrk="0" hangingPunct="0">
              <a:defRPr sz="2400">
                <a:solidFill>
                  <a:schemeClr val="tx1"/>
                </a:solidFill>
                <a:latin typeface="Segoe UI" panose="020B0502040204020203" pitchFamily="34" charset="0"/>
                <a:ea typeface="MS PGothic" panose="020B0600070205080204" pitchFamily="34" charset="-128"/>
              </a:defRPr>
            </a:lvl5pPr>
            <a:lvl6pPr marL="2490963"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6pPr>
            <a:lvl7pPr marL="2943865"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7pPr>
            <a:lvl8pPr marL="3396767"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8pPr>
            <a:lvl9pPr marL="3849670"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9pPr>
          </a:lstStyle>
          <a:p>
            <a:pPr eaLnBrk="1" hangingPunct="1"/>
            <a:fld id="{3ED7C3AF-3014-4472-B0C5-ED26D74F60AE}" type="slidenum">
              <a:rPr lang="en-US" sz="1200">
                <a:latin typeface="Calibri" panose="020F0502020204030204" pitchFamily="34" charset="0"/>
              </a:rPr>
              <a:pPr eaLnBrk="1" hangingPunct="1"/>
              <a:t>1</a:t>
            </a:fld>
            <a:endParaRPr lang="en-US" sz="1200" dirty="0">
              <a:latin typeface="Calibri" panose="020F0502020204030204" pitchFamily="34" charset="0"/>
            </a:endParaRPr>
          </a:p>
        </p:txBody>
      </p:sp>
      <p:sp>
        <p:nvSpPr>
          <p:cNvPr id="112646"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Segoe UI" panose="020B0502040204020203" pitchFamily="34" charset="0"/>
                <a:ea typeface="MS PGothic" panose="020B0600070205080204" pitchFamily="34" charset="-128"/>
              </a:defRPr>
            </a:lvl1pPr>
            <a:lvl2pPr marL="735966" indent="-283064" eaLnBrk="0" hangingPunct="0">
              <a:defRPr sz="2400">
                <a:solidFill>
                  <a:schemeClr val="tx1"/>
                </a:solidFill>
                <a:latin typeface="Segoe UI" panose="020B0502040204020203" pitchFamily="34" charset="0"/>
                <a:ea typeface="MS PGothic" panose="020B0600070205080204" pitchFamily="34" charset="-128"/>
              </a:defRPr>
            </a:lvl2pPr>
            <a:lvl3pPr marL="1132256" indent="-226451" eaLnBrk="0" hangingPunct="0">
              <a:defRPr sz="2400">
                <a:solidFill>
                  <a:schemeClr val="tx1"/>
                </a:solidFill>
                <a:latin typeface="Segoe UI" panose="020B0502040204020203" pitchFamily="34" charset="0"/>
                <a:ea typeface="MS PGothic" panose="020B0600070205080204" pitchFamily="34" charset="-128"/>
              </a:defRPr>
            </a:lvl3pPr>
            <a:lvl4pPr marL="1585158" indent="-226451" eaLnBrk="0" hangingPunct="0">
              <a:defRPr sz="2400">
                <a:solidFill>
                  <a:schemeClr val="tx1"/>
                </a:solidFill>
                <a:latin typeface="Segoe UI" panose="020B0502040204020203" pitchFamily="34" charset="0"/>
                <a:ea typeface="MS PGothic" panose="020B0600070205080204" pitchFamily="34" charset="-128"/>
              </a:defRPr>
            </a:lvl4pPr>
            <a:lvl5pPr marL="2038060" indent="-226451" eaLnBrk="0" hangingPunct="0">
              <a:defRPr sz="2400">
                <a:solidFill>
                  <a:schemeClr val="tx1"/>
                </a:solidFill>
                <a:latin typeface="Segoe UI" panose="020B0502040204020203" pitchFamily="34" charset="0"/>
                <a:ea typeface="MS PGothic" panose="020B0600070205080204" pitchFamily="34" charset="-128"/>
              </a:defRPr>
            </a:lvl5pPr>
            <a:lvl6pPr marL="2490963"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6pPr>
            <a:lvl7pPr marL="2943865"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7pPr>
            <a:lvl8pPr marL="3396767"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8pPr>
            <a:lvl9pPr marL="3849670"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9pPr>
          </a:lstStyle>
          <a:p>
            <a:pPr defTabSz="923103" eaLnBrk="1" fontAlgn="base" hangingPunct="1">
              <a:spcBef>
                <a:spcPct val="0"/>
              </a:spcBef>
              <a:spcAft>
                <a:spcPct val="0"/>
              </a:spcAft>
            </a:pPr>
            <a:r>
              <a:rPr lang="en-US" sz="1200" dirty="0">
                <a:latin typeface="Calibri" panose="020F0502020204030204" pitchFamily="34" charset="0"/>
              </a:rPr>
              <a:t>System Center Marketing</a:t>
            </a:r>
          </a:p>
        </p:txBody>
      </p:sp>
    </p:spTree>
    <p:extLst>
      <p:ext uri="{BB962C8B-B14F-4D97-AF65-F5344CB8AC3E}">
        <p14:creationId xmlns:p14="http://schemas.microsoft.com/office/powerpoint/2010/main" val="198469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100" b="1" kern="1200" dirty="0" smtClean="0">
                <a:solidFill>
                  <a:schemeClr val="tx1"/>
                </a:solidFill>
                <a:effectLst/>
                <a:latin typeface="Segoe UI Light" pitchFamily="34" charset="0"/>
                <a:ea typeface="+mn-ea"/>
                <a:cs typeface="+mn-cs"/>
              </a:rPr>
              <a:t>Vybraný hardware</a:t>
            </a:r>
          </a:p>
          <a:p>
            <a:r>
              <a:rPr lang="cs-CZ" sz="1100" b="0" kern="1200" dirty="0" smtClean="0">
                <a:solidFill>
                  <a:schemeClr val="tx1"/>
                </a:solidFill>
                <a:effectLst/>
                <a:latin typeface="Segoe UI Light" pitchFamily="34" charset="0"/>
                <a:ea typeface="+mn-ea"/>
                <a:cs typeface="+mn-cs"/>
              </a:rPr>
              <a:t>	Hardware jsem vybral výborně.</a:t>
            </a:r>
            <a:r>
              <a:rPr lang="cs-CZ" sz="1100" b="0" kern="1200" baseline="0" dirty="0" smtClean="0">
                <a:solidFill>
                  <a:schemeClr val="tx1"/>
                </a:solidFill>
                <a:effectLst/>
                <a:latin typeface="Segoe UI Light" pitchFamily="34" charset="0"/>
                <a:ea typeface="+mn-ea"/>
                <a:cs typeface="+mn-cs"/>
              </a:rPr>
              <a:t> Svou kvalitou a funkčností dokonce předčil má očekávání. V tomto bodu je vhodné skutečně více investovat. Přidané peníze ze vrátí hned po prvním svezení</a:t>
            </a:r>
          </a:p>
          <a:p>
            <a:endParaRPr lang="cs-CZ" sz="1100" b="1" kern="1200" baseline="0" dirty="0" smtClean="0">
              <a:solidFill>
                <a:schemeClr val="tx1"/>
              </a:solidFill>
              <a:effectLst/>
              <a:latin typeface="Segoe UI Light" pitchFamily="34" charset="0"/>
              <a:ea typeface="+mn-ea"/>
              <a:cs typeface="+mn-cs"/>
            </a:endParaRPr>
          </a:p>
          <a:p>
            <a:r>
              <a:rPr lang="cs-CZ" sz="1100" b="1" kern="1200" dirty="0" smtClean="0">
                <a:solidFill>
                  <a:schemeClr val="tx1"/>
                </a:solidFill>
                <a:effectLst/>
                <a:latin typeface="Segoe UI Light" pitchFamily="34" charset="0"/>
                <a:ea typeface="+mn-ea"/>
                <a:cs typeface="+mn-cs"/>
              </a:rPr>
              <a:t>Ergonomie konstrukce</a:t>
            </a:r>
          </a:p>
          <a:p>
            <a:r>
              <a:rPr lang="cs-CZ" sz="1100" b="0" kern="1200" dirty="0" smtClean="0">
                <a:solidFill>
                  <a:schemeClr val="tx1"/>
                </a:solidFill>
                <a:effectLst/>
                <a:latin typeface="Segoe UI Light" pitchFamily="34" charset="0"/>
                <a:ea typeface="+mn-ea"/>
                <a:cs typeface="+mn-cs"/>
              </a:rPr>
              <a:t>	je</a:t>
            </a:r>
            <a:r>
              <a:rPr lang="cs-CZ" sz="1100" b="0" kern="1200" baseline="0" dirty="0" smtClean="0">
                <a:solidFill>
                  <a:schemeClr val="tx1"/>
                </a:solidFill>
                <a:effectLst/>
                <a:latin typeface="Segoe UI Light" pitchFamily="34" charset="0"/>
                <a:ea typeface="+mn-ea"/>
                <a:cs typeface="+mn-cs"/>
              </a:rPr>
              <a:t> zvolena velice dobře. Simulátor je velice komfortní pro používání, a lze jej používat i několik hodin zcela bez problémů.. Své místo si našel i pojezd použitý ze skutečného automobilu, který velice rozšířil možností využití, takže i člověk podstatně nižšího vzrůstu může simulátor bez problému používat</a:t>
            </a:r>
          </a:p>
          <a:p>
            <a:endParaRPr lang="cs-CZ" sz="1100" b="0" kern="1200" dirty="0" smtClean="0">
              <a:solidFill>
                <a:schemeClr val="tx1"/>
              </a:solidFill>
              <a:effectLst/>
              <a:latin typeface="Segoe UI Light" pitchFamily="34" charset="0"/>
              <a:ea typeface="+mn-ea"/>
              <a:cs typeface="+mn-cs"/>
            </a:endParaRPr>
          </a:p>
          <a:p>
            <a:r>
              <a:rPr lang="cs-CZ" sz="1100" b="1" kern="1200" dirty="0" err="1" smtClean="0">
                <a:solidFill>
                  <a:schemeClr val="tx1"/>
                </a:solidFill>
                <a:effectLst/>
                <a:latin typeface="Segoe UI Light" pitchFamily="34" charset="0"/>
                <a:ea typeface="+mn-ea"/>
                <a:cs typeface="+mn-cs"/>
              </a:rPr>
              <a:t>Bortení</a:t>
            </a:r>
            <a:r>
              <a:rPr lang="cs-CZ" sz="1100" b="1" kern="1200" dirty="0" smtClean="0">
                <a:solidFill>
                  <a:schemeClr val="tx1"/>
                </a:solidFill>
                <a:effectLst/>
                <a:latin typeface="Segoe UI Light" pitchFamily="34" charset="0"/>
                <a:ea typeface="+mn-ea"/>
                <a:cs typeface="+mn-cs"/>
              </a:rPr>
              <a:t> </a:t>
            </a:r>
            <a:r>
              <a:rPr lang="cs-CZ" sz="1100" b="1" kern="1200" dirty="0" err="1" smtClean="0">
                <a:solidFill>
                  <a:schemeClr val="tx1"/>
                </a:solidFill>
                <a:effectLst/>
                <a:latin typeface="Segoe UI Light" pitchFamily="34" charset="0"/>
                <a:ea typeface="+mn-ea"/>
                <a:cs typeface="+mn-cs"/>
              </a:rPr>
              <a:t>jaklu</a:t>
            </a:r>
            <a:endParaRPr lang="cs-CZ" sz="1100" b="1" kern="1200" dirty="0" smtClean="0">
              <a:solidFill>
                <a:schemeClr val="tx1"/>
              </a:solidFill>
              <a:effectLst/>
              <a:latin typeface="Segoe UI Light" pitchFamily="34" charset="0"/>
              <a:ea typeface="+mn-ea"/>
              <a:cs typeface="+mn-cs"/>
            </a:endParaRPr>
          </a:p>
          <a:p>
            <a:r>
              <a:rPr lang="cs-CZ" sz="1100" b="0" kern="1200" dirty="0" smtClean="0">
                <a:solidFill>
                  <a:schemeClr val="tx1"/>
                </a:solidFill>
                <a:effectLst/>
                <a:latin typeface="Segoe UI Light" pitchFamily="34" charset="0"/>
                <a:ea typeface="+mn-ea"/>
                <a:cs typeface="+mn-cs"/>
              </a:rPr>
              <a:t>	Jak</a:t>
            </a:r>
            <a:r>
              <a:rPr lang="cs-CZ" sz="1100" b="0" kern="1200" baseline="0" dirty="0" smtClean="0">
                <a:solidFill>
                  <a:schemeClr val="tx1"/>
                </a:solidFill>
                <a:effectLst/>
                <a:latin typeface="Segoe UI Light" pitchFamily="34" charset="0"/>
                <a:ea typeface="+mn-ea"/>
                <a:cs typeface="+mn-cs"/>
              </a:rPr>
              <a:t> jsem již při konstrukci očekával, v tomto místě skutečně dochází k bortění jäklu. Na simulaci za mnou můžete vidět o jaký jev se jedná. Šlo mu předejít zvolením lepšího spoje. Já jsem zvolil tento jednoduchý spoj, který na vyrobení byl nejjednodušší. Simulace poukazuje na stav, kdy ¨nejvzdálenější místo ramene zatížíme silou.  V takovém případě stěna profilu 80x30 nevydrží a deformuje se. Tento jev jsem opravil vložením výztuhy mezi oba jäkly.. Možná vás některé zajímá, proč jsem tuto výztuhu nenechal vyrobit hned. -&gt;Důvod je jednoduchý, dokud jsem neměl přesnou kopii ramene 1:1 , nevěděl jsem kam by mohli nohy operátora při používání zasahovat, a tak ani jak veliká by výztuha měla být. Po složení a odzkoušení jsem mohl výztuhu přesně zaměřit tak, aby nebránila operátorovy v používání.</a:t>
            </a:r>
          </a:p>
          <a:p>
            <a:endParaRPr lang="cs-CZ" sz="1100" b="0" kern="1200" baseline="0" dirty="0" smtClean="0">
              <a:solidFill>
                <a:schemeClr val="tx1"/>
              </a:solidFill>
              <a:effectLst/>
              <a:latin typeface="Segoe UI Light" pitchFamily="34" charset="0"/>
              <a:ea typeface="+mn-ea"/>
              <a:cs typeface="+mn-cs"/>
            </a:endParaRPr>
          </a:p>
          <a:p>
            <a:r>
              <a:rPr lang="cs-CZ" sz="1100" b="1" kern="1200" baseline="0" dirty="0" smtClean="0">
                <a:solidFill>
                  <a:schemeClr val="tx1"/>
                </a:solidFill>
                <a:effectLst/>
                <a:latin typeface="Segoe UI Light" pitchFamily="34" charset="0"/>
                <a:ea typeface="+mn-ea"/>
                <a:cs typeface="+mn-cs"/>
              </a:rPr>
              <a:t>Přínos práce</a:t>
            </a:r>
          </a:p>
          <a:p>
            <a:r>
              <a:rPr lang="cs-CZ" sz="1100" b="0" kern="1200" baseline="0" dirty="0" smtClean="0">
                <a:solidFill>
                  <a:schemeClr val="tx1"/>
                </a:solidFill>
                <a:effectLst/>
                <a:latin typeface="Segoe UI Light" pitchFamily="34" charset="0"/>
                <a:ea typeface="+mn-ea"/>
                <a:cs typeface="+mn-cs"/>
              </a:rPr>
              <a:t>	Přínos práce je především v poukázání na kvalitní a odzkoušený hardware. Dále pak je v práci popsána ergonomie konstrukce a jakou jsem já zvolil za nejvhodnější, tuto teorii jsem dále potvrdil na pravém </a:t>
            </a:r>
            <a:r>
              <a:rPr lang="cs-CZ" sz="1100" b="0" kern="1200" baseline="0" dirty="0" err="1" smtClean="0">
                <a:solidFill>
                  <a:schemeClr val="tx1"/>
                </a:solidFill>
                <a:effectLst/>
                <a:latin typeface="Segoe UI Light" pitchFamily="34" charset="0"/>
                <a:ea typeface="+mn-ea"/>
                <a:cs typeface="+mn-cs"/>
              </a:rPr>
              <a:t>přesněm</a:t>
            </a:r>
            <a:r>
              <a:rPr lang="cs-CZ" sz="1100" b="0" kern="1200" baseline="0" dirty="0" smtClean="0">
                <a:solidFill>
                  <a:schemeClr val="tx1"/>
                </a:solidFill>
                <a:effectLst/>
                <a:latin typeface="Segoe UI Light" pitchFamily="34" charset="0"/>
                <a:ea typeface="+mn-ea"/>
                <a:cs typeface="+mn-cs"/>
              </a:rPr>
              <a:t> modelu. Lze tedy z těchto rozměrů vycházet pro stavby další simulátorů, není tak třeba se ergonomií znovu zabývat, protože zde je použitá dobře.</a:t>
            </a:r>
            <a:endParaRPr lang="en-US" sz="1100" b="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89367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100" b="1" kern="1200" dirty="0" smtClean="0">
                <a:solidFill>
                  <a:schemeClr val="tx1"/>
                </a:solidFill>
                <a:effectLst/>
                <a:latin typeface="Segoe UI Light" pitchFamily="34" charset="0"/>
                <a:ea typeface="+mn-ea"/>
                <a:cs typeface="+mn-cs"/>
              </a:rPr>
              <a:t>Vybraný hardware</a:t>
            </a:r>
          </a:p>
          <a:p>
            <a:r>
              <a:rPr lang="cs-CZ" sz="1100" b="0" kern="1200" dirty="0" smtClean="0">
                <a:solidFill>
                  <a:schemeClr val="tx1"/>
                </a:solidFill>
                <a:effectLst/>
                <a:latin typeface="Segoe UI Light" pitchFamily="34" charset="0"/>
                <a:ea typeface="+mn-ea"/>
                <a:cs typeface="+mn-cs"/>
              </a:rPr>
              <a:t>	Hardware jsem vybral výborně.</a:t>
            </a:r>
            <a:r>
              <a:rPr lang="cs-CZ" sz="1100" b="0" kern="1200" baseline="0" dirty="0" smtClean="0">
                <a:solidFill>
                  <a:schemeClr val="tx1"/>
                </a:solidFill>
                <a:effectLst/>
                <a:latin typeface="Segoe UI Light" pitchFamily="34" charset="0"/>
                <a:ea typeface="+mn-ea"/>
                <a:cs typeface="+mn-cs"/>
              </a:rPr>
              <a:t> Svou kvalitou a funkčností dokonce předčil má očekávání. V tomto bodu je vhodné skutečně více investovat. Přidané peníze ze vrátí hned po prvním svezení</a:t>
            </a:r>
          </a:p>
          <a:p>
            <a:endParaRPr lang="cs-CZ" sz="1100" b="1" kern="1200" baseline="0" dirty="0" smtClean="0">
              <a:solidFill>
                <a:schemeClr val="tx1"/>
              </a:solidFill>
              <a:effectLst/>
              <a:latin typeface="Segoe UI Light" pitchFamily="34" charset="0"/>
              <a:ea typeface="+mn-ea"/>
              <a:cs typeface="+mn-cs"/>
            </a:endParaRPr>
          </a:p>
          <a:p>
            <a:r>
              <a:rPr lang="cs-CZ" sz="1100" b="1" kern="1200" dirty="0" smtClean="0">
                <a:solidFill>
                  <a:schemeClr val="tx1"/>
                </a:solidFill>
                <a:effectLst/>
                <a:latin typeface="Segoe UI Light" pitchFamily="34" charset="0"/>
                <a:ea typeface="+mn-ea"/>
                <a:cs typeface="+mn-cs"/>
              </a:rPr>
              <a:t>Ergonomie konstrukce</a:t>
            </a:r>
          </a:p>
          <a:p>
            <a:r>
              <a:rPr lang="cs-CZ" sz="1100" b="0" kern="1200" dirty="0" smtClean="0">
                <a:solidFill>
                  <a:schemeClr val="tx1"/>
                </a:solidFill>
                <a:effectLst/>
                <a:latin typeface="Segoe UI Light" pitchFamily="34" charset="0"/>
                <a:ea typeface="+mn-ea"/>
                <a:cs typeface="+mn-cs"/>
              </a:rPr>
              <a:t>	je</a:t>
            </a:r>
            <a:r>
              <a:rPr lang="cs-CZ" sz="1100" b="0" kern="1200" baseline="0" dirty="0" smtClean="0">
                <a:solidFill>
                  <a:schemeClr val="tx1"/>
                </a:solidFill>
                <a:effectLst/>
                <a:latin typeface="Segoe UI Light" pitchFamily="34" charset="0"/>
                <a:ea typeface="+mn-ea"/>
                <a:cs typeface="+mn-cs"/>
              </a:rPr>
              <a:t> zvolena velice dobře. Simulátor je velice komfortní pro používání, a lze jej používat i několik hodin zcela bez problémů.. Své místo si našel i pojezd použitý ze skutečného automobilu, který velice rozšířil možností využití, takže i člověk podstatně nižšího vzrůstu může simulátor bez problému používat</a:t>
            </a:r>
          </a:p>
          <a:p>
            <a:endParaRPr lang="cs-CZ" sz="1100" b="0" kern="1200" dirty="0" smtClean="0">
              <a:solidFill>
                <a:schemeClr val="tx1"/>
              </a:solidFill>
              <a:effectLst/>
              <a:latin typeface="Segoe UI Light" pitchFamily="34" charset="0"/>
              <a:ea typeface="+mn-ea"/>
              <a:cs typeface="+mn-cs"/>
            </a:endParaRPr>
          </a:p>
          <a:p>
            <a:r>
              <a:rPr lang="cs-CZ" sz="1100" b="1" kern="1200" dirty="0" err="1" smtClean="0">
                <a:solidFill>
                  <a:schemeClr val="tx1"/>
                </a:solidFill>
                <a:effectLst/>
                <a:latin typeface="Segoe UI Light" pitchFamily="34" charset="0"/>
                <a:ea typeface="+mn-ea"/>
                <a:cs typeface="+mn-cs"/>
              </a:rPr>
              <a:t>Bortení</a:t>
            </a:r>
            <a:r>
              <a:rPr lang="cs-CZ" sz="1100" b="1" kern="1200" dirty="0" smtClean="0">
                <a:solidFill>
                  <a:schemeClr val="tx1"/>
                </a:solidFill>
                <a:effectLst/>
                <a:latin typeface="Segoe UI Light" pitchFamily="34" charset="0"/>
                <a:ea typeface="+mn-ea"/>
                <a:cs typeface="+mn-cs"/>
              </a:rPr>
              <a:t> </a:t>
            </a:r>
            <a:r>
              <a:rPr lang="cs-CZ" sz="1100" b="1" kern="1200" dirty="0" err="1" smtClean="0">
                <a:solidFill>
                  <a:schemeClr val="tx1"/>
                </a:solidFill>
                <a:effectLst/>
                <a:latin typeface="Segoe UI Light" pitchFamily="34" charset="0"/>
                <a:ea typeface="+mn-ea"/>
                <a:cs typeface="+mn-cs"/>
              </a:rPr>
              <a:t>jaklu</a:t>
            </a:r>
            <a:endParaRPr lang="cs-CZ" sz="1100" b="1" kern="1200" dirty="0" smtClean="0">
              <a:solidFill>
                <a:schemeClr val="tx1"/>
              </a:solidFill>
              <a:effectLst/>
              <a:latin typeface="Segoe UI Light" pitchFamily="34" charset="0"/>
              <a:ea typeface="+mn-ea"/>
              <a:cs typeface="+mn-cs"/>
            </a:endParaRPr>
          </a:p>
          <a:p>
            <a:r>
              <a:rPr lang="cs-CZ" sz="1100" b="0" kern="1200" dirty="0" smtClean="0">
                <a:solidFill>
                  <a:schemeClr val="tx1"/>
                </a:solidFill>
                <a:effectLst/>
                <a:latin typeface="Segoe UI Light" pitchFamily="34" charset="0"/>
                <a:ea typeface="+mn-ea"/>
                <a:cs typeface="+mn-cs"/>
              </a:rPr>
              <a:t>	Jak</a:t>
            </a:r>
            <a:r>
              <a:rPr lang="cs-CZ" sz="1100" b="0" kern="1200" baseline="0" dirty="0" smtClean="0">
                <a:solidFill>
                  <a:schemeClr val="tx1"/>
                </a:solidFill>
                <a:effectLst/>
                <a:latin typeface="Segoe UI Light" pitchFamily="34" charset="0"/>
                <a:ea typeface="+mn-ea"/>
                <a:cs typeface="+mn-cs"/>
              </a:rPr>
              <a:t> jsem již při konstrukci očekával, v tomto místě skutečně dochází k bortění jäklu. Na simulaci za mnou můžete vidět o jaký jev se jedná. Šlo mu předejít zvolením lepšího spoje. Já jsem zvolil tento jednoduchý spoj, který na vyrobení byl nejjednodušší. Simulace poukazuje na stav, kdy ¨nejvzdálenější místo ramene zatížíme silou.  V takovém případě stěna profilu 80x30 nevydrží a deformuje se. Tento jev jsem opravil vložením výztuhy mezi oba jäkly.. Možná vás některé zajímá, proč jsem tuto výztuhu nenechal vyrobit hned. -&gt;Důvod je jednoduchý, dokud jsem neměl přesnou kopii ramene 1:1 , nevěděl jsem kam by mohli nohy operátora při používání zasahovat, a tak ani jak veliká by výztuha měla být. Po složení a odzkoušení jsem mohl výztuhu přesně zaměřit tak, aby nebránila operátorovy v používání.</a:t>
            </a:r>
          </a:p>
          <a:p>
            <a:endParaRPr lang="cs-CZ" sz="1100" b="0" kern="1200" baseline="0" dirty="0" smtClean="0">
              <a:solidFill>
                <a:schemeClr val="tx1"/>
              </a:solidFill>
              <a:effectLst/>
              <a:latin typeface="Segoe UI Light" pitchFamily="34" charset="0"/>
              <a:ea typeface="+mn-ea"/>
              <a:cs typeface="+mn-cs"/>
            </a:endParaRPr>
          </a:p>
          <a:p>
            <a:r>
              <a:rPr lang="cs-CZ" sz="1100" b="1" kern="1200" baseline="0" dirty="0" smtClean="0">
                <a:solidFill>
                  <a:schemeClr val="tx1"/>
                </a:solidFill>
                <a:effectLst/>
                <a:latin typeface="Segoe UI Light" pitchFamily="34" charset="0"/>
                <a:ea typeface="+mn-ea"/>
                <a:cs typeface="+mn-cs"/>
              </a:rPr>
              <a:t>Přínos práce</a:t>
            </a:r>
          </a:p>
          <a:p>
            <a:r>
              <a:rPr lang="cs-CZ" sz="1100" b="0" kern="1200" baseline="0" dirty="0" smtClean="0">
                <a:solidFill>
                  <a:schemeClr val="tx1"/>
                </a:solidFill>
                <a:effectLst/>
                <a:latin typeface="Segoe UI Light" pitchFamily="34" charset="0"/>
                <a:ea typeface="+mn-ea"/>
                <a:cs typeface="+mn-cs"/>
              </a:rPr>
              <a:t>	Přínos práce je především v poukázání na kvalitní a odzkoušený hardware. Dále pak je v práci popsána ergonomie konstrukce a jakou jsem já zvolil za nejvhodnější, tuto teorii jsem dále potvrdil na pravém </a:t>
            </a:r>
            <a:r>
              <a:rPr lang="cs-CZ" sz="1100" b="0" kern="1200" baseline="0" dirty="0" err="1" smtClean="0">
                <a:solidFill>
                  <a:schemeClr val="tx1"/>
                </a:solidFill>
                <a:effectLst/>
                <a:latin typeface="Segoe UI Light" pitchFamily="34" charset="0"/>
                <a:ea typeface="+mn-ea"/>
                <a:cs typeface="+mn-cs"/>
              </a:rPr>
              <a:t>přesněm</a:t>
            </a:r>
            <a:r>
              <a:rPr lang="cs-CZ" sz="1100" b="0" kern="1200" baseline="0" dirty="0" smtClean="0">
                <a:solidFill>
                  <a:schemeClr val="tx1"/>
                </a:solidFill>
                <a:effectLst/>
                <a:latin typeface="Segoe UI Light" pitchFamily="34" charset="0"/>
                <a:ea typeface="+mn-ea"/>
                <a:cs typeface="+mn-cs"/>
              </a:rPr>
              <a:t> modelu. Lze tedy z těchto rozměrů vycházet pro stavby další simulátorů, není tak třeba se ergonomií znovu zabývat, protože zde je použitá dobře.</a:t>
            </a:r>
            <a:endParaRPr lang="en-US" sz="1100" b="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5226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100" b="1" kern="1200" dirty="0" smtClean="0">
                <a:solidFill>
                  <a:schemeClr val="tx1"/>
                </a:solidFill>
                <a:effectLst/>
                <a:latin typeface="Segoe UI Light" pitchFamily="34" charset="0"/>
                <a:ea typeface="+mn-ea"/>
                <a:cs typeface="+mn-cs"/>
              </a:rPr>
              <a:t>Projekt</a:t>
            </a:r>
          </a:p>
          <a:p>
            <a:r>
              <a:rPr lang="cs-CZ" sz="1100" b="0" kern="1200" dirty="0" smtClean="0">
                <a:solidFill>
                  <a:schemeClr val="tx1"/>
                </a:solidFill>
                <a:effectLst/>
                <a:latin typeface="Segoe UI Light" pitchFamily="34" charset="0"/>
                <a:ea typeface="+mn-ea"/>
                <a:cs typeface="+mn-cs"/>
              </a:rPr>
              <a:t>Na</a:t>
            </a:r>
            <a:r>
              <a:rPr lang="cs-CZ" sz="1100" b="0" kern="1200" baseline="0" dirty="0" smtClean="0">
                <a:solidFill>
                  <a:schemeClr val="tx1"/>
                </a:solidFill>
                <a:effectLst/>
                <a:latin typeface="Segoe UI Light" pitchFamily="34" charset="0"/>
                <a:ea typeface="+mn-ea"/>
                <a:cs typeface="+mn-cs"/>
              </a:rPr>
              <a:t> této bakalářské práci jsem si ověřil, že jsem schopen vymyslet a navrhnout funkční konstrukci, kterou lze pak bez problémů nechat vyrobit a následně postavit. Tedy jsem schopen se ujmout projektu, který dotáhnu do konce. Samotného mě překvapilo, že jsem se nesešel při montáži s nějakou nepřesností, nebo nějakým nedostatkem. Při stavbě vše sedělo přesně tam kde mělo, každý díl, každá předvrtaná díra, zkrátka vše šlo jako zakoupená stavebnice. </a:t>
            </a:r>
          </a:p>
          <a:p>
            <a:endParaRPr lang="cs-CZ" sz="1100" b="0" kern="1200" baseline="0" dirty="0" smtClean="0">
              <a:solidFill>
                <a:schemeClr val="tx1"/>
              </a:solidFill>
              <a:effectLst/>
              <a:latin typeface="Segoe UI Light" pitchFamily="34" charset="0"/>
              <a:ea typeface="+mn-ea"/>
              <a:cs typeface="+mn-cs"/>
            </a:endParaRPr>
          </a:p>
          <a:p>
            <a:r>
              <a:rPr lang="cs-CZ" sz="1100" b="1" kern="1200" baseline="0" dirty="0" smtClean="0">
                <a:solidFill>
                  <a:schemeClr val="tx1"/>
                </a:solidFill>
                <a:effectLst/>
                <a:latin typeface="Segoe UI Light" pitchFamily="34" charset="0"/>
                <a:ea typeface="+mn-ea"/>
                <a:cs typeface="+mn-cs"/>
              </a:rPr>
              <a:t>SolidWorks</a:t>
            </a:r>
          </a:p>
          <a:p>
            <a:r>
              <a:rPr lang="cs-CZ" sz="1100" b="0" kern="1200" baseline="0" dirty="0" smtClean="0">
                <a:solidFill>
                  <a:schemeClr val="tx1"/>
                </a:solidFill>
                <a:effectLst/>
                <a:latin typeface="Segoe UI Light" pitchFamily="34" charset="0"/>
                <a:ea typeface="+mn-ea"/>
                <a:cs typeface="+mn-cs"/>
              </a:rPr>
              <a:t>	</a:t>
            </a:r>
            <a:endParaRPr lang="en-US" sz="1100" b="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8615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100" b="1" kern="1200" dirty="0" smtClean="0">
                <a:solidFill>
                  <a:schemeClr val="tx1"/>
                </a:solidFill>
                <a:effectLst/>
                <a:latin typeface="Segoe UI Light" pitchFamily="34" charset="0"/>
                <a:ea typeface="+mn-ea"/>
                <a:cs typeface="+mn-cs"/>
              </a:rPr>
              <a:t>- Navrhnout konstrukci </a:t>
            </a:r>
            <a:endParaRPr lang="en-US" sz="1100" b="1"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3523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xfrm>
            <a:off x="393700" y="690563"/>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342900" indent="-342900">
              <a:buFontTx/>
              <a:buChar char="-"/>
            </a:pPr>
            <a:r>
              <a:rPr lang="cs-CZ" sz="1200" b="0" dirty="0" smtClean="0"/>
              <a:t>1, Konstrukci</a:t>
            </a:r>
            <a:r>
              <a:rPr lang="cs-CZ" sz="1200" b="0" baseline="0" dirty="0" smtClean="0"/>
              <a:t> rámu jsem zkontroloval na bezpečnost vzhledem k ,,nasedání“ do konstrukce. Zde je samozřejmě určité napětí, a tak je potřeba celou konstrukci naddimenzovat na takovéto zatížení. Tomu pak odpovídají šrouby držící jäkly na plechu – ty jsou M10, takže jejich namáhání na smyk je dostačující. Dále pak šrouby pod, které drží plechy na dřevěné desce zhotovené z multiplexu.. Zde jsou šrouby namáhány na tah – zde jsem zvolil 12ks šroubů M8. posledním dílem kde by mohlo dojít k poškození které by mohlo znamenat bezpečnostní riziko je pak spoj dřevěné části multiplexu k </a:t>
            </a:r>
            <a:r>
              <a:rPr lang="cs-CZ" sz="1200" b="0" baseline="0" dirty="0" err="1" smtClean="0"/>
              <a:t>bocím</a:t>
            </a:r>
            <a:r>
              <a:rPr lang="cs-CZ" sz="1200" b="0" baseline="0" dirty="0" smtClean="0"/>
              <a:t> multiplexu, zde jsem zvolil 40ks dřevěných kolíku průměr 8mm.</a:t>
            </a:r>
          </a:p>
          <a:p>
            <a:pPr marL="342900" indent="-342900">
              <a:buFontTx/>
              <a:buChar char="-"/>
            </a:pPr>
            <a:endParaRPr lang="cs-CZ" sz="1200" b="0" baseline="0" dirty="0" smtClean="0"/>
          </a:p>
          <a:p>
            <a:pPr marL="342900" indent="-342900">
              <a:buFontTx/>
              <a:buChar char="-"/>
            </a:pPr>
            <a:r>
              <a:rPr lang="cs-CZ" sz="1200" b="0" baseline="0" dirty="0" smtClean="0"/>
              <a:t>2, Přínosy této práce pro praxi je především v její široké škále použití, a to nejen ve směru herním, ale i profesionálním.. Samozřejmě že konstrukci ocení především hráči prahnoucí po dokonalém zážitku, pro které bude práce velmi přínosná. Mým cílem však ale bylo oslovit i profesionální sféru segmentu, a to například autoškolu. Díky takto zpracované konstrukci lze bez jakýchkoliv </a:t>
            </a:r>
            <a:r>
              <a:rPr lang="cs-CZ" sz="1200" b="0" baseline="0" dirty="0" err="1" smtClean="0"/>
              <a:t>ryzik</a:t>
            </a:r>
            <a:r>
              <a:rPr lang="cs-CZ" sz="1200" b="0" baseline="0" dirty="0" smtClean="0"/>
              <a:t> </a:t>
            </a:r>
            <a:r>
              <a:rPr lang="cs-CZ" sz="1200" b="1" baseline="0" dirty="0" smtClean="0"/>
              <a:t>vzniklých s posazením člověka bez jakýchkoliv zkušeností za volant skutečného vozu</a:t>
            </a:r>
            <a:r>
              <a:rPr lang="cs-CZ" sz="1200" b="0" baseline="0" dirty="0" smtClean="0"/>
              <a:t>, naučit nejzákladnějším dovednostem a návykům například používání spojkového pedálu při řazení, nebo plynulé práci s akceleračním a brzdovým pedálem na mokré vozovce při zhoršených podmínkách, a tím dokázat předejít nevhodným reakcím, které mohou končit dopravní nehodou.</a:t>
            </a:r>
          </a:p>
        </p:txBody>
      </p:sp>
      <p:sp>
        <p:nvSpPr>
          <p:cNvPr id="11264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panose="020B0502040204020203" pitchFamily="34" charset="0"/>
                <a:ea typeface="MS PGothic" panose="020B0600070205080204" pitchFamily="34" charset="-128"/>
              </a:defRPr>
            </a:lvl1pPr>
            <a:lvl2pPr marL="735966" indent="-283064" eaLnBrk="0" hangingPunct="0">
              <a:defRPr sz="2400">
                <a:solidFill>
                  <a:schemeClr val="tx1"/>
                </a:solidFill>
                <a:latin typeface="Segoe UI" panose="020B0502040204020203" pitchFamily="34" charset="0"/>
                <a:ea typeface="MS PGothic" panose="020B0600070205080204" pitchFamily="34" charset="-128"/>
              </a:defRPr>
            </a:lvl2pPr>
            <a:lvl3pPr marL="1132256" indent="-226451" eaLnBrk="0" hangingPunct="0">
              <a:defRPr sz="2400">
                <a:solidFill>
                  <a:schemeClr val="tx1"/>
                </a:solidFill>
                <a:latin typeface="Segoe UI" panose="020B0502040204020203" pitchFamily="34" charset="0"/>
                <a:ea typeface="MS PGothic" panose="020B0600070205080204" pitchFamily="34" charset="-128"/>
              </a:defRPr>
            </a:lvl3pPr>
            <a:lvl4pPr marL="1585158" indent="-226451" eaLnBrk="0" hangingPunct="0">
              <a:defRPr sz="2400">
                <a:solidFill>
                  <a:schemeClr val="tx1"/>
                </a:solidFill>
                <a:latin typeface="Segoe UI" panose="020B0502040204020203" pitchFamily="34" charset="0"/>
                <a:ea typeface="MS PGothic" panose="020B0600070205080204" pitchFamily="34" charset="-128"/>
              </a:defRPr>
            </a:lvl4pPr>
            <a:lvl5pPr marL="2038060" indent="-226451" eaLnBrk="0" hangingPunct="0">
              <a:defRPr sz="2400">
                <a:solidFill>
                  <a:schemeClr val="tx1"/>
                </a:solidFill>
                <a:latin typeface="Segoe UI" panose="020B0502040204020203" pitchFamily="34" charset="0"/>
                <a:ea typeface="MS PGothic" panose="020B0600070205080204" pitchFamily="34" charset="-128"/>
              </a:defRPr>
            </a:lvl5pPr>
            <a:lvl6pPr marL="2490963"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6pPr>
            <a:lvl7pPr marL="2943865"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7pPr>
            <a:lvl8pPr marL="3396767"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8pPr>
            <a:lvl9pPr marL="3849670"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9pPr>
          </a:lstStyle>
          <a:p>
            <a:pPr eaLnBrk="1" hangingPunct="1"/>
            <a:fld id="{F4395EB6-EEBC-422B-A049-935522D80420}" type="datetime1">
              <a:rPr lang="en-US" sz="1200">
                <a:latin typeface="Calibri" panose="020F0502020204030204" pitchFamily="34" charset="0"/>
              </a:rPr>
              <a:pPr eaLnBrk="1" hangingPunct="1"/>
              <a:t>6/8/2016</a:t>
            </a:fld>
            <a:endParaRPr lang="en-US" sz="1200">
              <a:latin typeface="Calibri" panose="020F0502020204030204" pitchFamily="34" charset="0"/>
            </a:endParaRPr>
          </a:p>
        </p:txBody>
      </p:sp>
      <p:sp>
        <p:nvSpPr>
          <p:cNvPr id="9" name="Footer Placeholder 8"/>
          <p:cNvSpPr>
            <a:spLocks noGrp="1"/>
          </p:cNvSpPr>
          <p:nvPr>
            <p:ph type="ftr" sz="quarter" idx="4"/>
          </p:nvPr>
        </p:nvSpPr>
        <p:spPr>
          <a:xfrm>
            <a:off x="0" y="8757591"/>
            <a:ext cx="3004820" cy="462610"/>
          </a:xfrm>
        </p:spPr>
        <p:txBody>
          <a:bodyPr/>
          <a:lstStyle/>
          <a:p>
            <a:pPr defTabSz="922661"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2661"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2645" name="Slide Number Placeholder 9"/>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panose="020B0502040204020203" pitchFamily="34" charset="0"/>
                <a:ea typeface="MS PGothic" panose="020B0600070205080204" pitchFamily="34" charset="-128"/>
              </a:defRPr>
            </a:lvl1pPr>
            <a:lvl2pPr marL="735966" indent="-283064" eaLnBrk="0" hangingPunct="0">
              <a:defRPr sz="2400">
                <a:solidFill>
                  <a:schemeClr val="tx1"/>
                </a:solidFill>
                <a:latin typeface="Segoe UI" panose="020B0502040204020203" pitchFamily="34" charset="0"/>
                <a:ea typeface="MS PGothic" panose="020B0600070205080204" pitchFamily="34" charset="-128"/>
              </a:defRPr>
            </a:lvl2pPr>
            <a:lvl3pPr marL="1132256" indent="-226451" eaLnBrk="0" hangingPunct="0">
              <a:defRPr sz="2400">
                <a:solidFill>
                  <a:schemeClr val="tx1"/>
                </a:solidFill>
                <a:latin typeface="Segoe UI" panose="020B0502040204020203" pitchFamily="34" charset="0"/>
                <a:ea typeface="MS PGothic" panose="020B0600070205080204" pitchFamily="34" charset="-128"/>
              </a:defRPr>
            </a:lvl3pPr>
            <a:lvl4pPr marL="1585158" indent="-226451" eaLnBrk="0" hangingPunct="0">
              <a:defRPr sz="2400">
                <a:solidFill>
                  <a:schemeClr val="tx1"/>
                </a:solidFill>
                <a:latin typeface="Segoe UI" panose="020B0502040204020203" pitchFamily="34" charset="0"/>
                <a:ea typeface="MS PGothic" panose="020B0600070205080204" pitchFamily="34" charset="-128"/>
              </a:defRPr>
            </a:lvl4pPr>
            <a:lvl5pPr marL="2038060" indent="-226451" eaLnBrk="0" hangingPunct="0">
              <a:defRPr sz="2400">
                <a:solidFill>
                  <a:schemeClr val="tx1"/>
                </a:solidFill>
                <a:latin typeface="Segoe UI" panose="020B0502040204020203" pitchFamily="34" charset="0"/>
                <a:ea typeface="MS PGothic" panose="020B0600070205080204" pitchFamily="34" charset="-128"/>
              </a:defRPr>
            </a:lvl5pPr>
            <a:lvl6pPr marL="2490963"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6pPr>
            <a:lvl7pPr marL="2943865"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7pPr>
            <a:lvl8pPr marL="3396767"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8pPr>
            <a:lvl9pPr marL="3849670"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9pPr>
          </a:lstStyle>
          <a:p>
            <a:pPr eaLnBrk="1" hangingPunct="1"/>
            <a:fld id="{3ED7C3AF-3014-4472-B0C5-ED26D74F60AE}" type="slidenum">
              <a:rPr lang="en-US" sz="1200">
                <a:latin typeface="Calibri" panose="020F0502020204030204" pitchFamily="34" charset="0"/>
              </a:rPr>
              <a:pPr eaLnBrk="1" hangingPunct="1"/>
              <a:t>14</a:t>
            </a:fld>
            <a:endParaRPr lang="en-US" sz="1200">
              <a:latin typeface="Calibri" panose="020F0502020204030204" pitchFamily="34" charset="0"/>
            </a:endParaRPr>
          </a:p>
        </p:txBody>
      </p:sp>
      <p:sp>
        <p:nvSpPr>
          <p:cNvPr id="112646"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Segoe UI" panose="020B0502040204020203" pitchFamily="34" charset="0"/>
                <a:ea typeface="MS PGothic" panose="020B0600070205080204" pitchFamily="34" charset="-128"/>
              </a:defRPr>
            </a:lvl1pPr>
            <a:lvl2pPr marL="735966" indent="-283064" eaLnBrk="0" hangingPunct="0">
              <a:defRPr sz="2400">
                <a:solidFill>
                  <a:schemeClr val="tx1"/>
                </a:solidFill>
                <a:latin typeface="Segoe UI" panose="020B0502040204020203" pitchFamily="34" charset="0"/>
                <a:ea typeface="MS PGothic" panose="020B0600070205080204" pitchFamily="34" charset="-128"/>
              </a:defRPr>
            </a:lvl2pPr>
            <a:lvl3pPr marL="1132256" indent="-226451" eaLnBrk="0" hangingPunct="0">
              <a:defRPr sz="2400">
                <a:solidFill>
                  <a:schemeClr val="tx1"/>
                </a:solidFill>
                <a:latin typeface="Segoe UI" panose="020B0502040204020203" pitchFamily="34" charset="0"/>
                <a:ea typeface="MS PGothic" panose="020B0600070205080204" pitchFamily="34" charset="-128"/>
              </a:defRPr>
            </a:lvl3pPr>
            <a:lvl4pPr marL="1585158" indent="-226451" eaLnBrk="0" hangingPunct="0">
              <a:defRPr sz="2400">
                <a:solidFill>
                  <a:schemeClr val="tx1"/>
                </a:solidFill>
                <a:latin typeface="Segoe UI" panose="020B0502040204020203" pitchFamily="34" charset="0"/>
                <a:ea typeface="MS PGothic" panose="020B0600070205080204" pitchFamily="34" charset="-128"/>
              </a:defRPr>
            </a:lvl4pPr>
            <a:lvl5pPr marL="2038060" indent="-226451" eaLnBrk="0" hangingPunct="0">
              <a:defRPr sz="2400">
                <a:solidFill>
                  <a:schemeClr val="tx1"/>
                </a:solidFill>
                <a:latin typeface="Segoe UI" panose="020B0502040204020203" pitchFamily="34" charset="0"/>
                <a:ea typeface="MS PGothic" panose="020B0600070205080204" pitchFamily="34" charset="-128"/>
              </a:defRPr>
            </a:lvl5pPr>
            <a:lvl6pPr marL="2490963"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6pPr>
            <a:lvl7pPr marL="2943865"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7pPr>
            <a:lvl8pPr marL="3396767"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8pPr>
            <a:lvl9pPr marL="3849670"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9pPr>
          </a:lstStyle>
          <a:p>
            <a:pPr defTabSz="923103" eaLnBrk="1" fontAlgn="base" hangingPunct="1">
              <a:spcBef>
                <a:spcPct val="0"/>
              </a:spcBef>
              <a:spcAft>
                <a:spcPct val="0"/>
              </a:spcAft>
            </a:pPr>
            <a:r>
              <a:rPr lang="en-US" sz="1200">
                <a:latin typeface="Calibri" panose="020F0502020204030204" pitchFamily="34" charset="0"/>
              </a:rPr>
              <a:t>System Center Marketing</a:t>
            </a:r>
          </a:p>
        </p:txBody>
      </p:sp>
    </p:spTree>
    <p:extLst>
      <p:ext uri="{BB962C8B-B14F-4D97-AF65-F5344CB8AC3E}">
        <p14:creationId xmlns:p14="http://schemas.microsoft.com/office/powerpoint/2010/main" val="389062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xfrm>
            <a:off x="393700" y="690563"/>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defTabSz="923921">
              <a:spcAft>
                <a:spcPts val="0"/>
              </a:spcAft>
              <a:defRPr/>
            </a:pPr>
            <a:endParaRPr lang="en-US" sz="1200" dirty="0"/>
          </a:p>
        </p:txBody>
      </p:sp>
      <p:sp>
        <p:nvSpPr>
          <p:cNvPr id="11264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panose="020B0502040204020203" pitchFamily="34" charset="0"/>
                <a:ea typeface="MS PGothic" panose="020B0600070205080204" pitchFamily="34" charset="-128"/>
              </a:defRPr>
            </a:lvl1pPr>
            <a:lvl2pPr marL="735966" indent="-283064" eaLnBrk="0" hangingPunct="0">
              <a:defRPr sz="2400">
                <a:solidFill>
                  <a:schemeClr val="tx1"/>
                </a:solidFill>
                <a:latin typeface="Segoe UI" panose="020B0502040204020203" pitchFamily="34" charset="0"/>
                <a:ea typeface="MS PGothic" panose="020B0600070205080204" pitchFamily="34" charset="-128"/>
              </a:defRPr>
            </a:lvl2pPr>
            <a:lvl3pPr marL="1132256" indent="-226451" eaLnBrk="0" hangingPunct="0">
              <a:defRPr sz="2400">
                <a:solidFill>
                  <a:schemeClr val="tx1"/>
                </a:solidFill>
                <a:latin typeface="Segoe UI" panose="020B0502040204020203" pitchFamily="34" charset="0"/>
                <a:ea typeface="MS PGothic" panose="020B0600070205080204" pitchFamily="34" charset="-128"/>
              </a:defRPr>
            </a:lvl3pPr>
            <a:lvl4pPr marL="1585158" indent="-226451" eaLnBrk="0" hangingPunct="0">
              <a:defRPr sz="2400">
                <a:solidFill>
                  <a:schemeClr val="tx1"/>
                </a:solidFill>
                <a:latin typeface="Segoe UI" panose="020B0502040204020203" pitchFamily="34" charset="0"/>
                <a:ea typeface="MS PGothic" panose="020B0600070205080204" pitchFamily="34" charset="-128"/>
              </a:defRPr>
            </a:lvl4pPr>
            <a:lvl5pPr marL="2038060" indent="-226451" eaLnBrk="0" hangingPunct="0">
              <a:defRPr sz="2400">
                <a:solidFill>
                  <a:schemeClr val="tx1"/>
                </a:solidFill>
                <a:latin typeface="Segoe UI" panose="020B0502040204020203" pitchFamily="34" charset="0"/>
                <a:ea typeface="MS PGothic" panose="020B0600070205080204" pitchFamily="34" charset="-128"/>
              </a:defRPr>
            </a:lvl5pPr>
            <a:lvl6pPr marL="2490963"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6pPr>
            <a:lvl7pPr marL="2943865"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7pPr>
            <a:lvl8pPr marL="3396767"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8pPr>
            <a:lvl9pPr marL="3849670"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9pPr>
          </a:lstStyle>
          <a:p>
            <a:pPr eaLnBrk="1" hangingPunct="1"/>
            <a:fld id="{F4395EB6-EEBC-422B-A049-935522D80420}" type="datetime1">
              <a:rPr lang="en-US" sz="1200">
                <a:latin typeface="Calibri" panose="020F0502020204030204" pitchFamily="34" charset="0"/>
              </a:rPr>
              <a:pPr eaLnBrk="1" hangingPunct="1"/>
              <a:t>6/8/2016</a:t>
            </a:fld>
            <a:endParaRPr lang="en-US" sz="1200">
              <a:latin typeface="Calibri" panose="020F0502020204030204" pitchFamily="34" charset="0"/>
            </a:endParaRPr>
          </a:p>
        </p:txBody>
      </p:sp>
      <p:sp>
        <p:nvSpPr>
          <p:cNvPr id="9" name="Footer Placeholder 8"/>
          <p:cNvSpPr>
            <a:spLocks noGrp="1"/>
          </p:cNvSpPr>
          <p:nvPr>
            <p:ph type="ftr" sz="quarter" idx="4"/>
          </p:nvPr>
        </p:nvSpPr>
        <p:spPr>
          <a:xfrm>
            <a:off x="0" y="8757591"/>
            <a:ext cx="3004820" cy="462610"/>
          </a:xfrm>
        </p:spPr>
        <p:txBody>
          <a:bodyPr/>
          <a:lstStyle/>
          <a:p>
            <a:pPr defTabSz="922661"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2661"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2645" name="Slide Number Placeholder 9"/>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panose="020B0502040204020203" pitchFamily="34" charset="0"/>
                <a:ea typeface="MS PGothic" panose="020B0600070205080204" pitchFamily="34" charset="-128"/>
              </a:defRPr>
            </a:lvl1pPr>
            <a:lvl2pPr marL="735966" indent="-283064" eaLnBrk="0" hangingPunct="0">
              <a:defRPr sz="2400">
                <a:solidFill>
                  <a:schemeClr val="tx1"/>
                </a:solidFill>
                <a:latin typeface="Segoe UI" panose="020B0502040204020203" pitchFamily="34" charset="0"/>
                <a:ea typeface="MS PGothic" panose="020B0600070205080204" pitchFamily="34" charset="-128"/>
              </a:defRPr>
            </a:lvl2pPr>
            <a:lvl3pPr marL="1132256" indent="-226451" eaLnBrk="0" hangingPunct="0">
              <a:defRPr sz="2400">
                <a:solidFill>
                  <a:schemeClr val="tx1"/>
                </a:solidFill>
                <a:latin typeface="Segoe UI" panose="020B0502040204020203" pitchFamily="34" charset="0"/>
                <a:ea typeface="MS PGothic" panose="020B0600070205080204" pitchFamily="34" charset="-128"/>
              </a:defRPr>
            </a:lvl3pPr>
            <a:lvl4pPr marL="1585158" indent="-226451" eaLnBrk="0" hangingPunct="0">
              <a:defRPr sz="2400">
                <a:solidFill>
                  <a:schemeClr val="tx1"/>
                </a:solidFill>
                <a:latin typeface="Segoe UI" panose="020B0502040204020203" pitchFamily="34" charset="0"/>
                <a:ea typeface="MS PGothic" panose="020B0600070205080204" pitchFamily="34" charset="-128"/>
              </a:defRPr>
            </a:lvl4pPr>
            <a:lvl5pPr marL="2038060" indent="-226451" eaLnBrk="0" hangingPunct="0">
              <a:defRPr sz="2400">
                <a:solidFill>
                  <a:schemeClr val="tx1"/>
                </a:solidFill>
                <a:latin typeface="Segoe UI" panose="020B0502040204020203" pitchFamily="34" charset="0"/>
                <a:ea typeface="MS PGothic" panose="020B0600070205080204" pitchFamily="34" charset="-128"/>
              </a:defRPr>
            </a:lvl5pPr>
            <a:lvl6pPr marL="2490963"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6pPr>
            <a:lvl7pPr marL="2943865"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7pPr>
            <a:lvl8pPr marL="3396767"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8pPr>
            <a:lvl9pPr marL="3849670"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9pPr>
          </a:lstStyle>
          <a:p>
            <a:pPr eaLnBrk="1" hangingPunct="1"/>
            <a:fld id="{3ED7C3AF-3014-4472-B0C5-ED26D74F60AE}" type="slidenum">
              <a:rPr lang="en-US" sz="1200">
                <a:latin typeface="Calibri" panose="020F0502020204030204" pitchFamily="34" charset="0"/>
              </a:rPr>
              <a:pPr eaLnBrk="1" hangingPunct="1"/>
              <a:t>15</a:t>
            </a:fld>
            <a:endParaRPr lang="en-US" sz="1200">
              <a:latin typeface="Calibri" panose="020F0502020204030204" pitchFamily="34" charset="0"/>
            </a:endParaRPr>
          </a:p>
        </p:txBody>
      </p:sp>
      <p:sp>
        <p:nvSpPr>
          <p:cNvPr id="112646"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Segoe UI" panose="020B0502040204020203" pitchFamily="34" charset="0"/>
                <a:ea typeface="MS PGothic" panose="020B0600070205080204" pitchFamily="34" charset="-128"/>
              </a:defRPr>
            </a:lvl1pPr>
            <a:lvl2pPr marL="735966" indent="-283064" eaLnBrk="0" hangingPunct="0">
              <a:defRPr sz="2400">
                <a:solidFill>
                  <a:schemeClr val="tx1"/>
                </a:solidFill>
                <a:latin typeface="Segoe UI" panose="020B0502040204020203" pitchFamily="34" charset="0"/>
                <a:ea typeface="MS PGothic" panose="020B0600070205080204" pitchFamily="34" charset="-128"/>
              </a:defRPr>
            </a:lvl2pPr>
            <a:lvl3pPr marL="1132256" indent="-226451" eaLnBrk="0" hangingPunct="0">
              <a:defRPr sz="2400">
                <a:solidFill>
                  <a:schemeClr val="tx1"/>
                </a:solidFill>
                <a:latin typeface="Segoe UI" panose="020B0502040204020203" pitchFamily="34" charset="0"/>
                <a:ea typeface="MS PGothic" panose="020B0600070205080204" pitchFamily="34" charset="-128"/>
              </a:defRPr>
            </a:lvl3pPr>
            <a:lvl4pPr marL="1585158" indent="-226451" eaLnBrk="0" hangingPunct="0">
              <a:defRPr sz="2400">
                <a:solidFill>
                  <a:schemeClr val="tx1"/>
                </a:solidFill>
                <a:latin typeface="Segoe UI" panose="020B0502040204020203" pitchFamily="34" charset="0"/>
                <a:ea typeface="MS PGothic" panose="020B0600070205080204" pitchFamily="34" charset="-128"/>
              </a:defRPr>
            </a:lvl4pPr>
            <a:lvl5pPr marL="2038060" indent="-226451" eaLnBrk="0" hangingPunct="0">
              <a:defRPr sz="2400">
                <a:solidFill>
                  <a:schemeClr val="tx1"/>
                </a:solidFill>
                <a:latin typeface="Segoe UI" panose="020B0502040204020203" pitchFamily="34" charset="0"/>
                <a:ea typeface="MS PGothic" panose="020B0600070205080204" pitchFamily="34" charset="-128"/>
              </a:defRPr>
            </a:lvl5pPr>
            <a:lvl6pPr marL="2490963"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6pPr>
            <a:lvl7pPr marL="2943865"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7pPr>
            <a:lvl8pPr marL="3396767"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8pPr>
            <a:lvl9pPr marL="3849670" indent="-226451" defTabSz="923103" eaLnBrk="0" fontAlgn="base" hangingPunct="0">
              <a:spcBef>
                <a:spcPct val="0"/>
              </a:spcBef>
              <a:spcAft>
                <a:spcPct val="0"/>
              </a:spcAft>
              <a:defRPr sz="2400">
                <a:solidFill>
                  <a:schemeClr val="tx1"/>
                </a:solidFill>
                <a:latin typeface="Segoe UI" panose="020B0502040204020203" pitchFamily="34" charset="0"/>
                <a:ea typeface="MS PGothic" panose="020B0600070205080204" pitchFamily="34" charset="-128"/>
              </a:defRPr>
            </a:lvl9pPr>
          </a:lstStyle>
          <a:p>
            <a:pPr defTabSz="923103" eaLnBrk="1" fontAlgn="base" hangingPunct="1">
              <a:spcBef>
                <a:spcPct val="0"/>
              </a:spcBef>
              <a:spcAft>
                <a:spcPct val="0"/>
              </a:spcAft>
            </a:pPr>
            <a:r>
              <a:rPr lang="en-US" sz="1200">
                <a:latin typeface="Calibri" panose="020F0502020204030204" pitchFamily="34" charset="0"/>
              </a:rPr>
              <a:t>System Center Marketing</a:t>
            </a:r>
          </a:p>
        </p:txBody>
      </p:sp>
    </p:spTree>
    <p:extLst>
      <p:ext uri="{BB962C8B-B14F-4D97-AF65-F5344CB8AC3E}">
        <p14:creationId xmlns:p14="http://schemas.microsoft.com/office/powerpoint/2010/main" val="159706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cs-CZ" sz="900" b="1" dirty="0" smtClean="0"/>
              <a:t>Seznámení se s danou problematikou</a:t>
            </a:r>
          </a:p>
          <a:p>
            <a:pPr marL="560162" lvl="1" indent="-342900">
              <a:buFontTx/>
              <a:buChar char="-"/>
            </a:pPr>
            <a:r>
              <a:rPr lang="cs-CZ" sz="900" dirty="0" smtClean="0"/>
              <a:t>Samozřejmostí</a:t>
            </a:r>
            <a:r>
              <a:rPr lang="cs-CZ" sz="900" baseline="0" dirty="0" smtClean="0"/>
              <a:t> pro vytvoření takového to projektu byl dlouhodobý můj zájem o takovou problematiku.</a:t>
            </a:r>
            <a:endParaRPr lang="cs-CZ" sz="900" dirty="0" smtClean="0"/>
          </a:p>
          <a:p>
            <a:pPr marL="342900" indent="-342900">
              <a:buFontTx/>
              <a:buChar char="-"/>
            </a:pPr>
            <a:r>
              <a:rPr lang="cs-CZ" sz="900" b="1" dirty="0" smtClean="0"/>
              <a:t>Zájem o simulátory</a:t>
            </a:r>
          </a:p>
          <a:p>
            <a:pPr marL="560162" lvl="1" indent="-342900">
              <a:buFontTx/>
              <a:buChar char="-"/>
            </a:pPr>
            <a:r>
              <a:rPr lang="cs-CZ" sz="900" dirty="0" smtClean="0"/>
              <a:t>Vždycky jsem se snažil</a:t>
            </a:r>
            <a:r>
              <a:rPr lang="cs-CZ" sz="900" baseline="0" dirty="0" smtClean="0"/>
              <a:t> přiblížit se co nejvíce realitě, při hraní závodních videoher. Z tohoto důvodu jsem zkoušel zkonstruovat první návrhy herního simulátoru. </a:t>
            </a:r>
            <a:endParaRPr lang="cs-CZ" sz="900" dirty="0" smtClean="0"/>
          </a:p>
          <a:p>
            <a:pPr marL="342900" indent="-342900">
              <a:buFontTx/>
              <a:buChar char="-"/>
            </a:pPr>
            <a:r>
              <a:rPr lang="cs-CZ" sz="900" b="1" dirty="0" smtClean="0"/>
              <a:t>Vytvoření nového produktu</a:t>
            </a:r>
          </a:p>
          <a:p>
            <a:pPr marL="560162" lvl="1" indent="-342900">
              <a:buFontTx/>
              <a:buChar char="-"/>
            </a:pPr>
            <a:r>
              <a:rPr lang="cs-CZ" sz="900" dirty="0" smtClean="0"/>
              <a:t>Jednou z dalších motivací bylo vytvořit</a:t>
            </a:r>
            <a:r>
              <a:rPr lang="cs-CZ" sz="900" baseline="0" dirty="0" smtClean="0"/>
              <a:t> nový produkt, který na trhu do jisté míry chyběl.</a:t>
            </a:r>
            <a:endParaRPr lang="cs-CZ" sz="900" dirty="0" smtClean="0"/>
          </a:p>
          <a:p>
            <a:pPr marL="342900" indent="-342900">
              <a:buFontTx/>
              <a:buChar char="-"/>
            </a:pPr>
            <a:r>
              <a:rPr lang="cs-CZ" sz="900" b="1" dirty="0" smtClean="0"/>
              <a:t>Ověření konstrukčních schopností</a:t>
            </a:r>
          </a:p>
          <a:p>
            <a:pPr marL="560162" lvl="1" indent="-342900">
              <a:buFontTx/>
              <a:buChar char="-"/>
            </a:pPr>
            <a:r>
              <a:rPr lang="cs-CZ" sz="900" dirty="0" smtClean="0"/>
              <a:t>Velikou motivací pro mě byla výzva chopit se projektu, který</a:t>
            </a:r>
            <a:r>
              <a:rPr lang="cs-CZ" sz="900" baseline="0" dirty="0" smtClean="0"/>
              <a:t> bych celý sám navrhl a po té zkonstruoval. Z hlediska budoucích pracovních pozic je tato zkušenost a vlastnost velice ceněná. Proto jsem si tedy chtěl ověřit, že mé myšlení konstruktéra je blízké realitě, pak i z hlediska možnosti vyrobitelnosti a použitelnosti mých produktů ve výrobě.</a:t>
            </a:r>
            <a:endParaRPr lang="cs-CZ" sz="900" dirty="0" smtClean="0"/>
          </a:p>
          <a:p>
            <a:endParaRPr lang="cs-CZ" dirty="0" smtClean="0"/>
          </a:p>
          <a:p>
            <a:endParaRPr lang="en-US" sz="1100" b="1"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dirty="0"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669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cs-CZ" sz="900" b="1" dirty="0" smtClean="0"/>
              <a:t>Seznámení se s danou problematikou</a:t>
            </a:r>
          </a:p>
          <a:p>
            <a:pPr marL="560162" lvl="1" indent="-342900">
              <a:buFontTx/>
              <a:buChar char="-"/>
            </a:pPr>
            <a:r>
              <a:rPr lang="cs-CZ" sz="900" dirty="0" smtClean="0"/>
              <a:t>Samozřejmostí</a:t>
            </a:r>
            <a:r>
              <a:rPr lang="cs-CZ" sz="900" baseline="0" dirty="0" smtClean="0"/>
              <a:t> pro vytvoření takového to projektu byl dlouhodobý můj zájem o takovou problematiku.</a:t>
            </a:r>
            <a:endParaRPr lang="cs-CZ" sz="900" dirty="0" smtClean="0"/>
          </a:p>
          <a:p>
            <a:pPr marL="342900" indent="-342900">
              <a:buFontTx/>
              <a:buChar char="-"/>
            </a:pPr>
            <a:r>
              <a:rPr lang="cs-CZ" sz="900" b="1" dirty="0" smtClean="0"/>
              <a:t>Zájem o simulátory</a:t>
            </a:r>
          </a:p>
          <a:p>
            <a:pPr marL="560162" lvl="1" indent="-342900">
              <a:buFontTx/>
              <a:buChar char="-"/>
            </a:pPr>
            <a:r>
              <a:rPr lang="cs-CZ" sz="900" dirty="0" smtClean="0"/>
              <a:t>Vždycky jsem se snažil</a:t>
            </a:r>
            <a:r>
              <a:rPr lang="cs-CZ" sz="900" baseline="0" dirty="0" smtClean="0"/>
              <a:t> přiblížit se co nejvíce realitě, při hraní závodních videoher. Z tohoto důvodu jsem zkoušel zkonstruovat první návrhy herního simulátoru. </a:t>
            </a:r>
            <a:endParaRPr lang="cs-CZ" sz="900" dirty="0" smtClean="0"/>
          </a:p>
          <a:p>
            <a:pPr marL="342900" indent="-342900">
              <a:buFontTx/>
              <a:buChar char="-"/>
            </a:pPr>
            <a:r>
              <a:rPr lang="cs-CZ" sz="900" b="1" dirty="0" smtClean="0"/>
              <a:t>Vytvoření nového produktu</a:t>
            </a:r>
          </a:p>
          <a:p>
            <a:pPr marL="560162" lvl="1" indent="-342900">
              <a:buFontTx/>
              <a:buChar char="-"/>
            </a:pPr>
            <a:r>
              <a:rPr lang="cs-CZ" sz="900" dirty="0" smtClean="0"/>
              <a:t>Jednou z dalších motivací bylo vytvořit</a:t>
            </a:r>
            <a:r>
              <a:rPr lang="cs-CZ" sz="900" baseline="0" dirty="0" smtClean="0"/>
              <a:t> nový produkt, který na trhu do jisté míry chyběl.</a:t>
            </a:r>
            <a:endParaRPr lang="cs-CZ" sz="900" dirty="0" smtClean="0"/>
          </a:p>
          <a:p>
            <a:pPr marL="342900" indent="-342900">
              <a:buFontTx/>
              <a:buChar char="-"/>
            </a:pPr>
            <a:r>
              <a:rPr lang="cs-CZ" sz="900" b="1" dirty="0" smtClean="0"/>
              <a:t>Ověření konstrukčních schopností</a:t>
            </a:r>
          </a:p>
          <a:p>
            <a:pPr marL="560162" lvl="1" indent="-342900">
              <a:buFontTx/>
              <a:buChar char="-"/>
            </a:pPr>
            <a:r>
              <a:rPr lang="cs-CZ" sz="900" dirty="0" smtClean="0"/>
              <a:t>Velikou motivací pro mě byla výzva chopit se projektu, který</a:t>
            </a:r>
            <a:r>
              <a:rPr lang="cs-CZ" sz="900" baseline="0" dirty="0" smtClean="0"/>
              <a:t> bych celý sám navrhl a po té zkonstruoval. Z hlediska budoucích pracovních pozic je tato zkušenost a vlastnost velice ceněná. Proto jsem si tedy chtěl ověřit, že mé myšlení konstruktéra je blízké realitě, pak i z hlediska možnosti vyrobitelnosti a použitelnosti mých produktů ve výrobě.</a:t>
            </a:r>
            <a:endParaRPr lang="cs-CZ" sz="900" dirty="0" smtClean="0"/>
          </a:p>
          <a:p>
            <a:endParaRPr lang="cs-CZ" dirty="0" smtClean="0"/>
          </a:p>
          <a:p>
            <a:endParaRPr lang="en-US" sz="1100" b="1"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dirty="0"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2097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cs-CZ" sz="1100" b="0" kern="1200" baseline="0" dirty="0" smtClean="0">
                <a:solidFill>
                  <a:schemeClr val="tx1"/>
                </a:solidFill>
                <a:effectLst/>
                <a:latin typeface="Segoe UI Light" pitchFamily="34" charset="0"/>
                <a:ea typeface="+mn-ea"/>
                <a:cs typeface="+mn-cs"/>
              </a:rPr>
              <a:t>Cílem této práce bylo navrhnout konstrukci herního simulátoru, která na sobě nese volant, řazení, pedály a sedačku ze skutečného automobilu</a:t>
            </a:r>
          </a:p>
          <a:p>
            <a:pPr marL="171450" indent="-171450">
              <a:buFontTx/>
              <a:buChar char="-"/>
            </a:pPr>
            <a:endParaRPr lang="cs-CZ" sz="1100" b="0" kern="1200" baseline="0" dirty="0" smtClean="0">
              <a:solidFill>
                <a:schemeClr val="tx1"/>
              </a:solidFill>
              <a:effectLst/>
              <a:latin typeface="Segoe UI Light" pitchFamily="34" charset="0"/>
              <a:ea typeface="+mn-ea"/>
              <a:cs typeface="+mn-cs"/>
            </a:endParaRPr>
          </a:p>
          <a:p>
            <a:pPr marL="171450" indent="-171450">
              <a:buFontTx/>
              <a:buChar char="-"/>
            </a:pPr>
            <a:r>
              <a:rPr lang="cs-CZ" sz="1100" b="0" kern="1200" baseline="0" dirty="0" smtClean="0">
                <a:solidFill>
                  <a:schemeClr val="tx1"/>
                </a:solidFill>
                <a:effectLst/>
                <a:latin typeface="Segoe UI Light" pitchFamily="34" charset="0"/>
                <a:ea typeface="+mn-ea"/>
                <a:cs typeface="+mn-cs"/>
              </a:rPr>
              <a:t>Tuto konstrukci pak vymodelovat v programu SolidWorks, včetně vytvoření kompletní výkresové dokumentace a ověření její konstrukce</a:t>
            </a:r>
          </a:p>
          <a:p>
            <a:pPr marL="171450" indent="-171450">
              <a:buFontTx/>
              <a:buChar char="-"/>
            </a:pPr>
            <a:endParaRPr lang="cs-CZ" sz="1100" b="0" kern="1200" baseline="0" dirty="0" smtClean="0">
              <a:solidFill>
                <a:schemeClr val="tx1"/>
              </a:solidFill>
              <a:effectLst/>
              <a:latin typeface="Segoe UI Light" pitchFamily="34" charset="0"/>
              <a:ea typeface="+mn-ea"/>
              <a:cs typeface="+mn-cs"/>
            </a:endParaRPr>
          </a:p>
          <a:p>
            <a:pPr marL="171450" indent="-171450">
              <a:buFontTx/>
              <a:buChar char="-"/>
            </a:pPr>
            <a:r>
              <a:rPr lang="cs-CZ" sz="1100" b="0" kern="1200" baseline="0" dirty="0" smtClean="0">
                <a:solidFill>
                  <a:schemeClr val="tx1"/>
                </a:solidFill>
                <a:effectLst/>
                <a:latin typeface="Segoe UI Light" pitchFamily="34" charset="0"/>
                <a:ea typeface="+mn-ea"/>
                <a:cs typeface="+mn-cs"/>
              </a:rPr>
              <a:t>Po zkompletování výrobní dokumentace samotnou konstrukci vyrobit a vybrané části podrobit kontrole z hlediska pevnostních podmínek. </a:t>
            </a:r>
            <a:endParaRPr lang="en-US" sz="1100" b="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7659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cs-CZ" sz="1100" b="0" kern="1200" baseline="0" dirty="0" smtClean="0">
                <a:solidFill>
                  <a:schemeClr val="tx1"/>
                </a:solidFill>
                <a:effectLst/>
                <a:latin typeface="Segoe UI Light" pitchFamily="34" charset="0"/>
                <a:ea typeface="+mn-ea"/>
                <a:cs typeface="+mn-cs"/>
              </a:rPr>
              <a:t>Cílem této práce bylo navrhnout konstrukci herního simulátoru, která na sobě nese volant, řazení, pedály a sedačku ze skutečného automobilu</a:t>
            </a:r>
          </a:p>
          <a:p>
            <a:pPr marL="171450" indent="-171450">
              <a:buFontTx/>
              <a:buChar char="-"/>
            </a:pPr>
            <a:endParaRPr lang="cs-CZ" sz="1100" b="0" kern="1200" baseline="0" dirty="0" smtClean="0">
              <a:solidFill>
                <a:schemeClr val="tx1"/>
              </a:solidFill>
              <a:effectLst/>
              <a:latin typeface="Segoe UI Light" pitchFamily="34" charset="0"/>
              <a:ea typeface="+mn-ea"/>
              <a:cs typeface="+mn-cs"/>
            </a:endParaRPr>
          </a:p>
          <a:p>
            <a:pPr marL="171450" indent="-171450">
              <a:buFontTx/>
              <a:buChar char="-"/>
            </a:pPr>
            <a:r>
              <a:rPr lang="cs-CZ" sz="1100" b="0" kern="1200" baseline="0" dirty="0" smtClean="0">
                <a:solidFill>
                  <a:schemeClr val="tx1"/>
                </a:solidFill>
                <a:effectLst/>
                <a:latin typeface="Segoe UI Light" pitchFamily="34" charset="0"/>
                <a:ea typeface="+mn-ea"/>
                <a:cs typeface="+mn-cs"/>
              </a:rPr>
              <a:t>Tuto konstrukci pak vymodelovat v programu SolidWorks, včetně vytvoření kompletní výkresové dokumentace a ověření její konstrukce</a:t>
            </a:r>
          </a:p>
          <a:p>
            <a:pPr marL="171450" indent="-171450">
              <a:buFontTx/>
              <a:buChar char="-"/>
            </a:pPr>
            <a:endParaRPr lang="cs-CZ" sz="1100" b="0" kern="1200" baseline="0" dirty="0" smtClean="0">
              <a:solidFill>
                <a:schemeClr val="tx1"/>
              </a:solidFill>
              <a:effectLst/>
              <a:latin typeface="Segoe UI Light" pitchFamily="34" charset="0"/>
              <a:ea typeface="+mn-ea"/>
              <a:cs typeface="+mn-cs"/>
            </a:endParaRPr>
          </a:p>
          <a:p>
            <a:pPr marL="171450" indent="-171450">
              <a:buFontTx/>
              <a:buChar char="-"/>
            </a:pPr>
            <a:r>
              <a:rPr lang="cs-CZ" sz="1100" b="0" kern="1200" baseline="0" dirty="0" smtClean="0">
                <a:solidFill>
                  <a:schemeClr val="tx1"/>
                </a:solidFill>
                <a:effectLst/>
                <a:latin typeface="Segoe UI Light" pitchFamily="34" charset="0"/>
                <a:ea typeface="+mn-ea"/>
                <a:cs typeface="+mn-cs"/>
              </a:rPr>
              <a:t>Po zkompletování výrobní dokumentace samotnou konstrukci vyrobit a vybrané části podrobit kontrole z hlediska pevnostních podmínek. </a:t>
            </a:r>
            <a:endParaRPr lang="en-US" sz="1100" b="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3921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100" b="1" kern="1200" dirty="0" smtClean="0">
                <a:solidFill>
                  <a:schemeClr val="tx1"/>
                </a:solidFill>
                <a:effectLst/>
                <a:latin typeface="Segoe UI Light" pitchFamily="34" charset="0"/>
                <a:ea typeface="+mn-ea"/>
                <a:cs typeface="+mn-cs"/>
              </a:rPr>
              <a:t>Analýza stavu</a:t>
            </a:r>
          </a:p>
          <a:p>
            <a:r>
              <a:rPr lang="cs-CZ" sz="1100" b="0" kern="1200" dirty="0" smtClean="0">
                <a:solidFill>
                  <a:schemeClr val="tx1"/>
                </a:solidFill>
                <a:effectLst/>
                <a:latin typeface="Segoe UI Light" pitchFamily="34" charset="0"/>
                <a:ea typeface="+mn-ea"/>
                <a:cs typeface="+mn-cs"/>
              </a:rPr>
              <a:t>Prvním</a:t>
            </a:r>
            <a:r>
              <a:rPr lang="cs-CZ" sz="1100" b="0" kern="1200" baseline="0" dirty="0" smtClean="0">
                <a:solidFill>
                  <a:schemeClr val="tx1"/>
                </a:solidFill>
                <a:effectLst/>
                <a:latin typeface="Segoe UI Light" pitchFamily="34" charset="0"/>
                <a:ea typeface="+mn-ea"/>
                <a:cs typeface="+mn-cs"/>
              </a:rPr>
              <a:t> krokem výzkumného problému bylo analyzovat stávající situaci. </a:t>
            </a:r>
            <a:endParaRPr lang="en-US" sz="1100" b="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1409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100" b="1" kern="1200" dirty="0" smtClean="0">
                <a:solidFill>
                  <a:schemeClr val="tx1"/>
                </a:solidFill>
                <a:effectLst/>
                <a:latin typeface="Segoe UI Light" pitchFamily="34" charset="0"/>
                <a:ea typeface="+mn-ea"/>
                <a:cs typeface="+mn-cs"/>
              </a:rPr>
              <a:t>- Navrhnout konstrukci </a:t>
            </a:r>
            <a:endParaRPr lang="en-US" sz="1100" b="1"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8660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100" b="0" kern="1200" dirty="0" smtClean="0">
                <a:solidFill>
                  <a:schemeClr val="tx1"/>
                </a:solidFill>
                <a:effectLst/>
                <a:latin typeface="Segoe UI Light" pitchFamily="34" charset="0"/>
                <a:ea typeface="+mn-ea"/>
                <a:cs typeface="+mn-cs"/>
              </a:rPr>
              <a:t>Metodu měření jsem použil při</a:t>
            </a:r>
            <a:r>
              <a:rPr lang="cs-CZ" sz="1100" b="0" kern="1200" baseline="0" dirty="0" smtClean="0">
                <a:solidFill>
                  <a:schemeClr val="tx1"/>
                </a:solidFill>
                <a:effectLst/>
                <a:latin typeface="Segoe UI Light" pitchFamily="34" charset="0"/>
                <a:ea typeface="+mn-ea"/>
                <a:cs typeface="+mn-cs"/>
              </a:rPr>
              <a:t> zjišťování přesných pozic jednotlivých periférií..</a:t>
            </a:r>
          </a:p>
          <a:p>
            <a:endParaRPr lang="cs-CZ" sz="1100" b="0" kern="1200" baseline="0" dirty="0" smtClean="0">
              <a:solidFill>
                <a:schemeClr val="tx1"/>
              </a:solidFill>
              <a:effectLst/>
              <a:latin typeface="Segoe UI Light" pitchFamily="34" charset="0"/>
              <a:ea typeface="+mn-ea"/>
              <a:cs typeface="+mn-cs"/>
            </a:endParaRPr>
          </a:p>
          <a:p>
            <a:r>
              <a:rPr lang="cs-CZ" sz="1100" b="0" kern="1200" baseline="0" dirty="0" smtClean="0">
                <a:solidFill>
                  <a:schemeClr val="tx1"/>
                </a:solidFill>
                <a:effectLst/>
                <a:latin typeface="Segoe UI Light" pitchFamily="34" charset="0"/>
                <a:ea typeface="+mn-ea"/>
                <a:cs typeface="+mn-cs"/>
              </a:rPr>
              <a:t>Metodu pozorování jsem používal při testování </a:t>
            </a:r>
            <a:r>
              <a:rPr lang="cs-CZ" sz="1100" b="0" kern="1200" baseline="0" dirty="0" err="1" smtClean="0">
                <a:solidFill>
                  <a:schemeClr val="tx1"/>
                </a:solidFill>
                <a:effectLst/>
                <a:latin typeface="Segoe UI Light" pitchFamily="34" charset="0"/>
                <a:ea typeface="+mn-ea"/>
                <a:cs typeface="+mn-cs"/>
              </a:rPr>
              <a:t>protoypu</a:t>
            </a:r>
            <a:r>
              <a:rPr lang="cs-CZ" sz="1100" b="0" kern="1200" baseline="0" dirty="0" smtClean="0">
                <a:solidFill>
                  <a:schemeClr val="tx1"/>
                </a:solidFill>
                <a:effectLst/>
                <a:latin typeface="Segoe UI Light" pitchFamily="34" charset="0"/>
                <a:ea typeface="+mn-ea"/>
                <a:cs typeface="+mn-cs"/>
              </a:rPr>
              <a:t>, na které jsem ověřoval umístění periférií</a:t>
            </a:r>
          </a:p>
          <a:p>
            <a:endParaRPr lang="cs-CZ" sz="1100" b="0" kern="1200" baseline="0" dirty="0" smtClean="0">
              <a:solidFill>
                <a:schemeClr val="tx1"/>
              </a:solidFill>
              <a:effectLst/>
              <a:latin typeface="Segoe UI Light" pitchFamily="34" charset="0"/>
              <a:ea typeface="+mn-ea"/>
              <a:cs typeface="+mn-cs"/>
            </a:endParaRPr>
          </a:p>
          <a:p>
            <a:r>
              <a:rPr lang="cs-CZ" sz="1100" b="0" kern="1200" baseline="0" dirty="0" smtClean="0">
                <a:solidFill>
                  <a:schemeClr val="tx1"/>
                </a:solidFill>
                <a:effectLst/>
                <a:latin typeface="Segoe UI Light" pitchFamily="34" charset="0"/>
                <a:ea typeface="+mn-ea"/>
                <a:cs typeface="+mn-cs"/>
              </a:rPr>
              <a:t>Metodu </a:t>
            </a:r>
            <a:r>
              <a:rPr lang="cs-CZ" sz="1100" b="0" kern="1200" baseline="0" dirty="0" err="1" smtClean="0">
                <a:solidFill>
                  <a:schemeClr val="tx1"/>
                </a:solidFill>
                <a:effectLst/>
                <a:latin typeface="Segoe UI Light" pitchFamily="34" charset="0"/>
                <a:ea typeface="+mn-ea"/>
                <a:cs typeface="+mn-cs"/>
              </a:rPr>
              <a:t>analytycikou</a:t>
            </a:r>
            <a:r>
              <a:rPr lang="cs-CZ" sz="1100" b="0" kern="1200" baseline="0" dirty="0" smtClean="0">
                <a:solidFill>
                  <a:schemeClr val="tx1"/>
                </a:solidFill>
                <a:effectLst/>
                <a:latin typeface="Segoe UI Light" pitchFamily="34" charset="0"/>
                <a:ea typeface="+mn-ea"/>
                <a:cs typeface="+mn-cs"/>
              </a:rPr>
              <a:t> </a:t>
            </a:r>
            <a:r>
              <a:rPr lang="cs-CZ" sz="1100" b="0" kern="1200" baseline="0" dirty="0" err="1" smtClean="0">
                <a:solidFill>
                  <a:schemeClr val="tx1"/>
                </a:solidFill>
                <a:effectLst/>
                <a:latin typeface="Segoe UI Light" pitchFamily="34" charset="0"/>
                <a:ea typeface="+mn-ea"/>
                <a:cs typeface="+mn-cs"/>
              </a:rPr>
              <a:t>sjem</a:t>
            </a:r>
            <a:r>
              <a:rPr lang="cs-CZ" sz="1100" b="0" kern="1200" baseline="0" dirty="0" smtClean="0">
                <a:solidFill>
                  <a:schemeClr val="tx1"/>
                </a:solidFill>
                <a:effectLst/>
                <a:latin typeface="Segoe UI Light" pitchFamily="34" charset="0"/>
                <a:ea typeface="+mn-ea"/>
                <a:cs typeface="+mn-cs"/>
              </a:rPr>
              <a:t> používal při rozhodování a výběru typu konstrukce, výběru materiálu aj.</a:t>
            </a:r>
          </a:p>
          <a:p>
            <a:endParaRPr lang="en-US" sz="1100" b="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96069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100" b="0" kern="1200" dirty="0" smtClean="0">
                <a:solidFill>
                  <a:schemeClr val="tx1"/>
                </a:solidFill>
                <a:effectLst/>
                <a:latin typeface="Segoe UI Light" pitchFamily="34" charset="0"/>
                <a:ea typeface="+mn-ea"/>
                <a:cs typeface="+mn-cs"/>
              </a:rPr>
              <a:t>Metodu měření jsem použil při</a:t>
            </a:r>
            <a:r>
              <a:rPr lang="cs-CZ" sz="1100" b="0" kern="1200" baseline="0" dirty="0" smtClean="0">
                <a:solidFill>
                  <a:schemeClr val="tx1"/>
                </a:solidFill>
                <a:effectLst/>
                <a:latin typeface="Segoe UI Light" pitchFamily="34" charset="0"/>
                <a:ea typeface="+mn-ea"/>
                <a:cs typeface="+mn-cs"/>
              </a:rPr>
              <a:t> zjišťování přesných pozic jednotlivých periférií..</a:t>
            </a:r>
          </a:p>
          <a:p>
            <a:endParaRPr lang="cs-CZ" sz="1100" b="0" kern="1200" baseline="0" dirty="0" smtClean="0">
              <a:solidFill>
                <a:schemeClr val="tx1"/>
              </a:solidFill>
              <a:effectLst/>
              <a:latin typeface="Segoe UI Light" pitchFamily="34" charset="0"/>
              <a:ea typeface="+mn-ea"/>
              <a:cs typeface="+mn-cs"/>
            </a:endParaRPr>
          </a:p>
          <a:p>
            <a:r>
              <a:rPr lang="cs-CZ" sz="1100" b="0" kern="1200" baseline="0" dirty="0" smtClean="0">
                <a:solidFill>
                  <a:schemeClr val="tx1"/>
                </a:solidFill>
                <a:effectLst/>
                <a:latin typeface="Segoe UI Light" pitchFamily="34" charset="0"/>
                <a:ea typeface="+mn-ea"/>
                <a:cs typeface="+mn-cs"/>
              </a:rPr>
              <a:t>Metodu pozorování jsem používal při testování </a:t>
            </a:r>
            <a:r>
              <a:rPr lang="cs-CZ" sz="1100" b="0" kern="1200" baseline="0" dirty="0" err="1" smtClean="0">
                <a:solidFill>
                  <a:schemeClr val="tx1"/>
                </a:solidFill>
                <a:effectLst/>
                <a:latin typeface="Segoe UI Light" pitchFamily="34" charset="0"/>
                <a:ea typeface="+mn-ea"/>
                <a:cs typeface="+mn-cs"/>
              </a:rPr>
              <a:t>protoypu</a:t>
            </a:r>
            <a:r>
              <a:rPr lang="cs-CZ" sz="1100" b="0" kern="1200" baseline="0" dirty="0" smtClean="0">
                <a:solidFill>
                  <a:schemeClr val="tx1"/>
                </a:solidFill>
                <a:effectLst/>
                <a:latin typeface="Segoe UI Light" pitchFamily="34" charset="0"/>
                <a:ea typeface="+mn-ea"/>
                <a:cs typeface="+mn-cs"/>
              </a:rPr>
              <a:t>, na které jsem ověřoval umístění periférií</a:t>
            </a:r>
          </a:p>
          <a:p>
            <a:endParaRPr lang="cs-CZ" sz="1100" b="0" kern="1200" baseline="0" dirty="0" smtClean="0">
              <a:solidFill>
                <a:schemeClr val="tx1"/>
              </a:solidFill>
              <a:effectLst/>
              <a:latin typeface="Segoe UI Light" pitchFamily="34" charset="0"/>
              <a:ea typeface="+mn-ea"/>
              <a:cs typeface="+mn-cs"/>
            </a:endParaRPr>
          </a:p>
          <a:p>
            <a:r>
              <a:rPr lang="cs-CZ" sz="1100" b="0" kern="1200" baseline="0" dirty="0" smtClean="0">
                <a:solidFill>
                  <a:schemeClr val="tx1"/>
                </a:solidFill>
                <a:effectLst/>
                <a:latin typeface="Segoe UI Light" pitchFamily="34" charset="0"/>
                <a:ea typeface="+mn-ea"/>
                <a:cs typeface="+mn-cs"/>
              </a:rPr>
              <a:t>Metodu </a:t>
            </a:r>
            <a:r>
              <a:rPr lang="cs-CZ" sz="1100" b="0" kern="1200" baseline="0" dirty="0" err="1" smtClean="0">
                <a:solidFill>
                  <a:schemeClr val="tx1"/>
                </a:solidFill>
                <a:effectLst/>
                <a:latin typeface="Segoe UI Light" pitchFamily="34" charset="0"/>
                <a:ea typeface="+mn-ea"/>
                <a:cs typeface="+mn-cs"/>
              </a:rPr>
              <a:t>analytycikou</a:t>
            </a:r>
            <a:r>
              <a:rPr lang="cs-CZ" sz="1100" b="0" kern="1200" baseline="0" dirty="0" smtClean="0">
                <a:solidFill>
                  <a:schemeClr val="tx1"/>
                </a:solidFill>
                <a:effectLst/>
                <a:latin typeface="Segoe UI Light" pitchFamily="34" charset="0"/>
                <a:ea typeface="+mn-ea"/>
                <a:cs typeface="+mn-cs"/>
              </a:rPr>
              <a:t> </a:t>
            </a:r>
            <a:r>
              <a:rPr lang="cs-CZ" sz="1100" b="0" kern="1200" baseline="0" dirty="0" err="1" smtClean="0">
                <a:solidFill>
                  <a:schemeClr val="tx1"/>
                </a:solidFill>
                <a:effectLst/>
                <a:latin typeface="Segoe UI Light" pitchFamily="34" charset="0"/>
                <a:ea typeface="+mn-ea"/>
                <a:cs typeface="+mn-cs"/>
              </a:rPr>
              <a:t>sjem</a:t>
            </a:r>
            <a:r>
              <a:rPr lang="cs-CZ" sz="1100" b="0" kern="1200" baseline="0" dirty="0" smtClean="0">
                <a:solidFill>
                  <a:schemeClr val="tx1"/>
                </a:solidFill>
                <a:effectLst/>
                <a:latin typeface="Segoe UI Light" pitchFamily="34" charset="0"/>
                <a:ea typeface="+mn-ea"/>
                <a:cs typeface="+mn-cs"/>
              </a:rPr>
              <a:t> používal při rozhodování a výběru typu konstrukce, výběru materiálu aj.</a:t>
            </a: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413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6/8/2016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35920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Solid">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1" y="-8626"/>
            <a:ext cx="12438062" cy="700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userDrawn="1"/>
        </p:nvSpPr>
        <p:spPr bwMode="auto">
          <a:xfrm>
            <a:off x="277814" y="296864"/>
            <a:ext cx="6397624" cy="6400799"/>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39" y="1456836"/>
            <a:ext cx="5486399" cy="897427"/>
          </a:xfrm>
          <a:prstGeom prst="rect">
            <a:avLst/>
          </a:prstGeom>
        </p:spPr>
        <p:txBody>
          <a:bodyPr/>
          <a:lstStyle>
            <a:lvl1pPr algn="l">
              <a:defRPr sz="5200" baseline="0">
                <a:solidFill>
                  <a:schemeClr val="bg1"/>
                </a:solidFill>
              </a:defRPr>
            </a:lvl1pPr>
          </a:lstStyle>
          <a:p>
            <a:r>
              <a:rPr lang="en-US" dirty="0" smtClean="0"/>
              <a:t>Headline here, second line here</a:t>
            </a:r>
            <a:endParaRPr lang="en-US" dirty="0"/>
          </a:p>
        </p:txBody>
      </p:sp>
      <p:sp>
        <p:nvSpPr>
          <p:cNvPr id="3" name="Subtitle 2"/>
          <p:cNvSpPr>
            <a:spLocks noGrp="1"/>
          </p:cNvSpPr>
          <p:nvPr>
            <p:ph type="subTitle" idx="1" hasCustomPrompt="1"/>
          </p:nvPr>
        </p:nvSpPr>
        <p:spPr>
          <a:xfrm>
            <a:off x="274702" y="4440119"/>
            <a:ext cx="5486336" cy="1055382"/>
          </a:xfrm>
          <a:prstGeom prst="rect">
            <a:avLst/>
          </a:prstGeom>
        </p:spPr>
        <p:txBody>
          <a:bodyPr/>
          <a:lstStyle>
            <a:lvl1pPr marL="0" indent="0" algn="l">
              <a:lnSpc>
                <a:spcPts val="2700"/>
              </a:lnSpc>
              <a:buNone/>
              <a:defRPr sz="22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sp>
        <p:nvSpPr>
          <p:cNvPr id="8" name="Text Placeholder 7"/>
          <p:cNvSpPr>
            <a:spLocks noGrp="1"/>
          </p:cNvSpPr>
          <p:nvPr>
            <p:ph type="body" sz="quarter" idx="10" hasCustomPrompt="1"/>
          </p:nvPr>
        </p:nvSpPr>
        <p:spPr>
          <a:xfrm>
            <a:off x="277813" y="3056731"/>
            <a:ext cx="5500687" cy="881063"/>
          </a:xfrm>
          <a:prstGeom prst="rect">
            <a:avLst/>
          </a:prstGeom>
        </p:spPr>
        <p:txBody>
          <a:bodyPr/>
          <a:lstStyle>
            <a:lvl1pPr marL="0" indent="0">
              <a:buNone/>
              <a:defRPr sz="2800" baseline="0">
                <a:solidFill>
                  <a:schemeClr val="bg1"/>
                </a:solidFill>
                <a:latin typeface="+mj-lt"/>
              </a:defRPr>
            </a:lvl1pPr>
            <a:lvl2pPr marL="342900" indent="0">
              <a:buNone/>
              <a:defRPr sz="1600">
                <a:solidFill>
                  <a:schemeClr val="bg1"/>
                </a:solidFill>
                <a:latin typeface="+mj-lt"/>
              </a:defRPr>
            </a:lvl2pPr>
            <a:lvl3pPr marL="571500" indent="0">
              <a:buNone/>
              <a:defRPr sz="1400">
                <a:solidFill>
                  <a:schemeClr val="bg1"/>
                </a:solidFill>
                <a:latin typeface="+mj-lt"/>
              </a:defRPr>
            </a:lvl3pPr>
            <a:lvl4pPr marL="800100" indent="0">
              <a:buNone/>
              <a:defRPr sz="1200">
                <a:solidFill>
                  <a:schemeClr val="bg1"/>
                </a:solidFill>
                <a:latin typeface="+mj-lt"/>
              </a:defRPr>
            </a:lvl4pPr>
            <a:lvl5pPr marL="1028700" indent="0">
              <a:buNone/>
              <a:defRPr sz="1200">
                <a:solidFill>
                  <a:schemeClr val="bg1"/>
                </a:solidFill>
                <a:latin typeface="+mj-lt"/>
              </a:defRPr>
            </a:lvl5pPr>
          </a:lstStyle>
          <a:p>
            <a:pPr lvl="0"/>
            <a:r>
              <a:rPr lang="en-US" dirty="0" smtClean="0"/>
              <a:t>Sub header here</a:t>
            </a:r>
            <a:endParaRPr lang="en-US" dirty="0"/>
          </a:p>
        </p:txBody>
      </p:sp>
      <p:pic>
        <p:nvPicPr>
          <p:cNvPr id="1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3075" y="479425"/>
            <a:ext cx="13049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9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320" y="292082"/>
            <a:ext cx="11887200" cy="946413"/>
          </a:xfrm>
          <a:prstGeom prst="rect">
            <a:avLst/>
          </a:prstGeom>
        </p:spPr>
        <p:txBody>
          <a:bodyPr lIns="146304" tIns="91440" rIns="146304" bIns="91440"/>
          <a:lstStyle>
            <a:lvl1pPr algn="l">
              <a:defRPr sz="520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638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320" y="292082"/>
            <a:ext cx="11887200" cy="946413"/>
          </a:xfrm>
          <a:prstGeom prst="rect">
            <a:avLst/>
          </a:prstGeom>
        </p:spPr>
        <p:txBody>
          <a:bodyPr lIns="146304" tIns="91440" rIns="146304" bIns="91440"/>
          <a:lstStyle>
            <a:lvl1pPr algn="l">
              <a:defRPr sz="5200">
                <a:solidFill>
                  <a:schemeClr val="tx2"/>
                </a:solidFill>
                <a:latin typeface="+mj-lt"/>
              </a:defRPr>
            </a:lvl1pPr>
          </a:lstStyle>
          <a:p>
            <a:r>
              <a:rPr lang="en-US" dirty="0" smtClean="0"/>
              <a:t>Click to edit Master title style</a:t>
            </a:r>
            <a:endParaRPr lang="en-US" dirty="0"/>
          </a:p>
        </p:txBody>
      </p:sp>
      <p:grpSp>
        <p:nvGrpSpPr>
          <p:cNvPr id="4" name="Group 3"/>
          <p:cNvGrpSpPr/>
          <p:nvPr userDrawn="1"/>
        </p:nvGrpSpPr>
        <p:grpSpPr>
          <a:xfrm>
            <a:off x="10075994" y="6494976"/>
            <a:ext cx="2085526" cy="378637"/>
            <a:chOff x="10075994" y="6523798"/>
            <a:chExt cx="2085526" cy="378637"/>
          </a:xfrm>
        </p:grpSpPr>
        <p:sp>
          <p:nvSpPr>
            <p:cNvPr id="5" name="icon BULB"/>
            <p:cNvSpPr>
              <a:spLocks noEditPoints="1"/>
            </p:cNvSpPr>
            <p:nvPr/>
          </p:nvSpPr>
          <p:spPr bwMode="auto">
            <a:xfrm>
              <a:off x="10981759" y="6523798"/>
              <a:ext cx="217746" cy="34839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icon  BINARY"/>
            <p:cNvSpPr>
              <a:spLocks noEditPoints="1"/>
            </p:cNvSpPr>
            <p:nvPr/>
          </p:nvSpPr>
          <p:spPr bwMode="auto">
            <a:xfrm>
              <a:off x="10075994" y="6534685"/>
              <a:ext cx="397992" cy="32662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icon GEARS"/>
            <p:cNvSpPr>
              <a:spLocks noEditPoints="1"/>
            </p:cNvSpPr>
            <p:nvPr/>
          </p:nvSpPr>
          <p:spPr bwMode="auto">
            <a:xfrm>
              <a:off x="11707277" y="6523798"/>
              <a:ext cx="454243" cy="378637"/>
            </a:xfrm>
            <a:custGeom>
              <a:avLst/>
              <a:gdLst>
                <a:gd name="T0" fmla="*/ 114 w 315"/>
                <a:gd name="T1" fmla="*/ 169 h 262"/>
                <a:gd name="T2" fmla="*/ 114 w 315"/>
                <a:gd name="T3" fmla="*/ 132 h 262"/>
                <a:gd name="T4" fmla="*/ 227 w 315"/>
                <a:gd name="T5" fmla="*/ 139 h 262"/>
                <a:gd name="T6" fmla="*/ 195 w 315"/>
                <a:gd name="T7" fmla="*/ 159 h 262"/>
                <a:gd name="T8" fmla="*/ 216 w 315"/>
                <a:gd name="T9" fmla="*/ 187 h 262"/>
                <a:gd name="T10" fmla="*/ 208 w 315"/>
                <a:gd name="T11" fmla="*/ 214 h 262"/>
                <a:gd name="T12" fmla="*/ 170 w 315"/>
                <a:gd name="T13" fmla="*/ 209 h 262"/>
                <a:gd name="T14" fmla="*/ 172 w 315"/>
                <a:gd name="T15" fmla="*/ 242 h 262"/>
                <a:gd name="T16" fmla="*/ 149 w 315"/>
                <a:gd name="T17" fmla="*/ 258 h 262"/>
                <a:gd name="T18" fmla="*/ 123 w 315"/>
                <a:gd name="T19" fmla="*/ 231 h 262"/>
                <a:gd name="T20" fmla="*/ 113 w 315"/>
                <a:gd name="T21" fmla="*/ 232 h 262"/>
                <a:gd name="T22" fmla="*/ 90 w 315"/>
                <a:gd name="T23" fmla="*/ 261 h 262"/>
                <a:gd name="T24" fmla="*/ 65 w 315"/>
                <a:gd name="T25" fmla="*/ 247 h 262"/>
                <a:gd name="T26" fmla="*/ 60 w 315"/>
                <a:gd name="T27" fmla="*/ 212 h 262"/>
                <a:gd name="T28" fmla="*/ 23 w 315"/>
                <a:gd name="T29" fmla="*/ 219 h 262"/>
                <a:gd name="T30" fmla="*/ 14 w 315"/>
                <a:gd name="T31" fmla="*/ 192 h 262"/>
                <a:gd name="T32" fmla="*/ 33 w 315"/>
                <a:gd name="T33" fmla="*/ 159 h 262"/>
                <a:gd name="T34" fmla="*/ 1 w 315"/>
                <a:gd name="T35" fmla="*/ 140 h 262"/>
                <a:gd name="T36" fmla="*/ 12 w 315"/>
                <a:gd name="T37" fmla="*/ 113 h 262"/>
                <a:gd name="T38" fmla="*/ 45 w 315"/>
                <a:gd name="T39" fmla="*/ 106 h 262"/>
                <a:gd name="T40" fmla="*/ 33 w 315"/>
                <a:gd name="T41" fmla="*/ 70 h 262"/>
                <a:gd name="T42" fmla="*/ 58 w 315"/>
                <a:gd name="T43" fmla="*/ 57 h 262"/>
                <a:gd name="T44" fmla="*/ 90 w 315"/>
                <a:gd name="T45" fmla="*/ 72 h 262"/>
                <a:gd name="T46" fmla="*/ 103 w 315"/>
                <a:gd name="T47" fmla="*/ 37 h 262"/>
                <a:gd name="T48" fmla="*/ 131 w 315"/>
                <a:gd name="T49" fmla="*/ 43 h 262"/>
                <a:gd name="T50" fmla="*/ 146 w 315"/>
                <a:gd name="T51" fmla="*/ 75 h 262"/>
                <a:gd name="T52" fmla="*/ 179 w 315"/>
                <a:gd name="T53" fmla="*/ 57 h 262"/>
                <a:gd name="T54" fmla="*/ 196 w 315"/>
                <a:gd name="T55" fmla="*/ 80 h 262"/>
                <a:gd name="T56" fmla="*/ 186 w 315"/>
                <a:gd name="T57" fmla="*/ 113 h 262"/>
                <a:gd name="T58" fmla="*/ 223 w 315"/>
                <a:gd name="T59" fmla="*/ 120 h 262"/>
                <a:gd name="T60" fmla="*/ 157 w 315"/>
                <a:gd name="T61" fmla="*/ 150 h 262"/>
                <a:gd name="T62" fmla="*/ 70 w 315"/>
                <a:gd name="T63" fmla="*/ 150 h 262"/>
                <a:gd name="T64" fmla="*/ 157 w 315"/>
                <a:gd name="T65" fmla="*/ 150 h 262"/>
                <a:gd name="T66" fmla="*/ 312 w 315"/>
                <a:gd name="T67" fmla="*/ 93 h 262"/>
                <a:gd name="T68" fmla="*/ 300 w 315"/>
                <a:gd name="T69" fmla="*/ 98 h 262"/>
                <a:gd name="T70" fmla="*/ 273 w 315"/>
                <a:gd name="T71" fmla="*/ 102 h 262"/>
                <a:gd name="T72" fmla="*/ 263 w 315"/>
                <a:gd name="T73" fmla="*/ 120 h 262"/>
                <a:gd name="T74" fmla="*/ 252 w 315"/>
                <a:gd name="T75" fmla="*/ 114 h 262"/>
                <a:gd name="T76" fmla="*/ 233 w 315"/>
                <a:gd name="T77" fmla="*/ 93 h 262"/>
                <a:gd name="T78" fmla="*/ 213 w 315"/>
                <a:gd name="T79" fmla="*/ 96 h 262"/>
                <a:gd name="T80" fmla="*/ 211 w 315"/>
                <a:gd name="T81" fmla="*/ 83 h 262"/>
                <a:gd name="T82" fmla="*/ 218 w 315"/>
                <a:gd name="T83" fmla="*/ 61 h 262"/>
                <a:gd name="T84" fmla="*/ 220 w 315"/>
                <a:gd name="T85" fmla="*/ 48 h 262"/>
                <a:gd name="T86" fmla="*/ 210 w 315"/>
                <a:gd name="T87" fmla="*/ 29 h 262"/>
                <a:gd name="T88" fmla="*/ 221 w 315"/>
                <a:gd name="T89" fmla="*/ 23 h 262"/>
                <a:gd name="T90" fmla="*/ 233 w 315"/>
                <a:gd name="T91" fmla="*/ 28 h 262"/>
                <a:gd name="T92" fmla="*/ 252 w 315"/>
                <a:gd name="T93" fmla="*/ 7 h 262"/>
                <a:gd name="T94" fmla="*/ 263 w 315"/>
                <a:gd name="T95" fmla="*/ 0 h 262"/>
                <a:gd name="T96" fmla="*/ 273 w 315"/>
                <a:gd name="T97" fmla="*/ 19 h 262"/>
                <a:gd name="T98" fmla="*/ 301 w 315"/>
                <a:gd name="T99" fmla="*/ 23 h 262"/>
                <a:gd name="T100" fmla="*/ 313 w 315"/>
                <a:gd name="T101" fmla="*/ 29 h 262"/>
                <a:gd name="T102" fmla="*/ 303 w 315"/>
                <a:gd name="T103" fmla="*/ 48 h 262"/>
                <a:gd name="T104" fmla="*/ 302 w 315"/>
                <a:gd name="T105" fmla="*/ 74 h 262"/>
                <a:gd name="T106" fmla="*/ 276 w 315"/>
                <a:gd name="T107" fmla="*/ 61 h 262"/>
                <a:gd name="T108" fmla="*/ 246 w 315"/>
                <a:gd name="T109" fmla="*/ 61 h 262"/>
                <a:gd name="T110" fmla="*/ 276 w 315"/>
                <a:gd name="T111" fmla="*/ 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Freeform 72"/>
            <p:cNvSpPr>
              <a:spLocks noEditPoints="1"/>
            </p:cNvSpPr>
            <p:nvPr/>
          </p:nvSpPr>
          <p:spPr bwMode="auto">
            <a:xfrm>
              <a:off x="10649888" y="6630565"/>
              <a:ext cx="155969" cy="155969"/>
            </a:xfrm>
            <a:custGeom>
              <a:avLst/>
              <a:gdLst>
                <a:gd name="T0" fmla="*/ 78 w 155"/>
                <a:gd name="T1" fmla="*/ 0 h 155"/>
                <a:gd name="T2" fmla="*/ 0 w 155"/>
                <a:gd name="T3" fmla="*/ 78 h 155"/>
                <a:gd name="T4" fmla="*/ 78 w 155"/>
                <a:gd name="T5" fmla="*/ 155 h 155"/>
                <a:gd name="T6" fmla="*/ 155 w 155"/>
                <a:gd name="T7" fmla="*/ 78 h 155"/>
                <a:gd name="T8" fmla="*/ 78 w 155"/>
                <a:gd name="T9" fmla="*/ 0 h 155"/>
                <a:gd name="T10" fmla="*/ 86 w 155"/>
                <a:gd name="T11" fmla="*/ 120 h 155"/>
                <a:gd name="T12" fmla="*/ 58 w 155"/>
                <a:gd name="T13" fmla="*/ 120 h 155"/>
                <a:gd name="T14" fmla="*/ 90 w 155"/>
                <a:gd name="T15" fmla="*/ 88 h 155"/>
                <a:gd name="T16" fmla="*/ 27 w 155"/>
                <a:gd name="T17" fmla="*/ 88 h 155"/>
                <a:gd name="T18" fmla="*/ 27 w 155"/>
                <a:gd name="T19" fmla="*/ 67 h 155"/>
                <a:gd name="T20" fmla="*/ 90 w 155"/>
                <a:gd name="T21" fmla="*/ 67 h 155"/>
                <a:gd name="T22" fmla="*/ 58 w 155"/>
                <a:gd name="T23" fmla="*/ 36 h 155"/>
                <a:gd name="T24" fmla="*/ 86 w 155"/>
                <a:gd name="T25" fmla="*/ 36 h 155"/>
                <a:gd name="T26" fmla="*/ 128 w 155"/>
                <a:gd name="T27" fmla="*/ 78 h 155"/>
                <a:gd name="T28" fmla="*/ 86 w 155"/>
                <a:gd name="T29" fmla="*/ 1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55">
                  <a:moveTo>
                    <a:pt x="78" y="0"/>
                  </a:moveTo>
                  <a:cubicBezTo>
                    <a:pt x="35" y="0"/>
                    <a:pt x="0" y="35"/>
                    <a:pt x="0" y="78"/>
                  </a:cubicBezTo>
                  <a:cubicBezTo>
                    <a:pt x="0" y="121"/>
                    <a:pt x="35" y="155"/>
                    <a:pt x="78" y="155"/>
                  </a:cubicBezTo>
                  <a:cubicBezTo>
                    <a:pt x="121" y="155"/>
                    <a:pt x="155" y="121"/>
                    <a:pt x="155" y="78"/>
                  </a:cubicBezTo>
                  <a:cubicBezTo>
                    <a:pt x="155" y="35"/>
                    <a:pt x="121" y="0"/>
                    <a:pt x="78" y="0"/>
                  </a:cubicBezTo>
                  <a:close/>
                  <a:moveTo>
                    <a:pt x="86" y="120"/>
                  </a:moveTo>
                  <a:cubicBezTo>
                    <a:pt x="58" y="120"/>
                    <a:pt x="58" y="120"/>
                    <a:pt x="58" y="120"/>
                  </a:cubicBezTo>
                  <a:cubicBezTo>
                    <a:pt x="90" y="88"/>
                    <a:pt x="90" y="88"/>
                    <a:pt x="90" y="88"/>
                  </a:cubicBezTo>
                  <a:cubicBezTo>
                    <a:pt x="27" y="88"/>
                    <a:pt x="27" y="88"/>
                    <a:pt x="27" y="88"/>
                  </a:cubicBezTo>
                  <a:cubicBezTo>
                    <a:pt x="27" y="67"/>
                    <a:pt x="27" y="67"/>
                    <a:pt x="27" y="67"/>
                  </a:cubicBezTo>
                  <a:cubicBezTo>
                    <a:pt x="90" y="67"/>
                    <a:pt x="90" y="67"/>
                    <a:pt x="90" y="67"/>
                  </a:cubicBezTo>
                  <a:cubicBezTo>
                    <a:pt x="58" y="36"/>
                    <a:pt x="58" y="36"/>
                    <a:pt x="58" y="36"/>
                  </a:cubicBezTo>
                  <a:cubicBezTo>
                    <a:pt x="86" y="36"/>
                    <a:pt x="86" y="36"/>
                    <a:pt x="86" y="36"/>
                  </a:cubicBezTo>
                  <a:cubicBezTo>
                    <a:pt x="128" y="78"/>
                    <a:pt x="128" y="78"/>
                    <a:pt x="128" y="78"/>
                  </a:cubicBezTo>
                  <a:lnTo>
                    <a:pt x="86" y="120"/>
                  </a:lnTo>
                  <a:close/>
                </a:path>
              </a:pathLst>
            </a:custGeom>
            <a:solidFill>
              <a:srgbClr val="D2D2D2"/>
            </a:solid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9" name="Freeform 72"/>
            <p:cNvSpPr>
              <a:spLocks noEditPoints="1"/>
            </p:cNvSpPr>
            <p:nvPr/>
          </p:nvSpPr>
          <p:spPr bwMode="auto">
            <a:xfrm>
              <a:off x="11375407" y="6630565"/>
              <a:ext cx="155969" cy="155969"/>
            </a:xfrm>
            <a:custGeom>
              <a:avLst/>
              <a:gdLst>
                <a:gd name="T0" fmla="*/ 78 w 155"/>
                <a:gd name="T1" fmla="*/ 0 h 155"/>
                <a:gd name="T2" fmla="*/ 0 w 155"/>
                <a:gd name="T3" fmla="*/ 78 h 155"/>
                <a:gd name="T4" fmla="*/ 78 w 155"/>
                <a:gd name="T5" fmla="*/ 155 h 155"/>
                <a:gd name="T6" fmla="*/ 155 w 155"/>
                <a:gd name="T7" fmla="*/ 78 h 155"/>
                <a:gd name="T8" fmla="*/ 78 w 155"/>
                <a:gd name="T9" fmla="*/ 0 h 155"/>
                <a:gd name="T10" fmla="*/ 86 w 155"/>
                <a:gd name="T11" fmla="*/ 120 h 155"/>
                <a:gd name="T12" fmla="*/ 58 w 155"/>
                <a:gd name="T13" fmla="*/ 120 h 155"/>
                <a:gd name="T14" fmla="*/ 90 w 155"/>
                <a:gd name="T15" fmla="*/ 88 h 155"/>
                <a:gd name="T16" fmla="*/ 27 w 155"/>
                <a:gd name="T17" fmla="*/ 88 h 155"/>
                <a:gd name="T18" fmla="*/ 27 w 155"/>
                <a:gd name="T19" fmla="*/ 67 h 155"/>
                <a:gd name="T20" fmla="*/ 90 w 155"/>
                <a:gd name="T21" fmla="*/ 67 h 155"/>
                <a:gd name="T22" fmla="*/ 58 w 155"/>
                <a:gd name="T23" fmla="*/ 36 h 155"/>
                <a:gd name="T24" fmla="*/ 86 w 155"/>
                <a:gd name="T25" fmla="*/ 36 h 155"/>
                <a:gd name="T26" fmla="*/ 128 w 155"/>
                <a:gd name="T27" fmla="*/ 78 h 155"/>
                <a:gd name="T28" fmla="*/ 86 w 155"/>
                <a:gd name="T29" fmla="*/ 1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55">
                  <a:moveTo>
                    <a:pt x="78" y="0"/>
                  </a:moveTo>
                  <a:cubicBezTo>
                    <a:pt x="35" y="0"/>
                    <a:pt x="0" y="35"/>
                    <a:pt x="0" y="78"/>
                  </a:cubicBezTo>
                  <a:cubicBezTo>
                    <a:pt x="0" y="121"/>
                    <a:pt x="35" y="155"/>
                    <a:pt x="78" y="155"/>
                  </a:cubicBezTo>
                  <a:cubicBezTo>
                    <a:pt x="121" y="155"/>
                    <a:pt x="155" y="121"/>
                    <a:pt x="155" y="78"/>
                  </a:cubicBezTo>
                  <a:cubicBezTo>
                    <a:pt x="155" y="35"/>
                    <a:pt x="121" y="0"/>
                    <a:pt x="78" y="0"/>
                  </a:cubicBezTo>
                  <a:close/>
                  <a:moveTo>
                    <a:pt x="86" y="120"/>
                  </a:moveTo>
                  <a:cubicBezTo>
                    <a:pt x="58" y="120"/>
                    <a:pt x="58" y="120"/>
                    <a:pt x="58" y="120"/>
                  </a:cubicBezTo>
                  <a:cubicBezTo>
                    <a:pt x="90" y="88"/>
                    <a:pt x="90" y="88"/>
                    <a:pt x="90" y="88"/>
                  </a:cubicBezTo>
                  <a:cubicBezTo>
                    <a:pt x="27" y="88"/>
                    <a:pt x="27" y="88"/>
                    <a:pt x="27" y="88"/>
                  </a:cubicBezTo>
                  <a:cubicBezTo>
                    <a:pt x="27" y="67"/>
                    <a:pt x="27" y="67"/>
                    <a:pt x="27" y="67"/>
                  </a:cubicBezTo>
                  <a:cubicBezTo>
                    <a:pt x="90" y="67"/>
                    <a:pt x="90" y="67"/>
                    <a:pt x="90" y="67"/>
                  </a:cubicBezTo>
                  <a:cubicBezTo>
                    <a:pt x="58" y="36"/>
                    <a:pt x="58" y="36"/>
                    <a:pt x="58" y="36"/>
                  </a:cubicBezTo>
                  <a:cubicBezTo>
                    <a:pt x="86" y="36"/>
                    <a:pt x="86" y="36"/>
                    <a:pt x="86" y="36"/>
                  </a:cubicBezTo>
                  <a:cubicBezTo>
                    <a:pt x="128" y="78"/>
                    <a:pt x="128" y="78"/>
                    <a:pt x="128" y="78"/>
                  </a:cubicBezTo>
                  <a:lnTo>
                    <a:pt x="86" y="120"/>
                  </a:lnTo>
                  <a:close/>
                </a:path>
              </a:pathLst>
            </a:custGeom>
            <a:solidFill>
              <a:srgbClr val="D2D2D2"/>
            </a:solid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Tree>
    <p:extLst>
      <p:ext uri="{BB962C8B-B14F-4D97-AF65-F5344CB8AC3E}">
        <p14:creationId xmlns:p14="http://schemas.microsoft.com/office/powerpoint/2010/main" val="254746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pt Title/30pt Sub/White BG">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002050"/>
                </a:solidFill>
              </a:defRPr>
            </a:lvl1pPr>
          </a:lstStyle>
          <a:p>
            <a:r>
              <a:rPr dirty="0" smtClean="0"/>
              <a:t>Microsoft Confidential</a:t>
            </a:r>
            <a:endParaRPr dirty="0"/>
          </a:p>
        </p:txBody>
      </p:sp>
      <p:sp>
        <p:nvSpPr>
          <p:cNvPr id="4" name="Slide Number Placeholder 3"/>
          <p:cNvSpPr>
            <a:spLocks noGrp="1"/>
          </p:cNvSpPr>
          <p:nvPr>
            <p:ph type="sldNum" sz="quarter" idx="11"/>
          </p:nvPr>
        </p:nvSpPr>
        <p:spPr/>
        <p:txBody>
          <a:bodyPr/>
          <a:lstStyle>
            <a:lvl1pPr>
              <a:defRPr>
                <a:solidFill>
                  <a:srgbClr val="002050"/>
                </a:solidFill>
              </a:defRPr>
            </a:lvl1pPr>
          </a:lstStyle>
          <a:p>
            <a:fld id="{27258FFF-F925-446B-8502-81C933981705}" type="slidenum">
              <a:rPr smtClean="0"/>
              <a:pPr/>
              <a:t>‹#›</a:t>
            </a:fld>
            <a:endParaRPr dirty="0"/>
          </a:p>
        </p:txBody>
      </p:sp>
      <p:sp>
        <p:nvSpPr>
          <p:cNvPr id="6" name="Text Placeholder 8"/>
          <p:cNvSpPr>
            <a:spLocks noGrp="1"/>
          </p:cNvSpPr>
          <p:nvPr>
            <p:ph type="body" sz="quarter" idx="12"/>
          </p:nvPr>
        </p:nvSpPr>
        <p:spPr>
          <a:xfrm>
            <a:off x="274638" y="296863"/>
            <a:ext cx="10972800" cy="906462"/>
          </a:xfrm>
          <a:prstGeom prst="rect">
            <a:avLst/>
          </a:prstGeom>
          <a:noFill/>
        </p:spPr>
        <p:txBody>
          <a:bodyPr/>
          <a:lstStyle>
            <a:lvl1pPr marL="0" indent="0">
              <a:lnSpc>
                <a:spcPts val="5500"/>
              </a:lnSpc>
              <a:spcBef>
                <a:spcPts val="0"/>
              </a:spcBef>
              <a:buFontTx/>
              <a:buNone/>
              <a:defRPr sz="5200">
                <a:solidFill>
                  <a:schemeClr val="tx2"/>
                </a:solidFill>
                <a:latin typeface="+mj-lt"/>
              </a:defRPr>
            </a:lvl1pPr>
            <a:lvl2pPr marL="0" indent="0">
              <a:lnSpc>
                <a:spcPts val="2600"/>
              </a:lnSpc>
              <a:spcBef>
                <a:spcPts val="1800"/>
              </a:spcBef>
              <a:spcAft>
                <a:spcPts val="0"/>
              </a:spcAft>
              <a:buFontTx/>
              <a:buNone/>
              <a:defRPr sz="5400">
                <a:solidFill>
                  <a:schemeClr val="tx2"/>
                </a:solidFill>
                <a:latin typeface="+mj-lt"/>
              </a:defRPr>
            </a:lvl2pPr>
            <a:lvl3pPr marL="230188" indent="-228600">
              <a:lnSpc>
                <a:spcPts val="2700"/>
              </a:lnSpc>
              <a:spcBef>
                <a:spcPts val="0"/>
              </a:spcBef>
              <a:defRPr sz="2000">
                <a:solidFill>
                  <a:schemeClr val="bg1"/>
                </a:solidFill>
              </a:defRPr>
            </a:lvl3pPr>
            <a:lvl4pPr marL="230188" indent="-228600">
              <a:lnSpc>
                <a:spcPts val="2700"/>
              </a:lnSpc>
              <a:spcBef>
                <a:spcPts val="0"/>
              </a:spcBef>
              <a:defRPr sz="2000">
                <a:solidFill>
                  <a:schemeClr val="bg1"/>
                </a:solidFill>
              </a:defRPr>
            </a:lvl4pPr>
            <a:lvl5pPr marL="230188" indent="-228600">
              <a:lnSpc>
                <a:spcPts val="2700"/>
              </a:lnSpc>
              <a:spcBef>
                <a:spcPts val="0"/>
              </a:spcBef>
              <a:defRPr sz="20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52107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92082"/>
            <a:ext cx="11887200" cy="946413"/>
          </a:xfrm>
          <a:prstGeom prst="rect">
            <a:avLst/>
          </a:prstGeom>
        </p:spPr>
        <p:txBody>
          <a:bodyPr/>
          <a:lstStyle>
            <a:lvl1pPr algn="l">
              <a:defRPr sz="520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EFEFEF"/>
                    </a:gs>
                    <a:gs pos="100000">
                      <a:srgbClr val="EFEFEF"/>
                    </a:gs>
                  </a:gsLst>
                  <a:lin ang="5400000" scaled="0"/>
                </a:gradFill>
              </a:rPr>
              <a:pPr>
                <a:lnSpc>
                  <a:spcPct val="90000"/>
                </a:lnSpc>
              </a:pPr>
              <a:t>‹#›</a:t>
            </a:fld>
            <a:endParaRPr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264768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Change 48pt Title">
    <p:bg>
      <p:bgPr>
        <a:solidFill>
          <a:schemeClr val="accent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6994525"/>
          </a:xfrm>
          <a:prstGeom prst="rect">
            <a:avLst/>
          </a:prstGeom>
        </p:spPr>
        <p:txBody>
          <a:bodyPr/>
          <a:lstStyle>
            <a:lvl1pPr marL="0" indent="0">
              <a:buNone/>
              <a:defRPr>
                <a:solidFill>
                  <a:schemeClr val="bg1"/>
                </a:solidFill>
              </a:defRPr>
            </a:lvl1pPr>
          </a:lstStyle>
          <a:p>
            <a:r>
              <a:rPr lang="en-US" smtClean="0"/>
              <a:t>Click icon to add picture</a:t>
            </a:r>
            <a:endParaRPr lang="en-US" dirty="0"/>
          </a:p>
        </p:txBody>
      </p:sp>
      <p:sp>
        <p:nvSpPr>
          <p:cNvPr id="3" name="Text Placeholder 2"/>
          <p:cNvSpPr>
            <a:spLocks noGrp="1"/>
          </p:cNvSpPr>
          <p:nvPr>
            <p:ph type="body" sz="quarter" idx="11"/>
          </p:nvPr>
        </p:nvSpPr>
        <p:spPr>
          <a:xfrm>
            <a:off x="274638" y="1211263"/>
            <a:ext cx="4572000" cy="4572000"/>
          </a:xfrm>
          <a:prstGeom prst="rect">
            <a:avLst/>
          </a:prstGeom>
          <a:solidFill>
            <a:srgbClr val="008272">
              <a:alpha val="90588"/>
            </a:srgbClr>
          </a:solidFill>
        </p:spPr>
        <p:txBody>
          <a:bodyPr lIns="146304" tIns="91440" rIns="146304" bIns="91440">
            <a:noAutofit/>
          </a:bodyPr>
          <a:lstStyle>
            <a:lvl1pPr marL="0" indent="0" algn="l">
              <a:buNone/>
              <a:defRPr lang="en-US" sz="4800" kern="1200" spc="0" baseline="0" dirty="0" smtClean="0">
                <a:solidFill>
                  <a:schemeClr val="bg1"/>
                </a:solidFill>
                <a:latin typeface="+mj-lt"/>
                <a:ea typeface="+mn-ea"/>
                <a:cs typeface="+mn-cs"/>
              </a:defRPr>
            </a:lvl1pPr>
            <a:lvl2pPr marL="342867" indent="0" algn="l">
              <a:buNone/>
              <a:defRPr sz="4800"/>
            </a:lvl2pPr>
            <a:lvl3pPr marL="571444" indent="0" algn="l">
              <a:buNone/>
              <a:defRPr sz="4800"/>
            </a:lvl3pPr>
            <a:lvl4pPr marL="800021" indent="0" algn="l">
              <a:buNone/>
              <a:defRPr sz="4800"/>
            </a:lvl4pPr>
            <a:lvl5pPr marL="1028598" indent="0" algn="l">
              <a:buNone/>
              <a:defRPr sz="4800"/>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p:txBody>
      </p:sp>
      <p:sp>
        <p:nvSpPr>
          <p:cNvPr id="5"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742" rtl="0" eaLnBrk="1" latinLnBrk="0" hangingPunct="1">
              <a:defRPr lang="en-US" sz="900" kern="1200">
                <a:solidFill>
                  <a:schemeClr val="bg1"/>
                </a:solidFill>
                <a:latin typeface="+mn-lt"/>
                <a:ea typeface="+mn-ea"/>
                <a:cs typeface="+mn-cs"/>
              </a:defRPr>
            </a:lvl1pPr>
          </a:lstStyle>
          <a:p>
            <a:r>
              <a:rPr smtClean="0">
                <a:solidFill>
                  <a:srgbClr val="FFFFFF"/>
                </a:solidFill>
              </a:rPr>
              <a:t>Microsoft Confidential</a:t>
            </a:r>
            <a:endParaRPr>
              <a:solidFill>
                <a:srgbClr val="FFFFFF"/>
              </a:solidFill>
            </a:endParaRPr>
          </a:p>
        </p:txBody>
      </p:sp>
      <p:sp>
        <p:nvSpPr>
          <p:cNvPr id="6"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22978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a:prstGeom prst="rect">
            <a:avLst/>
          </a:prstGeo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639" y="295274"/>
            <a:ext cx="11889564" cy="9175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544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0pt Title">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296863"/>
            <a:ext cx="10972800" cy="1130493"/>
          </a:xfrm>
          <a:prstGeom prst="rect">
            <a:avLst/>
          </a:prstGeom>
        </p:spPr>
        <p:txBody>
          <a:bodyPr lIns="146304" tIns="91440" rIns="146304" bIns="91440">
            <a:noAutofit/>
          </a:bodyPr>
          <a:lstStyle>
            <a:lvl1pPr marL="0" indent="0">
              <a:lnSpc>
                <a:spcPct val="90000"/>
              </a:lnSpc>
              <a:spcBef>
                <a:spcPts val="1200"/>
              </a:spcBef>
              <a:spcAft>
                <a:spcPts val="2400"/>
              </a:spcAft>
              <a:buFontTx/>
              <a:buNone/>
              <a:defRPr lang="en-US" sz="5200" b="0" i="0" kern="1200" spc="0" baseline="0" dirty="0" smtClean="0">
                <a:solidFill>
                  <a:schemeClr val="tx2"/>
                </a:solidFill>
                <a:latin typeface="+mj-lt"/>
                <a:ea typeface="+mn-ea"/>
                <a:cs typeface="+mn-cs"/>
              </a:defRPr>
            </a:lvl1pPr>
          </a:lstStyle>
          <a:p>
            <a:pPr marL="0" marR="0" lvl="0" indent="0" algn="l" defTabSz="932742" rtl="0" eaLnBrk="1" fontAlgn="auto" latinLnBrk="0" hangingPunct="1">
              <a:lnSpc>
                <a:spcPct val="90000"/>
              </a:lnSpc>
              <a:spcBef>
                <a:spcPts val="1200"/>
              </a:spcBef>
              <a:spcAft>
                <a:spcPts val="2400"/>
              </a:spcAft>
              <a:buClrTx/>
              <a:buSzPct val="90000"/>
              <a:buFontTx/>
              <a:buNone/>
              <a:tabLst/>
            </a:pPr>
            <a:r>
              <a:rPr lang="en-US" dirty="0" smtClean="0"/>
              <a:t>Click to edit Master text</a:t>
            </a:r>
          </a:p>
        </p:txBody>
      </p:sp>
      <p:sp>
        <p:nvSpPr>
          <p:cNvPr id="2" name="Footer Placeholder 1"/>
          <p:cNvSpPr>
            <a:spLocks noGrp="1"/>
          </p:cNvSpPr>
          <p:nvPr>
            <p:ph type="ftr" sz="quarter" idx="11"/>
          </p:nvPr>
        </p:nvSpPr>
        <p:spPr/>
        <p:txBody>
          <a:bodyPr/>
          <a:lstStyle>
            <a:lvl1pPr>
              <a:defRPr>
                <a:solidFill>
                  <a:schemeClr val="tx2"/>
                </a:solidFill>
              </a:defRPr>
            </a:lvl1pPr>
          </a:lstStyle>
          <a:p>
            <a:r>
              <a:rPr dirty="0" smtClean="0">
                <a:solidFill>
                  <a:srgbClr val="505050"/>
                </a:solidFill>
              </a:rPr>
              <a:t>Microsoft Confidential</a:t>
            </a:r>
            <a:endParaRPr dirty="0">
              <a:solidFill>
                <a:srgbClr val="505050"/>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7258FFF-F925-446B-8502-81C933981705}" type="slidenum">
              <a:rPr smtClean="0">
                <a:solidFill>
                  <a:srgbClr val="505050"/>
                </a:solidFill>
              </a:rPr>
              <a:pPr/>
              <a:t>‹#›</a:t>
            </a:fld>
            <a:endParaRPr dirty="0">
              <a:solidFill>
                <a:srgbClr val="505050"/>
              </a:solidFill>
            </a:endParaRPr>
          </a:p>
        </p:txBody>
      </p:sp>
    </p:spTree>
    <p:extLst>
      <p:ext uri="{BB962C8B-B14F-4D97-AF65-F5344CB8AC3E}">
        <p14:creationId xmlns:p14="http://schemas.microsoft.com/office/powerpoint/2010/main" val="2305596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People-centric IT Title">
    <p:bg>
      <p:bgPr>
        <a:solidFill>
          <a:schemeClr val="accent5"/>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436475" cy="6994525"/>
          </a:xfrm>
          <a:prstGeom prst="rect">
            <a:avLst/>
          </a:prstGeom>
          <a:solidFill>
            <a:srgbClr val="0072C6"/>
          </a:solidFill>
        </p:spPr>
      </p:pic>
      <p:sp>
        <p:nvSpPr>
          <p:cNvPr id="7" name="Rectangle 6"/>
          <p:cNvSpPr/>
          <p:nvPr userDrawn="1"/>
        </p:nvSpPr>
        <p:spPr bwMode="auto">
          <a:xfrm>
            <a:off x="274638" y="296863"/>
            <a:ext cx="5486400" cy="5486400"/>
          </a:xfrm>
          <a:prstGeom prst="rect">
            <a:avLst/>
          </a:prstGeom>
          <a:solidFill>
            <a:schemeClr val="accent5">
              <a:alpha val="9098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39" y="2142636"/>
            <a:ext cx="5303526" cy="1720381"/>
          </a:xfrm>
          <a:prstGeom prst="rect">
            <a:avLst/>
          </a:prstGeom>
        </p:spPr>
        <p:txBody>
          <a:bodyPr lIns="146304" tIns="91440" rIns="146304" bIns="91440"/>
          <a:lstStyle>
            <a:lvl1pPr algn="l">
              <a:lnSpc>
                <a:spcPct val="90000"/>
              </a:lnSpc>
              <a:defRPr sz="6000" baseline="0">
                <a:solidFill>
                  <a:schemeClr val="bg1"/>
                </a:solidFill>
              </a:defRPr>
            </a:lvl1pPr>
          </a:lstStyle>
          <a:p>
            <a:r>
              <a:rPr lang="en-US" smtClean="0"/>
              <a:t>SQL Server headline</a:t>
            </a:r>
            <a:endParaRPr lang="en-US"/>
          </a:p>
        </p:txBody>
      </p:sp>
      <p:sp>
        <p:nvSpPr>
          <p:cNvPr id="3" name="Subtitle 2"/>
          <p:cNvSpPr>
            <a:spLocks noGrp="1"/>
          </p:cNvSpPr>
          <p:nvPr>
            <p:ph type="subTitle" idx="1" hasCustomPrompt="1"/>
          </p:nvPr>
        </p:nvSpPr>
        <p:spPr>
          <a:xfrm>
            <a:off x="274702" y="3954463"/>
            <a:ext cx="5303462" cy="1055382"/>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3324" y="479775"/>
            <a:ext cx="1304123" cy="285764"/>
          </a:xfrm>
          <a:prstGeom prst="rect">
            <a:avLst/>
          </a:prstGeom>
        </p:spPr>
      </p:pic>
    </p:spTree>
    <p:extLst>
      <p:ext uri="{BB962C8B-B14F-4D97-AF65-F5344CB8AC3E}">
        <p14:creationId xmlns:p14="http://schemas.microsoft.com/office/powerpoint/2010/main" val="17586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Change 48pt Title">
    <p:bg>
      <p:bgPr>
        <a:solidFill>
          <a:schemeClr val="accent5"/>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6994525"/>
          </a:xfrm>
          <a:prstGeom prst="rect">
            <a:avLst/>
          </a:prstGeom>
        </p:spPr>
        <p:txBody>
          <a:bodyPr/>
          <a:lstStyle>
            <a:lvl1pPr marL="0" indent="0">
              <a:buNone/>
              <a:defRPr>
                <a:solidFill>
                  <a:schemeClr val="bg1"/>
                </a:solidFill>
              </a:defRPr>
            </a:lvl1pPr>
          </a:lstStyle>
          <a:p>
            <a:r>
              <a:rPr lang="en-US" smtClean="0"/>
              <a:t>Click icon to add picture</a:t>
            </a:r>
            <a:endParaRPr lang="en-US" dirty="0"/>
          </a:p>
        </p:txBody>
      </p:sp>
      <p:sp>
        <p:nvSpPr>
          <p:cNvPr id="3" name="Text Placeholder 2"/>
          <p:cNvSpPr>
            <a:spLocks noGrp="1"/>
          </p:cNvSpPr>
          <p:nvPr>
            <p:ph type="body" sz="quarter" idx="11"/>
          </p:nvPr>
        </p:nvSpPr>
        <p:spPr>
          <a:xfrm>
            <a:off x="274638" y="1211263"/>
            <a:ext cx="4572000" cy="4572000"/>
          </a:xfrm>
          <a:prstGeom prst="rect">
            <a:avLst/>
          </a:prstGeom>
          <a:solidFill>
            <a:schemeClr val="accent5">
              <a:alpha val="90588"/>
            </a:schemeClr>
          </a:solidFill>
        </p:spPr>
        <p:txBody>
          <a:bodyPr lIns="146304" tIns="91440" rIns="146304" bIns="91440">
            <a:noAutofit/>
          </a:bodyPr>
          <a:lstStyle>
            <a:lvl1pPr marL="0" indent="0" algn="l">
              <a:buNone/>
              <a:defRPr lang="en-US" sz="4800" kern="1200" spc="0" baseline="0" dirty="0" smtClean="0">
                <a:solidFill>
                  <a:schemeClr val="bg1"/>
                </a:solidFill>
                <a:latin typeface="+mj-lt"/>
                <a:ea typeface="+mn-ea"/>
                <a:cs typeface="+mn-cs"/>
              </a:defRPr>
            </a:lvl1pPr>
            <a:lvl2pPr marL="342867" indent="0" algn="l">
              <a:buNone/>
              <a:defRPr sz="4800"/>
            </a:lvl2pPr>
            <a:lvl3pPr marL="571444" indent="0" algn="l">
              <a:buNone/>
              <a:defRPr sz="4800"/>
            </a:lvl3pPr>
            <a:lvl4pPr marL="800021" indent="0" algn="l">
              <a:buNone/>
              <a:defRPr sz="4800"/>
            </a:lvl4pPr>
            <a:lvl5pPr marL="1028598" indent="0" algn="l">
              <a:buNone/>
              <a:defRPr sz="4800"/>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p:txBody>
      </p:sp>
      <p:sp>
        <p:nvSpPr>
          <p:cNvPr id="5"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742" rtl="0" eaLnBrk="1" latinLnBrk="0" hangingPunct="1">
              <a:defRPr lang="en-US" sz="900" kern="1200">
                <a:solidFill>
                  <a:schemeClr val="bg1"/>
                </a:solidFill>
                <a:latin typeface="+mn-lt"/>
                <a:ea typeface="+mn-ea"/>
                <a:cs typeface="+mn-cs"/>
              </a:defRPr>
            </a:lvl1pPr>
          </a:lstStyle>
          <a:p>
            <a:r>
              <a:rPr lang="en-US" smtClean="0"/>
              <a:t>Microsoft Confidential</a:t>
            </a:r>
            <a:endParaRPr lang="en-US"/>
          </a:p>
        </p:txBody>
      </p:sp>
      <p:sp>
        <p:nvSpPr>
          <p:cNvPr id="6"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380123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196400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le Title">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8773" y="0"/>
            <a:ext cx="12455610" cy="700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quarter" idx="10"/>
          </p:nvPr>
        </p:nvSpPr>
        <p:spPr>
          <a:xfrm>
            <a:off x="285750" y="304799"/>
            <a:ext cx="6397768" cy="6403975"/>
          </a:xfrm>
          <a:prstGeom prst="rect">
            <a:avLst/>
          </a:prstGeom>
          <a:solidFill>
            <a:srgbClr val="68217A">
              <a:alpha val="90000"/>
            </a:srgbClr>
          </a:solidFill>
        </p:spPr>
        <p:txBody>
          <a:bodyPr/>
          <a:lstStyle>
            <a:lvl1pPr marL="0" indent="0">
              <a:lnSpc>
                <a:spcPts val="4800"/>
              </a:lnSpc>
              <a:spcBef>
                <a:spcPts val="0"/>
              </a:spcBef>
              <a:buFontTx/>
              <a:buNone/>
              <a:defRPr sz="4300">
                <a:solidFill>
                  <a:schemeClr val="bg1"/>
                </a:solidFill>
              </a:defRPr>
            </a:lvl1pPr>
            <a:lvl2pPr marL="0" indent="0">
              <a:lnSpc>
                <a:spcPts val="2600"/>
              </a:lnSpc>
              <a:spcBef>
                <a:spcPts val="3600"/>
              </a:spcBef>
              <a:spcAft>
                <a:spcPts val="2400"/>
              </a:spcAft>
              <a:buFontTx/>
              <a:buNone/>
              <a:defRPr sz="2000">
                <a:solidFill>
                  <a:schemeClr val="bg1"/>
                </a:solidFill>
              </a:defRPr>
            </a:lvl2pPr>
            <a:lvl3pPr marL="230188" indent="-228600">
              <a:lnSpc>
                <a:spcPts val="2700"/>
              </a:lnSpc>
              <a:spcBef>
                <a:spcPts val="0"/>
              </a:spcBef>
              <a:defRPr sz="2000">
                <a:solidFill>
                  <a:schemeClr val="bg1"/>
                </a:solidFill>
              </a:defRPr>
            </a:lvl3pPr>
            <a:lvl4pPr marL="230188" indent="-228600">
              <a:lnSpc>
                <a:spcPts val="2700"/>
              </a:lnSpc>
              <a:spcBef>
                <a:spcPts val="0"/>
              </a:spcBef>
              <a:defRPr sz="2000">
                <a:solidFill>
                  <a:schemeClr val="bg1"/>
                </a:solidFill>
              </a:defRPr>
            </a:lvl4pPr>
            <a:lvl5pPr marL="230188" indent="-228600">
              <a:lnSpc>
                <a:spcPts val="2700"/>
              </a:lnSpc>
              <a:spcBef>
                <a:spcPts val="0"/>
              </a:spcBef>
              <a:defRPr sz="2000">
                <a:solidFill>
                  <a:schemeClr val="bg1"/>
                </a:solidFill>
              </a:defRPr>
            </a:lvl5pPr>
          </a:lstStyle>
          <a:p>
            <a:pPr lvl="0"/>
            <a:r>
              <a:rPr lang="en-US" dirty="0" smtClean="0"/>
              <a:t>Click to edit Master text styles</a:t>
            </a:r>
          </a:p>
          <a:p>
            <a:pPr lvl="1"/>
            <a:r>
              <a:rPr lang="en-US" dirty="0" smtClean="0"/>
              <a:t>Second level</a:t>
            </a:r>
          </a:p>
        </p:txBody>
      </p:sp>
      <p:sp>
        <p:nvSpPr>
          <p:cNvPr id="3" name="TextBox 2"/>
          <p:cNvSpPr txBox="1"/>
          <p:nvPr userDrawn="1"/>
        </p:nvSpPr>
        <p:spPr>
          <a:xfrm>
            <a:off x="-1886788" y="-362881"/>
            <a:ext cx="914400" cy="914400"/>
          </a:xfrm>
          <a:prstGeom prst="rect">
            <a:avLst/>
          </a:prstGeom>
          <a:noFill/>
        </p:spPr>
        <p:txBody>
          <a:bodyPr wrap="none" lIns="182880" tIns="146304" rIns="182880" bIns="146304" rtlCol="0">
            <a:noAutofit/>
          </a:bodyPr>
          <a:lstStyle/>
          <a:p>
            <a:pPr defTabSz="932688">
              <a:lnSpc>
                <a:spcPct val="90000"/>
              </a:lnSpc>
              <a:spcAft>
                <a:spcPts val="600"/>
              </a:spcAft>
            </a:pPr>
            <a:endParaRPr lang="en-US" sz="2400" dirty="0" smtClean="0">
              <a:gradFill>
                <a:gsLst>
                  <a:gs pos="2917">
                    <a:srgbClr val="000000"/>
                  </a:gs>
                  <a:gs pos="30000">
                    <a:srgbClr val="000000"/>
                  </a:gs>
                </a:gsLst>
                <a:lin ang="5400000" scaled="0"/>
              </a:gradFill>
            </a:endParaRPr>
          </a:p>
        </p:txBody>
      </p:sp>
    </p:spTree>
    <p:extLst>
      <p:ext uri="{BB962C8B-B14F-4D97-AF65-F5344CB8AC3E}">
        <p14:creationId xmlns:p14="http://schemas.microsoft.com/office/powerpoint/2010/main" val="78919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pt Title">
    <p:bg>
      <p:bgPr>
        <a:solidFill>
          <a:schemeClr val="accent5"/>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10" name="Text Placeholder 4"/>
          <p:cNvSpPr>
            <a:spLocks noGrp="1"/>
          </p:cNvSpPr>
          <p:nvPr>
            <p:ph type="body" sz="quarter" idx="10"/>
          </p:nvPr>
        </p:nvSpPr>
        <p:spPr>
          <a:xfrm>
            <a:off x="274819" y="375657"/>
            <a:ext cx="6400614" cy="457195"/>
          </a:xfrm>
          <a:prstGeom prst="rect">
            <a:avLst/>
          </a:prstGeom>
        </p:spPr>
        <p:txBody>
          <a:bodyPr lIns="182880" tIns="146304" rIns="182880" bIns="146304" anchor="ctr" anchorCtr="0"/>
          <a:lstStyle>
            <a:lvl1pPr marL="0" indent="0">
              <a:lnSpc>
                <a:spcPts val="2800"/>
              </a:lnSpc>
              <a:spcBef>
                <a:spcPts val="0"/>
              </a:spcBef>
              <a:buFontTx/>
              <a:buNone/>
              <a:defRPr sz="2400">
                <a:solidFill>
                  <a:schemeClr val="bg1"/>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dirty="0" smtClean="0"/>
              <a:t>Click to edit Master </a:t>
            </a:r>
            <a:r>
              <a:rPr lang="en-US" smtClean="0"/>
              <a:t>text styles</a:t>
            </a:r>
          </a:p>
        </p:txBody>
      </p:sp>
    </p:spTree>
    <p:extLst>
      <p:ext uri="{BB962C8B-B14F-4D97-AF65-F5344CB8AC3E}">
        <p14:creationId xmlns:p14="http://schemas.microsoft.com/office/powerpoint/2010/main" val="30792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5"/>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635854" y="2125677"/>
            <a:ext cx="3502323" cy="2798708"/>
          </a:xfrm>
          <a:prstGeom prst="rect">
            <a:avLst/>
          </a:prstGeom>
        </p:spPr>
        <p:txBody>
          <a:bodyPr lIns="146304" tIns="91440" rIns="146304" bIns="91440" anchor="ctr">
            <a:noAutofit/>
          </a:bodyPr>
          <a:lstStyle>
            <a:lvl1pPr marL="0" indent="0">
              <a:lnSpc>
                <a:spcPts val="6000"/>
              </a:lnSpc>
              <a:spcBef>
                <a:spcPts val="0"/>
              </a:spcBef>
              <a:spcAft>
                <a:spcPts val="0"/>
              </a:spcAft>
              <a:buFontTx/>
              <a:buNone/>
              <a:defRPr sz="5400" b="0" i="0" baseline="0">
                <a:solidFill>
                  <a:schemeClr val="bg1"/>
                </a:solidFill>
                <a:latin typeface="+mj-lt"/>
              </a:defRPr>
            </a:lvl1pPr>
          </a:lstStyle>
          <a:p>
            <a:pPr lvl="0"/>
            <a:r>
              <a:rPr lang="en-US" smtClean="0"/>
              <a:t>SQL Server</a:t>
            </a:r>
            <a:br>
              <a:rPr lang="en-US" smtClean="0"/>
            </a:br>
            <a:r>
              <a:rPr lang="en-US" smtClean="0"/>
              <a:t>statement</a:t>
            </a:r>
          </a:p>
        </p:txBody>
      </p:sp>
      <p:sp>
        <p:nvSpPr>
          <p:cNvPr id="2" name="Footer Placeholder 1"/>
          <p:cNvSpPr>
            <a:spLocks noGrp="1"/>
          </p:cNvSpPr>
          <p:nvPr>
            <p:ph type="ftr" sz="quarter" idx="11"/>
          </p:nvPr>
        </p:nvSpPr>
        <p:spPr/>
        <p:txBody>
          <a:bodyPr/>
          <a:lstStyle>
            <a:lvl1pPr>
              <a:defRPr>
                <a:solidFill>
                  <a:schemeClr val="bg1"/>
                </a:solidFill>
              </a:defRPr>
            </a:lvl1pPr>
          </a:lstStyle>
          <a:p>
            <a:r>
              <a:rPr lang="en-US" smtClean="0"/>
              <a:t>Microsoft Confidential</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7" name="Rectangle 6"/>
          <p:cNvSpPr/>
          <p:nvPr userDrawn="1"/>
        </p:nvSpPr>
        <p:spPr bwMode="auto">
          <a:xfrm>
            <a:off x="3932238" y="121126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7955608" y="523622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3932238" y="523464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7955608" y="121126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8954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53" presetClass="entr" presetSubtype="52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anim calcmode="lin" valueType="num">
                      <p:cBhvr>
                        <p:cTn dur="500" fill="hold"/>
                        <p:tgtEl>
                          <p:spTgt spid="5"/>
                        </p:tgtEl>
                        <p:attrNameLst>
                          <p:attrName>ppt_x</p:attrName>
                        </p:attrNameLst>
                      </p:cBhvr>
                      <p:tavLst>
                        <p:tav tm="0">
                          <p:val>
                            <p:fltVal val="0.5"/>
                          </p:val>
                        </p:tav>
                        <p:tav tm="100000">
                          <p:val>
                            <p:strVal val="#ppt_x"/>
                          </p:val>
                        </p:tav>
                      </p:tavLst>
                    </p:anim>
                    <p:anim calcmode="lin" valueType="num">
                      <p:cBhvr>
                        <p:cTn dur="500" fill="hold"/>
                        <p:tgtEl>
                          <p:spTgt spid="5"/>
                        </p:tgtEl>
                        <p:attrNameLst>
                          <p:attrName>ppt_y</p:attrName>
                        </p:attrNameLst>
                      </p:cBhvr>
                      <p:tavLst>
                        <p:tav tm="0">
                          <p:val>
                            <p:fltVal val="0.5"/>
                          </p:val>
                        </p:tav>
                        <p:tav tm="100000">
                          <p:val>
                            <p:strVal val="#ppt_y"/>
                          </p:val>
                        </p:tav>
                      </p:tavLst>
                    </p:anim>
                  </p:childTnLst>
                </p:cTn>
              </p:par>
            </p:tnLst>
          </p:tmpl>
        </p:tmplLst>
      </p:bldP>
      <p:bldP spid="7" grpId="0" animBg="1"/>
      <p:bldP spid="8" grpId="0" animBg="1"/>
      <p:bldP spid="9" grpId="0" animBg="1"/>
      <p:bldP spid="10"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 Categories">
    <p:bg>
      <p:bgPr>
        <a:solidFill>
          <a:schemeClr val="accent5"/>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solidFill>
            <a:schemeClr val="accent5"/>
          </a:solidFill>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5"/>
          </p:nvPr>
        </p:nvSpPr>
        <p:spPr>
          <a:solidFill>
            <a:schemeClr val="accent5"/>
          </a:solidFill>
        </p:spPr>
        <p:txBody>
          <a:bodyPr/>
          <a:lstStyle>
            <a:lvl1pPr>
              <a:defRPr>
                <a:solidFill>
                  <a:schemeClr val="bg1"/>
                </a:solidFill>
              </a:defRPr>
            </a:lvl1pPr>
          </a:lstStyle>
          <a:p>
            <a:fld id="{27258FFF-F925-446B-8502-81C933981705}" type="slidenum">
              <a:rPr lang="en-US" smtClean="0"/>
              <a:pPr/>
              <a:t>‹#›</a:t>
            </a:fld>
            <a:endParaRPr lang="en-US"/>
          </a:p>
        </p:txBody>
      </p:sp>
      <p:sp>
        <p:nvSpPr>
          <p:cNvPr id="10" name="Text Placeholder 4"/>
          <p:cNvSpPr>
            <a:spLocks noGrp="1"/>
          </p:cNvSpPr>
          <p:nvPr>
            <p:ph type="body" sz="quarter" idx="10"/>
          </p:nvPr>
        </p:nvSpPr>
        <p:spPr>
          <a:xfrm>
            <a:off x="274819" y="375657"/>
            <a:ext cx="6400614" cy="457195"/>
          </a:xfrm>
          <a:prstGeom prst="rect">
            <a:avLst/>
          </a:prstGeom>
        </p:spPr>
        <p:txBody>
          <a:bodyPr lIns="182880" tIns="146304" rIns="182880" bIns="146304" anchor="ctr" anchorCtr="0"/>
          <a:lstStyle>
            <a:lvl1pPr marL="0" indent="0">
              <a:lnSpc>
                <a:spcPts val="2800"/>
              </a:lnSpc>
              <a:spcBef>
                <a:spcPts val="0"/>
              </a:spcBef>
              <a:buFontTx/>
              <a:buNone/>
              <a:defRPr sz="2400">
                <a:solidFill>
                  <a:schemeClr val="bg1"/>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dirty="0" smtClean="0"/>
              <a:t>Click to edit Master </a:t>
            </a:r>
            <a:r>
              <a:rPr lang="en-US" smtClean="0"/>
              <a:t>text styles</a:t>
            </a:r>
          </a:p>
        </p:txBody>
      </p:sp>
      <p:sp>
        <p:nvSpPr>
          <p:cNvPr id="7" name="Text Placeholder 26"/>
          <p:cNvSpPr>
            <a:spLocks noGrp="1"/>
          </p:cNvSpPr>
          <p:nvPr>
            <p:ph type="body" sz="quarter" idx="29" hasCustomPrompt="1"/>
          </p:nvPr>
        </p:nvSpPr>
        <p:spPr>
          <a:xfrm>
            <a:off x="457580" y="1091909"/>
            <a:ext cx="2743200"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5"/>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a:t>
            </a:r>
            <a:r>
              <a:rPr lang="en-US" smtClean="0"/>
              <a:t>to edit </a:t>
            </a:r>
            <a:r>
              <a:rPr lang="en-US" dirty="0" smtClean="0"/>
              <a:t/>
            </a:r>
            <a:br>
              <a:rPr lang="en-US" dirty="0" smtClean="0"/>
            </a:br>
            <a:r>
              <a:rPr lang="en-US" dirty="0" smtClean="0"/>
              <a:t>Master text styles</a:t>
            </a:r>
          </a:p>
        </p:txBody>
      </p:sp>
      <p:sp>
        <p:nvSpPr>
          <p:cNvPr id="8" name="Text Placeholder 26"/>
          <p:cNvSpPr>
            <a:spLocks noGrp="1"/>
          </p:cNvSpPr>
          <p:nvPr>
            <p:ph type="body" sz="quarter" idx="30" hasCustomPrompt="1"/>
          </p:nvPr>
        </p:nvSpPr>
        <p:spPr>
          <a:xfrm>
            <a:off x="3322786"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5"/>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9" name="Text Placeholder 26"/>
          <p:cNvSpPr>
            <a:spLocks noGrp="1"/>
          </p:cNvSpPr>
          <p:nvPr>
            <p:ph type="body" sz="quarter" idx="32" hasCustomPrompt="1"/>
          </p:nvPr>
        </p:nvSpPr>
        <p:spPr>
          <a:xfrm>
            <a:off x="6187706"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5"/>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1" name="Text Placeholder 26"/>
          <p:cNvSpPr>
            <a:spLocks noGrp="1"/>
          </p:cNvSpPr>
          <p:nvPr>
            <p:ph type="body" sz="quarter" idx="33" hasCustomPrompt="1"/>
          </p:nvPr>
        </p:nvSpPr>
        <p:spPr>
          <a:xfrm>
            <a:off x="9052627"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5"/>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2" name="Text Placeholder 26"/>
          <p:cNvSpPr>
            <a:spLocks noGrp="1"/>
          </p:cNvSpPr>
          <p:nvPr>
            <p:ph type="body" sz="quarter" idx="38" hasCustomPrompt="1"/>
          </p:nvPr>
        </p:nvSpPr>
        <p:spPr>
          <a:xfrm>
            <a:off x="457580" y="3954455"/>
            <a:ext cx="2743200" cy="2560671"/>
          </a:xfrm>
          <a:prstGeom prst="rect">
            <a:avLst/>
          </a:prstGeom>
          <a:solidFill>
            <a:srgbClr val="DC3C00"/>
          </a:solidFill>
        </p:spPr>
        <p:txBody>
          <a:bodyPr lIns="182880" tIns="146304" bIns="146304">
            <a:noAutofit/>
          </a:bodyPr>
          <a:lstStyle>
            <a:lvl1pPr marL="0" indent="0">
              <a:lnSpc>
                <a:spcPct val="9000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smtClean="0"/>
              <a:t>Lower boxes are Orange 166</a:t>
            </a:r>
          </a:p>
          <a:p>
            <a:pPr lvl="0"/>
            <a:r>
              <a:rPr lang="en-US" smtClean="0"/>
              <a:t>(R=220 G=608 B=0)</a:t>
            </a:r>
            <a:endParaRPr lang="en-US" dirty="0" smtClean="0"/>
          </a:p>
        </p:txBody>
      </p:sp>
      <p:sp>
        <p:nvSpPr>
          <p:cNvPr id="13" name="Text Placeholder 26"/>
          <p:cNvSpPr>
            <a:spLocks noGrp="1"/>
          </p:cNvSpPr>
          <p:nvPr>
            <p:ph type="body" sz="quarter" idx="39" hasCustomPrompt="1"/>
          </p:nvPr>
        </p:nvSpPr>
        <p:spPr>
          <a:xfrm>
            <a:off x="3322871" y="3954457"/>
            <a:ext cx="2742914" cy="2560643"/>
          </a:xfrm>
          <a:prstGeom prst="rect">
            <a:avLst/>
          </a:prstGeom>
          <a:solidFill>
            <a:srgbClr val="DC3C00"/>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4" name="Text Placeholder 26"/>
          <p:cNvSpPr>
            <a:spLocks noGrp="1"/>
          </p:cNvSpPr>
          <p:nvPr>
            <p:ph type="body" sz="quarter" idx="41" hasCustomPrompt="1"/>
          </p:nvPr>
        </p:nvSpPr>
        <p:spPr>
          <a:xfrm>
            <a:off x="9052882" y="3954457"/>
            <a:ext cx="2742914" cy="2560643"/>
          </a:xfrm>
          <a:prstGeom prst="rect">
            <a:avLst/>
          </a:prstGeom>
          <a:solidFill>
            <a:srgbClr val="DC3C00"/>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Segoe Pro"/>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5" name="Text Placeholder 26"/>
          <p:cNvSpPr>
            <a:spLocks noGrp="1"/>
          </p:cNvSpPr>
          <p:nvPr>
            <p:ph type="body" sz="quarter" idx="42" hasCustomPrompt="1"/>
          </p:nvPr>
        </p:nvSpPr>
        <p:spPr>
          <a:xfrm>
            <a:off x="6187876" y="3954457"/>
            <a:ext cx="2742914" cy="2560643"/>
          </a:xfrm>
          <a:prstGeom prst="rect">
            <a:avLst/>
          </a:prstGeom>
          <a:solidFill>
            <a:srgbClr val="DC3C00"/>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Tree>
    <p:extLst>
      <p:ext uri="{BB962C8B-B14F-4D97-AF65-F5344CB8AC3E}">
        <p14:creationId xmlns:p14="http://schemas.microsoft.com/office/powerpoint/2010/main" val="5455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pt Title/48pt Header">
    <p:bg>
      <p:bgPr>
        <a:solidFill>
          <a:schemeClr val="accent5"/>
        </a:solid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259554" y="1499851"/>
            <a:ext cx="8244658" cy="677108"/>
          </a:xfrm>
          <a:prstGeom prst="rect">
            <a:avLst/>
          </a:prstGeom>
        </p:spPr>
        <p:txBody>
          <a:bodyPr lIns="146304" tIns="91440" rIns="146304" bIns="91440"/>
          <a:lstStyle>
            <a:lvl1pPr marL="0" indent="0">
              <a:lnSpc>
                <a:spcPct val="90000"/>
              </a:lnSpc>
              <a:buFontTx/>
              <a:buNone/>
              <a:defRPr sz="4800">
                <a:solidFill>
                  <a:schemeClr val="bg1"/>
                </a:solidFill>
                <a:latin typeface="+mj-lt"/>
              </a:defRPr>
            </a:lvl1pPr>
            <a:lvl2pPr marL="342867" indent="0">
              <a:buFontTx/>
              <a:buNone/>
              <a:defRPr sz="3600">
                <a:latin typeface="Segoe Pro Light"/>
              </a:defRPr>
            </a:lvl2pPr>
            <a:lvl3pPr marL="571444" indent="0">
              <a:buFontTx/>
              <a:buNone/>
              <a:defRPr sz="3600">
                <a:latin typeface="Segoe Pro Light"/>
              </a:defRPr>
            </a:lvl3pPr>
            <a:lvl4pPr marL="800021" indent="0">
              <a:buFontTx/>
              <a:buNone/>
              <a:defRPr sz="3600">
                <a:latin typeface="Segoe Pro Light"/>
              </a:defRPr>
            </a:lvl4pPr>
            <a:lvl5pPr marL="1028598" indent="0">
              <a:buFontTx/>
              <a:buNone/>
              <a:defRPr sz="3600">
                <a:latin typeface="Segoe Pro Light"/>
              </a:defRPr>
            </a:lvl5pPr>
          </a:lstStyle>
          <a:p>
            <a:pPr lvl="0"/>
            <a:r>
              <a:rPr lang="en-US" dirty="0" smtClean="0"/>
              <a:t>Click to edit Master text styles</a:t>
            </a:r>
          </a:p>
        </p:txBody>
      </p:sp>
      <p:sp>
        <p:nvSpPr>
          <p:cNvPr id="2" name="Footer Placeholder 1"/>
          <p:cNvSpPr>
            <a:spLocks noGrp="1"/>
          </p:cNvSpPr>
          <p:nvPr>
            <p:ph type="ftr" sz="quarter" idx="14"/>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10" name="Text Placeholder 4"/>
          <p:cNvSpPr>
            <a:spLocks noGrp="1"/>
          </p:cNvSpPr>
          <p:nvPr>
            <p:ph type="body" sz="quarter" idx="10"/>
          </p:nvPr>
        </p:nvSpPr>
        <p:spPr>
          <a:xfrm>
            <a:off x="274819" y="375657"/>
            <a:ext cx="6400614" cy="457195"/>
          </a:xfrm>
          <a:prstGeom prst="rect">
            <a:avLst/>
          </a:prstGeom>
        </p:spPr>
        <p:txBody>
          <a:bodyPr lIns="182880" tIns="146304" rIns="182880" bIns="146304" anchor="ctr" anchorCtr="0"/>
          <a:lstStyle>
            <a:lvl1pPr marL="0" indent="0">
              <a:lnSpc>
                <a:spcPts val="2800"/>
              </a:lnSpc>
              <a:spcBef>
                <a:spcPts val="0"/>
              </a:spcBef>
              <a:buFontTx/>
              <a:buNone/>
              <a:defRPr sz="2400">
                <a:solidFill>
                  <a:schemeClr val="bg1"/>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dirty="0" smtClean="0"/>
              <a:t>Click to edit Master </a:t>
            </a:r>
            <a:r>
              <a:rPr lang="en-US" smtClean="0"/>
              <a:t>text styles</a:t>
            </a:r>
          </a:p>
        </p:txBody>
      </p:sp>
    </p:spTree>
    <p:extLst>
      <p:ext uri="{BB962C8B-B14F-4D97-AF65-F5344CB8AC3E}">
        <p14:creationId xmlns:p14="http://schemas.microsoft.com/office/powerpoint/2010/main" val="414093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8pt Title">
    <p:bg>
      <p:bgPr>
        <a:solidFill>
          <a:schemeClr val="accent5"/>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296863"/>
            <a:ext cx="9144000" cy="5486399"/>
          </a:xfrm>
          <a:prstGeom prst="rect">
            <a:avLst/>
          </a:prstGeom>
        </p:spPr>
        <p:txBody>
          <a:bodyPr lIns="146304" tIns="91440" rIns="146304" bIns="91440">
            <a:noAutofit/>
          </a:bodyPr>
          <a:lstStyle>
            <a:lvl1pPr marL="0" indent="0">
              <a:lnSpc>
                <a:spcPct val="90000"/>
              </a:lnSpc>
              <a:spcBef>
                <a:spcPts val="1200"/>
              </a:spcBef>
              <a:spcAft>
                <a:spcPts val="2400"/>
              </a:spcAft>
              <a:buFontTx/>
              <a:buNone/>
              <a:defRPr sz="4800" b="0" i="0" baseline="0">
                <a:solidFill>
                  <a:schemeClr val="bg1"/>
                </a:solidFill>
                <a:latin typeface="+mj-lt"/>
              </a:defRPr>
            </a:lvl1pPr>
          </a:lstStyle>
          <a:p>
            <a:pPr lvl="0"/>
            <a:r>
              <a:rPr lang="en-US" dirty="0" smtClean="0"/>
              <a:t>Click to edit Master text</a:t>
            </a:r>
          </a:p>
        </p:txBody>
      </p:sp>
      <p:sp>
        <p:nvSpPr>
          <p:cNvPr id="2" name="Footer Placeholder 1"/>
          <p:cNvSpPr>
            <a:spLocks noGrp="1"/>
          </p:cNvSpPr>
          <p:nvPr>
            <p:ph type="ftr" sz="quarter" idx="11"/>
          </p:nvPr>
        </p:nvSpPr>
        <p:spPr/>
        <p:txBody>
          <a:bodyPr/>
          <a:lstStyle>
            <a:lvl1pPr>
              <a:defRPr>
                <a:solidFill>
                  <a:schemeClr val="bg1"/>
                </a:solidFill>
              </a:defRPr>
            </a:lvl1pPr>
          </a:lstStyle>
          <a:p>
            <a:r>
              <a:rPr lang="en-US" smtClean="0"/>
              <a:t>Microsoft Confidential</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7579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ata Insights Title">
    <p:bg>
      <p:bgPr>
        <a:solidFill>
          <a:schemeClr val="accent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651570" cy="6994526"/>
          </a:xfrm>
          <a:prstGeom prst="rect">
            <a:avLst/>
          </a:prstGeom>
        </p:spPr>
      </p:pic>
      <p:sp>
        <p:nvSpPr>
          <p:cNvPr id="7" name="Rectangle 6"/>
          <p:cNvSpPr/>
          <p:nvPr userDrawn="1"/>
        </p:nvSpPr>
        <p:spPr bwMode="auto">
          <a:xfrm>
            <a:off x="274638" y="296863"/>
            <a:ext cx="5486400" cy="5486400"/>
          </a:xfrm>
          <a:prstGeom prst="rect">
            <a:avLst/>
          </a:prstGeom>
          <a:solidFill>
            <a:schemeClr val="accent4">
              <a:alpha val="9098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accent4"/>
              </a:solidFill>
              <a:ea typeface="Segoe UI" pitchFamily="34" charset="0"/>
              <a:cs typeface="Segoe UI" pitchFamily="34" charset="0"/>
            </a:endParaRPr>
          </a:p>
        </p:txBody>
      </p:sp>
      <p:sp>
        <p:nvSpPr>
          <p:cNvPr id="2" name="Title 1"/>
          <p:cNvSpPr>
            <a:spLocks noGrp="1"/>
          </p:cNvSpPr>
          <p:nvPr>
            <p:ph type="ctrTitle" hasCustomPrompt="1"/>
          </p:nvPr>
        </p:nvSpPr>
        <p:spPr>
          <a:xfrm>
            <a:off x="274639" y="2142636"/>
            <a:ext cx="5303526" cy="1720381"/>
          </a:xfrm>
          <a:prstGeom prst="rect">
            <a:avLst/>
          </a:prstGeom>
        </p:spPr>
        <p:txBody>
          <a:bodyPr lIns="146304" tIns="91440" rIns="146304" bIns="91440"/>
          <a:lstStyle>
            <a:lvl1pPr algn="l">
              <a:defRPr sz="6000" baseline="0">
                <a:solidFill>
                  <a:schemeClr val="bg1"/>
                </a:solidFill>
              </a:defRPr>
            </a:lvl1pPr>
          </a:lstStyle>
          <a:p>
            <a:r>
              <a:rPr lang="en-US" smtClean="0"/>
              <a:t>Windows Server headline</a:t>
            </a:r>
            <a:endParaRPr lang="en-US"/>
          </a:p>
        </p:txBody>
      </p:sp>
      <p:sp>
        <p:nvSpPr>
          <p:cNvPr id="3" name="Subtitle 2"/>
          <p:cNvSpPr>
            <a:spLocks noGrp="1"/>
          </p:cNvSpPr>
          <p:nvPr>
            <p:ph type="subTitle" idx="1" hasCustomPrompt="1"/>
          </p:nvPr>
        </p:nvSpPr>
        <p:spPr>
          <a:xfrm>
            <a:off x="274702" y="3954463"/>
            <a:ext cx="5303462" cy="1055382"/>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3324" y="479775"/>
            <a:ext cx="1304123" cy="285764"/>
          </a:xfrm>
          <a:prstGeom prst="rect">
            <a:avLst/>
          </a:prstGeom>
        </p:spPr>
      </p:pic>
    </p:spTree>
    <p:extLst>
      <p:ext uri="{BB962C8B-B14F-4D97-AF65-F5344CB8AC3E}">
        <p14:creationId xmlns:p14="http://schemas.microsoft.com/office/powerpoint/2010/main" val="111093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Change 48pt Title">
    <p:bg>
      <p:bgPr>
        <a:solidFill>
          <a:schemeClr val="accent4"/>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6994525"/>
          </a:xfrm>
          <a:prstGeom prst="rect">
            <a:avLst/>
          </a:prstGeom>
        </p:spPr>
        <p:txBody>
          <a:bodyPr/>
          <a:lstStyle>
            <a:lvl1pPr marL="0" indent="0">
              <a:buNone/>
              <a:defRPr>
                <a:solidFill>
                  <a:schemeClr val="bg1"/>
                </a:solidFill>
              </a:defRPr>
            </a:lvl1pPr>
          </a:lstStyle>
          <a:p>
            <a:r>
              <a:rPr lang="en-US" smtClean="0"/>
              <a:t>Click icon to add picture</a:t>
            </a:r>
            <a:endParaRPr lang="en-US" dirty="0"/>
          </a:p>
        </p:txBody>
      </p:sp>
      <p:sp>
        <p:nvSpPr>
          <p:cNvPr id="3" name="Text Placeholder 2"/>
          <p:cNvSpPr>
            <a:spLocks noGrp="1"/>
          </p:cNvSpPr>
          <p:nvPr>
            <p:ph type="body" sz="quarter" idx="11"/>
          </p:nvPr>
        </p:nvSpPr>
        <p:spPr>
          <a:xfrm>
            <a:off x="274638" y="1211263"/>
            <a:ext cx="4572000" cy="4572000"/>
          </a:xfrm>
          <a:prstGeom prst="rect">
            <a:avLst/>
          </a:prstGeom>
          <a:solidFill>
            <a:schemeClr val="accent4">
              <a:alpha val="90588"/>
            </a:schemeClr>
          </a:solidFill>
        </p:spPr>
        <p:txBody>
          <a:bodyPr lIns="146304" tIns="91440" rIns="146304" bIns="91440">
            <a:noAutofit/>
          </a:bodyPr>
          <a:lstStyle>
            <a:lvl1pPr marL="0" indent="0" algn="l">
              <a:buNone/>
              <a:defRPr lang="en-US" sz="4800" kern="1200" spc="0" baseline="0" dirty="0" smtClean="0">
                <a:solidFill>
                  <a:schemeClr val="bg1"/>
                </a:solidFill>
                <a:latin typeface="+mj-lt"/>
                <a:ea typeface="+mn-ea"/>
                <a:cs typeface="+mn-cs"/>
              </a:defRPr>
            </a:lvl1pPr>
            <a:lvl2pPr marL="342867" indent="0" algn="l">
              <a:buNone/>
              <a:defRPr sz="4800"/>
            </a:lvl2pPr>
            <a:lvl3pPr marL="571444" indent="0" algn="l">
              <a:buNone/>
              <a:defRPr sz="4800"/>
            </a:lvl3pPr>
            <a:lvl4pPr marL="800021" indent="0" algn="l">
              <a:buNone/>
              <a:defRPr sz="4800"/>
            </a:lvl4pPr>
            <a:lvl5pPr marL="1028598" indent="0" algn="l">
              <a:buNone/>
              <a:defRPr sz="4800"/>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p:txBody>
      </p:sp>
      <p:sp>
        <p:nvSpPr>
          <p:cNvPr id="5"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742" rtl="0" eaLnBrk="1" latinLnBrk="0" hangingPunct="1">
              <a:defRPr lang="en-US" sz="900" kern="1200">
                <a:solidFill>
                  <a:schemeClr val="bg1"/>
                </a:solidFill>
                <a:latin typeface="+mn-lt"/>
                <a:ea typeface="+mn-ea"/>
                <a:cs typeface="+mn-cs"/>
              </a:defRPr>
            </a:lvl1pPr>
          </a:lstStyle>
          <a:p>
            <a:r>
              <a:rPr lang="en-US" smtClean="0"/>
              <a:t>Microsoft Confidential</a:t>
            </a:r>
            <a:endParaRPr lang="en-US"/>
          </a:p>
        </p:txBody>
      </p:sp>
      <p:sp>
        <p:nvSpPr>
          <p:cNvPr id="6"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393522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35973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pt Title">
    <p:bg>
      <p:bgPr>
        <a:solidFill>
          <a:schemeClr val="accent4"/>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10" name="Text Placeholder 4"/>
          <p:cNvSpPr>
            <a:spLocks noGrp="1"/>
          </p:cNvSpPr>
          <p:nvPr>
            <p:ph type="body" sz="quarter" idx="10"/>
          </p:nvPr>
        </p:nvSpPr>
        <p:spPr>
          <a:xfrm>
            <a:off x="274819" y="375657"/>
            <a:ext cx="6400614" cy="457195"/>
          </a:xfrm>
          <a:prstGeom prst="rect">
            <a:avLst/>
          </a:prstGeom>
        </p:spPr>
        <p:txBody>
          <a:bodyPr lIns="182880" tIns="146304" rIns="182880" bIns="146304" anchor="ctr" anchorCtr="0"/>
          <a:lstStyle>
            <a:lvl1pPr marL="0" indent="0">
              <a:lnSpc>
                <a:spcPts val="2800"/>
              </a:lnSpc>
              <a:spcBef>
                <a:spcPts val="0"/>
              </a:spcBef>
              <a:buFontTx/>
              <a:buNone/>
              <a:defRPr sz="2400">
                <a:solidFill>
                  <a:schemeClr val="bg1"/>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dirty="0" smtClean="0"/>
              <a:t>Click to edit Master </a:t>
            </a:r>
            <a:r>
              <a:rPr lang="en-US" smtClean="0"/>
              <a:t>text styles</a:t>
            </a:r>
          </a:p>
        </p:txBody>
      </p:sp>
    </p:spTree>
    <p:extLst>
      <p:ext uri="{BB962C8B-B14F-4D97-AF65-F5344CB8AC3E}">
        <p14:creationId xmlns:p14="http://schemas.microsoft.com/office/powerpoint/2010/main" val="9057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635854" y="2125677"/>
            <a:ext cx="3502323" cy="2798708"/>
          </a:xfrm>
          <a:prstGeom prst="rect">
            <a:avLst/>
          </a:prstGeom>
        </p:spPr>
        <p:txBody>
          <a:bodyPr lIns="146304" tIns="91440" rIns="146304" bIns="91440" anchor="ctr">
            <a:noAutofit/>
          </a:bodyPr>
          <a:lstStyle>
            <a:lvl1pPr marL="0" indent="0">
              <a:lnSpc>
                <a:spcPts val="6000"/>
              </a:lnSpc>
              <a:spcBef>
                <a:spcPts val="0"/>
              </a:spcBef>
              <a:spcAft>
                <a:spcPts val="0"/>
              </a:spcAft>
              <a:buFontTx/>
              <a:buNone/>
              <a:defRPr sz="5400" b="0" i="0" baseline="0">
                <a:solidFill>
                  <a:schemeClr val="bg1"/>
                </a:solidFill>
                <a:latin typeface="+mj-lt"/>
              </a:defRPr>
            </a:lvl1pPr>
          </a:lstStyle>
          <a:p>
            <a:pPr lvl="0"/>
            <a:r>
              <a:rPr lang="en-US" smtClean="0"/>
              <a:t>Windows Server statement</a:t>
            </a:r>
          </a:p>
        </p:txBody>
      </p:sp>
      <p:sp>
        <p:nvSpPr>
          <p:cNvPr id="2" name="Footer Placeholder 1"/>
          <p:cNvSpPr>
            <a:spLocks noGrp="1"/>
          </p:cNvSpPr>
          <p:nvPr>
            <p:ph type="ftr" sz="quarter" idx="11"/>
          </p:nvPr>
        </p:nvSpPr>
        <p:spPr/>
        <p:txBody>
          <a:bodyPr/>
          <a:lstStyle>
            <a:lvl1pPr>
              <a:defRPr>
                <a:solidFill>
                  <a:schemeClr val="bg1"/>
                </a:solidFill>
              </a:defRPr>
            </a:lvl1pPr>
          </a:lstStyle>
          <a:p>
            <a:r>
              <a:rPr lang="en-US" smtClean="0"/>
              <a:t>Microsoft Confidential</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7" name="Rectangle 6"/>
          <p:cNvSpPr/>
          <p:nvPr userDrawn="1"/>
        </p:nvSpPr>
        <p:spPr bwMode="auto">
          <a:xfrm>
            <a:off x="3932238" y="121126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7955206" y="523464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3932238" y="523464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7955608" y="121126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5744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53" presetClass="entr" presetSubtype="52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anim calcmode="lin" valueType="num">
                      <p:cBhvr>
                        <p:cTn dur="500" fill="hold"/>
                        <p:tgtEl>
                          <p:spTgt spid="5"/>
                        </p:tgtEl>
                        <p:attrNameLst>
                          <p:attrName>ppt_x</p:attrName>
                        </p:attrNameLst>
                      </p:cBhvr>
                      <p:tavLst>
                        <p:tav tm="0">
                          <p:val>
                            <p:fltVal val="0.5"/>
                          </p:val>
                        </p:tav>
                        <p:tav tm="100000">
                          <p:val>
                            <p:strVal val="#ppt_x"/>
                          </p:val>
                        </p:tav>
                      </p:tavLst>
                    </p:anim>
                    <p:anim calcmode="lin" valueType="num">
                      <p:cBhvr>
                        <p:cTn dur="500" fill="hold"/>
                        <p:tgtEl>
                          <p:spTgt spid="5"/>
                        </p:tgtEl>
                        <p:attrNameLst>
                          <p:attrName>ppt_y</p:attrName>
                        </p:attrNameLst>
                      </p:cBhvr>
                      <p:tavLst>
                        <p:tav tm="0">
                          <p:val>
                            <p:fltVal val="0.5"/>
                          </p:val>
                        </p:tav>
                        <p:tav tm="100000">
                          <p:val>
                            <p:strVal val="#ppt_y"/>
                          </p:val>
                        </p:tav>
                      </p:tavLst>
                    </p:anim>
                  </p:childTnLst>
                </p:cTn>
              </p:par>
            </p:tnLst>
          </p:tmpl>
        </p:tmplLst>
      </p:bldP>
      <p:bldP spid="7" grpId="0" animBg="1"/>
      <p:bldP spid="8" grpId="0" animBg="1"/>
      <p:bldP spid="9" grpId="0" animBg="1"/>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50pt Title/30pt Sub/Image 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8773" y="0"/>
            <a:ext cx="12455610" cy="700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71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Categories">
    <p:bg>
      <p:bgPr>
        <a:solidFill>
          <a:schemeClr val="accent4"/>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10" name="Text Placeholder 4"/>
          <p:cNvSpPr>
            <a:spLocks noGrp="1"/>
          </p:cNvSpPr>
          <p:nvPr>
            <p:ph type="body" sz="quarter" idx="10"/>
          </p:nvPr>
        </p:nvSpPr>
        <p:spPr>
          <a:xfrm>
            <a:off x="274819" y="375657"/>
            <a:ext cx="6400614" cy="457195"/>
          </a:xfrm>
          <a:prstGeom prst="rect">
            <a:avLst/>
          </a:prstGeom>
        </p:spPr>
        <p:txBody>
          <a:bodyPr lIns="182880" tIns="146304" rIns="182880" bIns="146304" anchor="ctr" anchorCtr="0"/>
          <a:lstStyle>
            <a:lvl1pPr marL="0" indent="0">
              <a:lnSpc>
                <a:spcPts val="2800"/>
              </a:lnSpc>
              <a:spcBef>
                <a:spcPts val="0"/>
              </a:spcBef>
              <a:buFontTx/>
              <a:buNone/>
              <a:defRPr sz="2400">
                <a:solidFill>
                  <a:schemeClr val="bg1"/>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dirty="0" smtClean="0"/>
              <a:t>Click to edit Master </a:t>
            </a:r>
            <a:r>
              <a:rPr lang="en-US" smtClean="0"/>
              <a:t>text styles</a:t>
            </a:r>
          </a:p>
        </p:txBody>
      </p:sp>
      <p:sp>
        <p:nvSpPr>
          <p:cNvPr id="7" name="Text Placeholder 26"/>
          <p:cNvSpPr>
            <a:spLocks noGrp="1"/>
          </p:cNvSpPr>
          <p:nvPr>
            <p:ph type="body" sz="quarter" idx="29" hasCustomPrompt="1"/>
          </p:nvPr>
        </p:nvSpPr>
        <p:spPr>
          <a:xfrm>
            <a:off x="457580" y="1091909"/>
            <a:ext cx="2743200"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3"/>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a:t>
            </a:r>
            <a:r>
              <a:rPr lang="en-US" smtClean="0"/>
              <a:t>to edit </a:t>
            </a:r>
            <a:r>
              <a:rPr lang="en-US" dirty="0" smtClean="0"/>
              <a:t/>
            </a:r>
            <a:br>
              <a:rPr lang="en-US" dirty="0" smtClean="0"/>
            </a:br>
            <a:r>
              <a:rPr lang="en-US" dirty="0" smtClean="0"/>
              <a:t>Master text styles</a:t>
            </a:r>
          </a:p>
        </p:txBody>
      </p:sp>
      <p:sp>
        <p:nvSpPr>
          <p:cNvPr id="8" name="Text Placeholder 26"/>
          <p:cNvSpPr>
            <a:spLocks noGrp="1"/>
          </p:cNvSpPr>
          <p:nvPr>
            <p:ph type="body" sz="quarter" idx="30" hasCustomPrompt="1"/>
          </p:nvPr>
        </p:nvSpPr>
        <p:spPr>
          <a:xfrm>
            <a:off x="3322786"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3"/>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9" name="Text Placeholder 26"/>
          <p:cNvSpPr>
            <a:spLocks noGrp="1"/>
          </p:cNvSpPr>
          <p:nvPr>
            <p:ph type="body" sz="quarter" idx="32" hasCustomPrompt="1"/>
          </p:nvPr>
        </p:nvSpPr>
        <p:spPr>
          <a:xfrm>
            <a:off x="6187706"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3"/>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1" name="Text Placeholder 26"/>
          <p:cNvSpPr>
            <a:spLocks noGrp="1"/>
          </p:cNvSpPr>
          <p:nvPr>
            <p:ph type="body" sz="quarter" idx="33" hasCustomPrompt="1"/>
          </p:nvPr>
        </p:nvSpPr>
        <p:spPr>
          <a:xfrm>
            <a:off x="9052627"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3"/>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2" name="Text Placeholder 26"/>
          <p:cNvSpPr>
            <a:spLocks noGrp="1"/>
          </p:cNvSpPr>
          <p:nvPr>
            <p:ph type="body" sz="quarter" idx="38" hasCustomPrompt="1"/>
          </p:nvPr>
        </p:nvSpPr>
        <p:spPr>
          <a:xfrm>
            <a:off x="457580" y="3954455"/>
            <a:ext cx="2743200" cy="2560671"/>
          </a:xfrm>
          <a:prstGeom prst="rect">
            <a:avLst/>
          </a:prstGeom>
          <a:solidFill>
            <a:srgbClr val="4668B3"/>
          </a:solidFill>
        </p:spPr>
        <p:txBody>
          <a:bodyPr lIns="182880" tIns="146304" bIns="146304">
            <a:noAutofit/>
          </a:bodyPr>
          <a:lstStyle>
            <a:lvl1pPr marL="0" indent="0">
              <a:lnSpc>
                <a:spcPct val="9000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smtClean="0"/>
              <a:t>Lower boxes are Blue 660</a:t>
            </a:r>
          </a:p>
          <a:p>
            <a:pPr lvl="0"/>
            <a:r>
              <a:rPr lang="en-US" smtClean="0"/>
              <a:t>(R=70 G=104 B=197)</a:t>
            </a:r>
            <a:endParaRPr lang="en-US" dirty="0" smtClean="0"/>
          </a:p>
        </p:txBody>
      </p:sp>
      <p:sp>
        <p:nvSpPr>
          <p:cNvPr id="13" name="Text Placeholder 26"/>
          <p:cNvSpPr>
            <a:spLocks noGrp="1"/>
          </p:cNvSpPr>
          <p:nvPr>
            <p:ph type="body" sz="quarter" idx="39" hasCustomPrompt="1"/>
          </p:nvPr>
        </p:nvSpPr>
        <p:spPr>
          <a:xfrm>
            <a:off x="3322871" y="3954457"/>
            <a:ext cx="2742914" cy="2560643"/>
          </a:xfrm>
          <a:prstGeom prst="rect">
            <a:avLst/>
          </a:prstGeom>
          <a:solidFill>
            <a:srgbClr val="4668B3"/>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4" name="Text Placeholder 26"/>
          <p:cNvSpPr>
            <a:spLocks noGrp="1"/>
          </p:cNvSpPr>
          <p:nvPr>
            <p:ph type="body" sz="quarter" idx="41" hasCustomPrompt="1"/>
          </p:nvPr>
        </p:nvSpPr>
        <p:spPr>
          <a:xfrm>
            <a:off x="9052882" y="3954457"/>
            <a:ext cx="2742914" cy="2560643"/>
          </a:xfrm>
          <a:prstGeom prst="rect">
            <a:avLst/>
          </a:prstGeom>
          <a:solidFill>
            <a:srgbClr val="4668B3"/>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Segoe Pro"/>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5" name="Text Placeholder 26"/>
          <p:cNvSpPr>
            <a:spLocks noGrp="1"/>
          </p:cNvSpPr>
          <p:nvPr>
            <p:ph type="body" sz="quarter" idx="42" hasCustomPrompt="1"/>
          </p:nvPr>
        </p:nvSpPr>
        <p:spPr>
          <a:xfrm>
            <a:off x="6187876" y="3954457"/>
            <a:ext cx="2742914" cy="2560643"/>
          </a:xfrm>
          <a:prstGeom prst="rect">
            <a:avLst/>
          </a:prstGeom>
          <a:solidFill>
            <a:srgbClr val="4668B3"/>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Tree>
    <p:extLst>
      <p:ext uri="{BB962C8B-B14F-4D97-AF65-F5344CB8AC3E}">
        <p14:creationId xmlns:p14="http://schemas.microsoft.com/office/powerpoint/2010/main" val="13926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pt Title/48pt Header">
    <p:bg>
      <p:bgPr>
        <a:solidFill>
          <a:schemeClr val="accent4"/>
        </a:solid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259554" y="1499851"/>
            <a:ext cx="8244658" cy="677108"/>
          </a:xfrm>
          <a:prstGeom prst="rect">
            <a:avLst/>
          </a:prstGeom>
        </p:spPr>
        <p:txBody>
          <a:bodyPr lIns="146304" tIns="91440" rIns="146304" bIns="91440"/>
          <a:lstStyle>
            <a:lvl1pPr marL="0" indent="0">
              <a:lnSpc>
                <a:spcPct val="90000"/>
              </a:lnSpc>
              <a:buFontTx/>
              <a:buNone/>
              <a:defRPr sz="4800">
                <a:solidFill>
                  <a:schemeClr val="bg1"/>
                </a:solidFill>
                <a:latin typeface="+mj-lt"/>
              </a:defRPr>
            </a:lvl1pPr>
            <a:lvl2pPr marL="342867" indent="0">
              <a:buFontTx/>
              <a:buNone/>
              <a:defRPr sz="3600">
                <a:latin typeface="Segoe Pro Light"/>
              </a:defRPr>
            </a:lvl2pPr>
            <a:lvl3pPr marL="571444" indent="0">
              <a:buFontTx/>
              <a:buNone/>
              <a:defRPr sz="3600">
                <a:latin typeface="Segoe Pro Light"/>
              </a:defRPr>
            </a:lvl3pPr>
            <a:lvl4pPr marL="800021" indent="0">
              <a:buFontTx/>
              <a:buNone/>
              <a:defRPr sz="3600">
                <a:latin typeface="Segoe Pro Light"/>
              </a:defRPr>
            </a:lvl4pPr>
            <a:lvl5pPr marL="1028598" indent="0">
              <a:buFontTx/>
              <a:buNone/>
              <a:defRPr sz="3600">
                <a:latin typeface="Segoe Pro Light"/>
              </a:defRPr>
            </a:lvl5pPr>
          </a:lstStyle>
          <a:p>
            <a:pPr lvl="0"/>
            <a:r>
              <a:rPr lang="en-US" dirty="0" smtClean="0"/>
              <a:t>Click to edit Master text styles</a:t>
            </a:r>
          </a:p>
        </p:txBody>
      </p:sp>
      <p:sp>
        <p:nvSpPr>
          <p:cNvPr id="2" name="Footer Placeholder 1"/>
          <p:cNvSpPr>
            <a:spLocks noGrp="1"/>
          </p:cNvSpPr>
          <p:nvPr>
            <p:ph type="ftr" sz="quarter" idx="14"/>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10" name="Text Placeholder 4"/>
          <p:cNvSpPr>
            <a:spLocks noGrp="1"/>
          </p:cNvSpPr>
          <p:nvPr>
            <p:ph type="body" sz="quarter" idx="10"/>
          </p:nvPr>
        </p:nvSpPr>
        <p:spPr>
          <a:xfrm>
            <a:off x="274819" y="375657"/>
            <a:ext cx="6400614" cy="457195"/>
          </a:xfrm>
          <a:prstGeom prst="rect">
            <a:avLst/>
          </a:prstGeom>
        </p:spPr>
        <p:txBody>
          <a:bodyPr lIns="182880" tIns="146304" rIns="182880" bIns="146304" anchor="ctr" anchorCtr="0"/>
          <a:lstStyle>
            <a:lvl1pPr marL="0" indent="0">
              <a:lnSpc>
                <a:spcPts val="2800"/>
              </a:lnSpc>
              <a:spcBef>
                <a:spcPts val="0"/>
              </a:spcBef>
              <a:buFontTx/>
              <a:buNone/>
              <a:defRPr sz="2400">
                <a:solidFill>
                  <a:schemeClr val="bg1"/>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dirty="0" smtClean="0"/>
              <a:t>Click to edit Master </a:t>
            </a:r>
            <a:r>
              <a:rPr lang="en-US" smtClean="0"/>
              <a:t>text styles</a:t>
            </a:r>
          </a:p>
        </p:txBody>
      </p:sp>
    </p:spTree>
    <p:extLst>
      <p:ext uri="{BB962C8B-B14F-4D97-AF65-F5344CB8AC3E}">
        <p14:creationId xmlns:p14="http://schemas.microsoft.com/office/powerpoint/2010/main" val="133392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8pt Title">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296863"/>
            <a:ext cx="9144000" cy="5486399"/>
          </a:xfrm>
          <a:prstGeom prst="rect">
            <a:avLst/>
          </a:prstGeom>
        </p:spPr>
        <p:txBody>
          <a:bodyPr lIns="146304" tIns="91440" rIns="146304" bIns="91440">
            <a:noAutofit/>
          </a:bodyPr>
          <a:lstStyle>
            <a:lvl1pPr marL="0" indent="0">
              <a:lnSpc>
                <a:spcPct val="90000"/>
              </a:lnSpc>
              <a:spcBef>
                <a:spcPts val="1200"/>
              </a:spcBef>
              <a:spcAft>
                <a:spcPts val="2400"/>
              </a:spcAft>
              <a:buFontTx/>
              <a:buNone/>
              <a:defRPr sz="4800" b="0" i="0" baseline="0">
                <a:solidFill>
                  <a:schemeClr val="bg1"/>
                </a:solidFill>
                <a:latin typeface="+mj-lt"/>
              </a:defRPr>
            </a:lvl1pPr>
          </a:lstStyle>
          <a:p>
            <a:pPr lvl="0"/>
            <a:r>
              <a:rPr lang="en-US" dirty="0" smtClean="0"/>
              <a:t>Click to edit Master text</a:t>
            </a:r>
          </a:p>
        </p:txBody>
      </p:sp>
      <p:sp>
        <p:nvSpPr>
          <p:cNvPr id="2" name="Footer Placeholder 1"/>
          <p:cNvSpPr>
            <a:spLocks noGrp="1"/>
          </p:cNvSpPr>
          <p:nvPr>
            <p:ph type="ftr" sz="quarter" idx="11"/>
          </p:nvPr>
        </p:nvSpPr>
        <p:spPr/>
        <p:txBody>
          <a:bodyPr/>
          <a:lstStyle>
            <a:lvl1pPr>
              <a:defRPr>
                <a:solidFill>
                  <a:schemeClr val="bg1"/>
                </a:solidFill>
              </a:defRPr>
            </a:lvl1pPr>
          </a:lstStyle>
          <a:p>
            <a:r>
              <a:rPr lang="en-US" smtClean="0"/>
              <a:t>Microsoft Confidential</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242652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People-centric IT Title">
    <p:bg>
      <p:bgPr>
        <a:solidFill>
          <a:schemeClr val="accent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55418" y="0"/>
            <a:ext cx="12436475" cy="6994525"/>
          </a:xfrm>
          <a:prstGeom prst="rect">
            <a:avLst/>
          </a:prstGeom>
          <a:solidFill>
            <a:srgbClr val="0072C6"/>
          </a:solidFill>
        </p:spPr>
      </p:pic>
      <p:sp>
        <p:nvSpPr>
          <p:cNvPr id="7" name="Rectangle 6"/>
          <p:cNvSpPr/>
          <p:nvPr userDrawn="1"/>
        </p:nvSpPr>
        <p:spPr bwMode="auto">
          <a:xfrm>
            <a:off x="274638" y="296863"/>
            <a:ext cx="5486400" cy="5486400"/>
          </a:xfrm>
          <a:prstGeom prst="rect">
            <a:avLst/>
          </a:prstGeom>
          <a:solidFill>
            <a:schemeClr val="accent6">
              <a:alpha val="9098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39" y="2142636"/>
            <a:ext cx="5303526" cy="1720381"/>
          </a:xfrm>
          <a:prstGeom prst="rect">
            <a:avLst/>
          </a:prstGeom>
        </p:spPr>
        <p:txBody>
          <a:bodyPr lIns="146304" tIns="91440" rIns="146304" bIns="91440"/>
          <a:lstStyle>
            <a:lvl1pPr algn="l">
              <a:lnSpc>
                <a:spcPct val="90000"/>
              </a:lnSpc>
              <a:defRPr sz="6000">
                <a:solidFill>
                  <a:schemeClr val="bg1"/>
                </a:solidFill>
              </a:defRPr>
            </a:lvl1pPr>
          </a:lstStyle>
          <a:p>
            <a:r>
              <a:rPr lang="en-US" smtClean="0"/>
              <a:t>Biz Talk</a:t>
            </a:r>
            <a:br>
              <a:rPr lang="en-US" smtClean="0"/>
            </a:br>
            <a:r>
              <a:rPr lang="en-US" smtClean="0"/>
              <a:t>headline</a:t>
            </a:r>
            <a:endParaRPr lang="en-US"/>
          </a:p>
        </p:txBody>
      </p:sp>
      <p:sp>
        <p:nvSpPr>
          <p:cNvPr id="3" name="Subtitle 2"/>
          <p:cNvSpPr>
            <a:spLocks noGrp="1"/>
          </p:cNvSpPr>
          <p:nvPr>
            <p:ph type="subTitle" idx="1" hasCustomPrompt="1"/>
          </p:nvPr>
        </p:nvSpPr>
        <p:spPr>
          <a:xfrm>
            <a:off x="274702" y="3954463"/>
            <a:ext cx="5303462" cy="1055382"/>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3324" y="479775"/>
            <a:ext cx="1304123" cy="285764"/>
          </a:xfrm>
          <a:prstGeom prst="rect">
            <a:avLst/>
          </a:prstGeom>
        </p:spPr>
      </p:pic>
    </p:spTree>
    <p:extLst>
      <p:ext uri="{BB962C8B-B14F-4D97-AF65-F5344CB8AC3E}">
        <p14:creationId xmlns:p14="http://schemas.microsoft.com/office/powerpoint/2010/main" val="17586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Change 48pt Title">
    <p:bg>
      <p:bgPr>
        <a:solidFill>
          <a:schemeClr val="accent6"/>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6994525"/>
          </a:xfrm>
          <a:prstGeom prst="rect">
            <a:avLst/>
          </a:prstGeom>
        </p:spPr>
        <p:txBody>
          <a:bodyPr/>
          <a:lstStyle>
            <a:lvl1pPr marL="0" indent="0">
              <a:buNone/>
              <a:defRPr>
                <a:solidFill>
                  <a:schemeClr val="bg1"/>
                </a:solidFill>
              </a:defRPr>
            </a:lvl1pPr>
          </a:lstStyle>
          <a:p>
            <a:r>
              <a:rPr lang="en-US" smtClean="0"/>
              <a:t>Click icon to add picture</a:t>
            </a:r>
            <a:endParaRPr lang="en-US" dirty="0"/>
          </a:p>
        </p:txBody>
      </p:sp>
      <p:sp>
        <p:nvSpPr>
          <p:cNvPr id="3" name="Text Placeholder 2"/>
          <p:cNvSpPr>
            <a:spLocks noGrp="1"/>
          </p:cNvSpPr>
          <p:nvPr>
            <p:ph type="body" sz="quarter" idx="11"/>
          </p:nvPr>
        </p:nvSpPr>
        <p:spPr>
          <a:xfrm>
            <a:off x="274638" y="1211263"/>
            <a:ext cx="4572000" cy="4572000"/>
          </a:xfrm>
          <a:prstGeom prst="rect">
            <a:avLst/>
          </a:prstGeom>
          <a:solidFill>
            <a:schemeClr val="accent6">
              <a:alpha val="90588"/>
            </a:schemeClr>
          </a:solidFill>
        </p:spPr>
        <p:txBody>
          <a:bodyPr lIns="146304" tIns="91440" rIns="146304" bIns="91440">
            <a:noAutofit/>
          </a:bodyPr>
          <a:lstStyle>
            <a:lvl1pPr marL="0" indent="0" algn="l">
              <a:buNone/>
              <a:defRPr lang="en-US" sz="4800" kern="1200" spc="0" baseline="0" dirty="0" smtClean="0">
                <a:solidFill>
                  <a:schemeClr val="bg1"/>
                </a:solidFill>
                <a:latin typeface="+mj-lt"/>
                <a:ea typeface="+mn-ea"/>
                <a:cs typeface="+mn-cs"/>
              </a:defRPr>
            </a:lvl1pPr>
            <a:lvl2pPr marL="342867" indent="0" algn="l">
              <a:buNone/>
              <a:defRPr sz="4800"/>
            </a:lvl2pPr>
            <a:lvl3pPr marL="571444" indent="0" algn="l">
              <a:buNone/>
              <a:defRPr sz="4800"/>
            </a:lvl3pPr>
            <a:lvl4pPr marL="800021" indent="0" algn="l">
              <a:buNone/>
              <a:defRPr sz="4800"/>
            </a:lvl4pPr>
            <a:lvl5pPr marL="1028598" indent="0" algn="l">
              <a:buNone/>
              <a:defRPr sz="4800"/>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p:txBody>
      </p:sp>
      <p:sp>
        <p:nvSpPr>
          <p:cNvPr id="5"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742" rtl="0" eaLnBrk="1" latinLnBrk="0" hangingPunct="1">
              <a:defRPr lang="en-US" sz="900" kern="1200">
                <a:solidFill>
                  <a:schemeClr val="bg1"/>
                </a:solidFill>
                <a:latin typeface="+mn-lt"/>
                <a:ea typeface="+mn-ea"/>
                <a:cs typeface="+mn-cs"/>
              </a:defRPr>
            </a:lvl1pPr>
          </a:lstStyle>
          <a:p>
            <a:r>
              <a:rPr lang="en-US" smtClean="0"/>
              <a:t>Microsoft Confidential</a:t>
            </a:r>
            <a:endParaRPr lang="en-US"/>
          </a:p>
        </p:txBody>
      </p:sp>
      <p:sp>
        <p:nvSpPr>
          <p:cNvPr id="6"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380123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6"/>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196400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pt Title">
    <p:bg>
      <p:bgPr>
        <a:solidFill>
          <a:schemeClr val="accent6"/>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10" name="Text Placeholder 4"/>
          <p:cNvSpPr>
            <a:spLocks noGrp="1"/>
          </p:cNvSpPr>
          <p:nvPr>
            <p:ph type="body" sz="quarter" idx="10"/>
          </p:nvPr>
        </p:nvSpPr>
        <p:spPr>
          <a:xfrm>
            <a:off x="274819" y="375657"/>
            <a:ext cx="6400614" cy="457195"/>
          </a:xfrm>
          <a:prstGeom prst="rect">
            <a:avLst/>
          </a:prstGeom>
        </p:spPr>
        <p:txBody>
          <a:bodyPr lIns="182880" tIns="146304" rIns="182880" bIns="146304" anchor="ctr" anchorCtr="0"/>
          <a:lstStyle>
            <a:lvl1pPr marL="0" indent="0">
              <a:lnSpc>
                <a:spcPts val="2800"/>
              </a:lnSpc>
              <a:spcBef>
                <a:spcPts val="0"/>
              </a:spcBef>
              <a:buFontTx/>
              <a:buNone/>
              <a:defRPr sz="2400">
                <a:solidFill>
                  <a:schemeClr val="bg1"/>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dirty="0" smtClean="0"/>
              <a:t>Click to edit Master </a:t>
            </a:r>
            <a:r>
              <a:rPr lang="en-US" smtClean="0"/>
              <a:t>text styles</a:t>
            </a:r>
          </a:p>
        </p:txBody>
      </p:sp>
    </p:spTree>
    <p:extLst>
      <p:ext uri="{BB962C8B-B14F-4D97-AF65-F5344CB8AC3E}">
        <p14:creationId xmlns:p14="http://schemas.microsoft.com/office/powerpoint/2010/main" val="30792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635854" y="2125677"/>
            <a:ext cx="3502323" cy="2798708"/>
          </a:xfrm>
          <a:prstGeom prst="rect">
            <a:avLst/>
          </a:prstGeom>
        </p:spPr>
        <p:txBody>
          <a:bodyPr lIns="146304" tIns="91440" rIns="146304" bIns="91440" anchor="ctr">
            <a:noAutofit/>
          </a:bodyPr>
          <a:lstStyle>
            <a:lvl1pPr marL="0" indent="0">
              <a:lnSpc>
                <a:spcPts val="6000"/>
              </a:lnSpc>
              <a:spcBef>
                <a:spcPts val="0"/>
              </a:spcBef>
              <a:spcAft>
                <a:spcPts val="0"/>
              </a:spcAft>
              <a:buFontTx/>
              <a:buNone/>
              <a:defRPr sz="5400" b="0" i="0" baseline="0">
                <a:solidFill>
                  <a:schemeClr val="bg1"/>
                </a:solidFill>
                <a:latin typeface="+mj-lt"/>
              </a:defRPr>
            </a:lvl1pPr>
          </a:lstStyle>
          <a:p>
            <a:pPr lvl="0"/>
            <a:r>
              <a:rPr lang="en-US" smtClean="0"/>
              <a:t>Biz Talk statement</a:t>
            </a:r>
          </a:p>
        </p:txBody>
      </p:sp>
      <p:sp>
        <p:nvSpPr>
          <p:cNvPr id="2" name="Footer Placeholder 1"/>
          <p:cNvSpPr>
            <a:spLocks noGrp="1"/>
          </p:cNvSpPr>
          <p:nvPr>
            <p:ph type="ftr" sz="quarter" idx="11"/>
          </p:nvPr>
        </p:nvSpPr>
        <p:spPr/>
        <p:txBody>
          <a:bodyPr/>
          <a:lstStyle>
            <a:lvl1pPr>
              <a:defRPr>
                <a:solidFill>
                  <a:schemeClr val="bg1"/>
                </a:solidFill>
              </a:defRPr>
            </a:lvl1pPr>
          </a:lstStyle>
          <a:p>
            <a:r>
              <a:rPr lang="en-US" smtClean="0"/>
              <a:t>Microsoft Confidential</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7" name="Rectangle 6"/>
          <p:cNvSpPr/>
          <p:nvPr userDrawn="1"/>
        </p:nvSpPr>
        <p:spPr bwMode="auto">
          <a:xfrm>
            <a:off x="3932238" y="121126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7955608" y="523622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3932238" y="523464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7955608" y="1211263"/>
            <a:ext cx="548630" cy="5486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8954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53" presetClass="entr" presetSubtype="52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anim calcmode="lin" valueType="num">
                      <p:cBhvr>
                        <p:cTn dur="500" fill="hold"/>
                        <p:tgtEl>
                          <p:spTgt spid="5"/>
                        </p:tgtEl>
                        <p:attrNameLst>
                          <p:attrName>ppt_x</p:attrName>
                        </p:attrNameLst>
                      </p:cBhvr>
                      <p:tavLst>
                        <p:tav tm="0">
                          <p:val>
                            <p:fltVal val="0.5"/>
                          </p:val>
                        </p:tav>
                        <p:tav tm="100000">
                          <p:val>
                            <p:strVal val="#ppt_x"/>
                          </p:val>
                        </p:tav>
                      </p:tavLst>
                    </p:anim>
                    <p:anim calcmode="lin" valueType="num">
                      <p:cBhvr>
                        <p:cTn dur="500" fill="hold"/>
                        <p:tgtEl>
                          <p:spTgt spid="5"/>
                        </p:tgtEl>
                        <p:attrNameLst>
                          <p:attrName>ppt_y</p:attrName>
                        </p:attrNameLst>
                      </p:cBhvr>
                      <p:tavLst>
                        <p:tav tm="0">
                          <p:val>
                            <p:fltVal val="0.5"/>
                          </p:val>
                        </p:tav>
                        <p:tav tm="100000">
                          <p:val>
                            <p:strVal val="#ppt_y"/>
                          </p:val>
                        </p:tav>
                      </p:tavLst>
                    </p:anim>
                  </p:childTnLst>
                </p:cTn>
              </p:par>
            </p:tnLst>
          </p:tmpl>
        </p:tmplLst>
      </p:bldP>
      <p:bldP spid="7" grpId="0" animBg="1"/>
      <p:bldP spid="8" grpId="0" animBg="1"/>
      <p:bldP spid="9" grpId="0" animBg="1"/>
      <p:bldP spid="10"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Categories">
    <p:bg>
      <p:bgPr>
        <a:solidFill>
          <a:schemeClr val="accent6"/>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10" name="Text Placeholder 4"/>
          <p:cNvSpPr>
            <a:spLocks noGrp="1"/>
          </p:cNvSpPr>
          <p:nvPr>
            <p:ph type="body" sz="quarter" idx="10"/>
          </p:nvPr>
        </p:nvSpPr>
        <p:spPr>
          <a:xfrm>
            <a:off x="274819" y="375657"/>
            <a:ext cx="6400614" cy="457195"/>
          </a:xfrm>
          <a:prstGeom prst="rect">
            <a:avLst/>
          </a:prstGeom>
        </p:spPr>
        <p:txBody>
          <a:bodyPr lIns="182880" tIns="146304" rIns="182880" bIns="146304" anchor="ctr" anchorCtr="0"/>
          <a:lstStyle>
            <a:lvl1pPr marL="0" indent="0">
              <a:lnSpc>
                <a:spcPts val="2800"/>
              </a:lnSpc>
              <a:spcBef>
                <a:spcPts val="0"/>
              </a:spcBef>
              <a:buFontTx/>
              <a:buNone/>
              <a:defRPr sz="2400">
                <a:solidFill>
                  <a:schemeClr val="bg1"/>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dirty="0" smtClean="0"/>
              <a:t>Click to edit Master </a:t>
            </a:r>
            <a:r>
              <a:rPr lang="en-US" smtClean="0"/>
              <a:t>text styles</a:t>
            </a:r>
          </a:p>
        </p:txBody>
      </p:sp>
      <p:sp>
        <p:nvSpPr>
          <p:cNvPr id="7" name="Text Placeholder 26"/>
          <p:cNvSpPr>
            <a:spLocks noGrp="1"/>
          </p:cNvSpPr>
          <p:nvPr>
            <p:ph type="body" sz="quarter" idx="29" hasCustomPrompt="1"/>
          </p:nvPr>
        </p:nvSpPr>
        <p:spPr>
          <a:xfrm>
            <a:off x="457580" y="1091909"/>
            <a:ext cx="2743200"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6"/>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a:t>
            </a:r>
            <a:r>
              <a:rPr lang="en-US" smtClean="0"/>
              <a:t>to edit </a:t>
            </a:r>
            <a:r>
              <a:rPr lang="en-US" dirty="0" smtClean="0"/>
              <a:t/>
            </a:r>
            <a:br>
              <a:rPr lang="en-US" dirty="0" smtClean="0"/>
            </a:br>
            <a:r>
              <a:rPr lang="en-US" dirty="0" smtClean="0"/>
              <a:t>Master text styles</a:t>
            </a:r>
          </a:p>
        </p:txBody>
      </p:sp>
      <p:sp>
        <p:nvSpPr>
          <p:cNvPr id="8" name="Text Placeholder 26"/>
          <p:cNvSpPr>
            <a:spLocks noGrp="1"/>
          </p:cNvSpPr>
          <p:nvPr>
            <p:ph type="body" sz="quarter" idx="30" hasCustomPrompt="1"/>
          </p:nvPr>
        </p:nvSpPr>
        <p:spPr>
          <a:xfrm>
            <a:off x="3322786"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6"/>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9" name="Text Placeholder 26"/>
          <p:cNvSpPr>
            <a:spLocks noGrp="1"/>
          </p:cNvSpPr>
          <p:nvPr>
            <p:ph type="body" sz="quarter" idx="32" hasCustomPrompt="1"/>
          </p:nvPr>
        </p:nvSpPr>
        <p:spPr>
          <a:xfrm>
            <a:off x="6187706"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6"/>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1" name="Text Placeholder 26"/>
          <p:cNvSpPr>
            <a:spLocks noGrp="1"/>
          </p:cNvSpPr>
          <p:nvPr>
            <p:ph type="body" sz="quarter" idx="33" hasCustomPrompt="1"/>
          </p:nvPr>
        </p:nvSpPr>
        <p:spPr>
          <a:xfrm>
            <a:off x="9052627" y="1091909"/>
            <a:ext cx="2742914" cy="2743200"/>
          </a:xfrm>
          <a:prstGeom prst="rect">
            <a:avLst/>
          </a:prstGeom>
          <a:solidFill>
            <a:schemeClr val="bg1"/>
          </a:solidFill>
        </p:spPr>
        <p:txBody>
          <a:bodyPr lIns="146304" tIns="91440" rIns="146304" bIns="91440">
            <a:noAutofit/>
          </a:bodyPr>
          <a:lstStyle>
            <a:lvl1pPr marL="0" indent="0">
              <a:lnSpc>
                <a:spcPct val="90000"/>
              </a:lnSpc>
              <a:buFontTx/>
              <a:buNone/>
              <a:defRPr sz="2400">
                <a:solidFill>
                  <a:schemeClr val="accent6"/>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2" name="Text Placeholder 26"/>
          <p:cNvSpPr>
            <a:spLocks noGrp="1"/>
          </p:cNvSpPr>
          <p:nvPr>
            <p:ph type="body" sz="quarter" idx="38" hasCustomPrompt="1"/>
          </p:nvPr>
        </p:nvSpPr>
        <p:spPr>
          <a:xfrm>
            <a:off x="457580" y="3954429"/>
            <a:ext cx="2743200" cy="2560671"/>
          </a:xfrm>
          <a:prstGeom prst="rect">
            <a:avLst/>
          </a:prstGeom>
          <a:solidFill>
            <a:schemeClr val="accent3">
              <a:lumMod val="40000"/>
              <a:lumOff val="60000"/>
            </a:schemeClr>
          </a:solidFill>
        </p:spPr>
        <p:txBody>
          <a:bodyPr lIns="182880" tIns="146304" bIns="146304">
            <a:noAutofit/>
          </a:bodyPr>
          <a:lstStyle>
            <a:lvl1pPr marL="0" indent="0">
              <a:lnSpc>
                <a:spcPct val="9000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smtClean="0"/>
              <a:t>Lower boxes are Process Cyan</a:t>
            </a:r>
          </a:p>
          <a:p>
            <a:pPr lvl="0"/>
            <a:r>
              <a:rPr lang="en-US" smtClean="0"/>
              <a:t>(R=0 G=188 B=242)</a:t>
            </a:r>
            <a:endParaRPr lang="en-US" dirty="0" smtClean="0"/>
          </a:p>
        </p:txBody>
      </p:sp>
      <p:sp>
        <p:nvSpPr>
          <p:cNvPr id="13" name="Text Placeholder 26"/>
          <p:cNvSpPr>
            <a:spLocks noGrp="1"/>
          </p:cNvSpPr>
          <p:nvPr>
            <p:ph type="body" sz="quarter" idx="39" hasCustomPrompt="1"/>
          </p:nvPr>
        </p:nvSpPr>
        <p:spPr>
          <a:xfrm>
            <a:off x="3322871" y="3954457"/>
            <a:ext cx="2742914" cy="2560643"/>
          </a:xfrm>
          <a:prstGeom prst="rect">
            <a:avLst/>
          </a:prstGeom>
          <a:solidFill>
            <a:schemeClr val="accent3">
              <a:lumMod val="40000"/>
              <a:lumOff val="60000"/>
            </a:schemeClr>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4" name="Text Placeholder 26"/>
          <p:cNvSpPr>
            <a:spLocks noGrp="1"/>
          </p:cNvSpPr>
          <p:nvPr>
            <p:ph type="body" sz="quarter" idx="41" hasCustomPrompt="1"/>
          </p:nvPr>
        </p:nvSpPr>
        <p:spPr>
          <a:xfrm>
            <a:off x="9052882" y="3954457"/>
            <a:ext cx="2742914" cy="2560643"/>
          </a:xfrm>
          <a:prstGeom prst="rect">
            <a:avLst/>
          </a:prstGeom>
          <a:solidFill>
            <a:schemeClr val="accent3">
              <a:lumMod val="40000"/>
              <a:lumOff val="60000"/>
            </a:schemeClr>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Segoe Pro"/>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15" name="Text Placeholder 26"/>
          <p:cNvSpPr>
            <a:spLocks noGrp="1"/>
          </p:cNvSpPr>
          <p:nvPr>
            <p:ph type="body" sz="quarter" idx="42" hasCustomPrompt="1"/>
          </p:nvPr>
        </p:nvSpPr>
        <p:spPr>
          <a:xfrm>
            <a:off x="6187876" y="3954457"/>
            <a:ext cx="2742914" cy="2560643"/>
          </a:xfrm>
          <a:prstGeom prst="rect">
            <a:avLst/>
          </a:prstGeom>
          <a:solidFill>
            <a:schemeClr val="accent3">
              <a:lumMod val="40000"/>
              <a:lumOff val="60000"/>
            </a:schemeClr>
          </a:solidFill>
        </p:spPr>
        <p:txBody>
          <a:bodyPr lIns="182880" tIns="146304" bIns="146304">
            <a:noAutofit/>
          </a:bodyPr>
          <a:lstStyle>
            <a:lvl1pPr marL="0" indent="0">
              <a:lnSpc>
                <a:spcPts val="1440"/>
              </a:lnSpc>
              <a:spcBef>
                <a:spcPts val="0"/>
              </a:spcBef>
              <a:spcAft>
                <a:spcPts val="600"/>
              </a:spcAft>
              <a:buFontTx/>
              <a:buNone/>
              <a:defRPr sz="1200" b="0">
                <a:solidFill>
                  <a:schemeClr val="bg1"/>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Tree>
    <p:extLst>
      <p:ext uri="{BB962C8B-B14F-4D97-AF65-F5344CB8AC3E}">
        <p14:creationId xmlns:p14="http://schemas.microsoft.com/office/powerpoint/2010/main" val="5455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pt Title/48pt Header">
    <p:bg>
      <p:bgPr>
        <a:solidFill>
          <a:schemeClr val="accent6"/>
        </a:solid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259554" y="1499851"/>
            <a:ext cx="8244658" cy="677108"/>
          </a:xfrm>
          <a:prstGeom prst="rect">
            <a:avLst/>
          </a:prstGeom>
        </p:spPr>
        <p:txBody>
          <a:bodyPr lIns="146304" tIns="91440" rIns="146304" bIns="91440"/>
          <a:lstStyle>
            <a:lvl1pPr marL="0" indent="0">
              <a:lnSpc>
                <a:spcPct val="90000"/>
              </a:lnSpc>
              <a:buFontTx/>
              <a:buNone/>
              <a:defRPr sz="4800">
                <a:solidFill>
                  <a:schemeClr val="bg1"/>
                </a:solidFill>
                <a:latin typeface="+mj-lt"/>
              </a:defRPr>
            </a:lvl1pPr>
            <a:lvl2pPr marL="342867" indent="0">
              <a:buFontTx/>
              <a:buNone/>
              <a:defRPr sz="3600">
                <a:latin typeface="Segoe Pro Light"/>
              </a:defRPr>
            </a:lvl2pPr>
            <a:lvl3pPr marL="571444" indent="0">
              <a:buFontTx/>
              <a:buNone/>
              <a:defRPr sz="3600">
                <a:latin typeface="Segoe Pro Light"/>
              </a:defRPr>
            </a:lvl3pPr>
            <a:lvl4pPr marL="800021" indent="0">
              <a:buFontTx/>
              <a:buNone/>
              <a:defRPr sz="3600">
                <a:latin typeface="Segoe Pro Light"/>
              </a:defRPr>
            </a:lvl4pPr>
            <a:lvl5pPr marL="1028598" indent="0">
              <a:buFontTx/>
              <a:buNone/>
              <a:defRPr sz="3600">
                <a:latin typeface="Segoe Pro Light"/>
              </a:defRPr>
            </a:lvl5pPr>
          </a:lstStyle>
          <a:p>
            <a:pPr lvl="0"/>
            <a:r>
              <a:rPr lang="en-US" dirty="0" smtClean="0"/>
              <a:t>Click to edit Master text styles</a:t>
            </a:r>
          </a:p>
        </p:txBody>
      </p:sp>
      <p:sp>
        <p:nvSpPr>
          <p:cNvPr id="2" name="Footer Placeholder 1"/>
          <p:cNvSpPr>
            <a:spLocks noGrp="1"/>
          </p:cNvSpPr>
          <p:nvPr>
            <p:ph type="ftr" sz="quarter" idx="14"/>
          </p:nvPr>
        </p:nvSpPr>
        <p:spPr/>
        <p:txBody>
          <a:bodyPr/>
          <a:lstStyle>
            <a:lvl1pPr>
              <a:defRPr>
                <a:solidFill>
                  <a:schemeClr val="bg1"/>
                </a:solidFill>
              </a:defRPr>
            </a:lvl1pPr>
          </a:lstStyle>
          <a:p>
            <a:r>
              <a:rPr lang="en-US" smtClean="0"/>
              <a:t>Microsoft Confidential</a:t>
            </a:r>
            <a:endParaRPr lang="en-US"/>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27258FFF-F925-446B-8502-81C933981705}" type="slidenum">
              <a:rPr lang="en-US" smtClean="0"/>
              <a:pPr/>
              <a:t>‹#›</a:t>
            </a:fld>
            <a:endParaRPr lang="en-US"/>
          </a:p>
        </p:txBody>
      </p:sp>
      <p:sp>
        <p:nvSpPr>
          <p:cNvPr id="10" name="Text Placeholder 4"/>
          <p:cNvSpPr>
            <a:spLocks noGrp="1"/>
          </p:cNvSpPr>
          <p:nvPr>
            <p:ph type="body" sz="quarter" idx="10"/>
          </p:nvPr>
        </p:nvSpPr>
        <p:spPr>
          <a:xfrm>
            <a:off x="274819" y="375657"/>
            <a:ext cx="6400614" cy="457195"/>
          </a:xfrm>
          <a:prstGeom prst="rect">
            <a:avLst/>
          </a:prstGeom>
        </p:spPr>
        <p:txBody>
          <a:bodyPr lIns="182880" tIns="146304" rIns="182880" bIns="146304" anchor="ctr" anchorCtr="0"/>
          <a:lstStyle>
            <a:lvl1pPr marL="0" indent="0">
              <a:lnSpc>
                <a:spcPts val="2800"/>
              </a:lnSpc>
              <a:spcBef>
                <a:spcPts val="0"/>
              </a:spcBef>
              <a:buFontTx/>
              <a:buNone/>
              <a:defRPr sz="2400">
                <a:solidFill>
                  <a:schemeClr val="bg1"/>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dirty="0" smtClean="0"/>
              <a:t>Click to edit Master </a:t>
            </a:r>
            <a:r>
              <a:rPr lang="en-US" smtClean="0"/>
              <a:t>text styles</a:t>
            </a:r>
          </a:p>
        </p:txBody>
      </p:sp>
    </p:spTree>
    <p:extLst>
      <p:ext uri="{BB962C8B-B14F-4D97-AF65-F5344CB8AC3E}">
        <p14:creationId xmlns:p14="http://schemas.microsoft.com/office/powerpoint/2010/main" val="414093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50pt Title/30pt Sub/Image 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8773" y="0"/>
            <a:ext cx="12455610" cy="700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8pt Titl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296863"/>
            <a:ext cx="9144000" cy="5486399"/>
          </a:xfrm>
          <a:prstGeom prst="rect">
            <a:avLst/>
          </a:prstGeom>
        </p:spPr>
        <p:txBody>
          <a:bodyPr lIns="146304" tIns="91440" rIns="146304" bIns="91440">
            <a:noAutofit/>
          </a:bodyPr>
          <a:lstStyle>
            <a:lvl1pPr marL="0" indent="0">
              <a:lnSpc>
                <a:spcPct val="90000"/>
              </a:lnSpc>
              <a:spcBef>
                <a:spcPts val="1200"/>
              </a:spcBef>
              <a:spcAft>
                <a:spcPts val="2400"/>
              </a:spcAft>
              <a:buFontTx/>
              <a:buNone/>
              <a:defRPr sz="4800" b="0" i="0" baseline="0">
                <a:solidFill>
                  <a:schemeClr val="bg1"/>
                </a:solidFill>
                <a:latin typeface="+mj-lt"/>
              </a:defRPr>
            </a:lvl1pPr>
          </a:lstStyle>
          <a:p>
            <a:pPr lvl="0"/>
            <a:r>
              <a:rPr lang="en-US" dirty="0" smtClean="0"/>
              <a:t>Click to edit Master text</a:t>
            </a:r>
          </a:p>
        </p:txBody>
      </p:sp>
      <p:sp>
        <p:nvSpPr>
          <p:cNvPr id="2" name="Footer Placeholder 1"/>
          <p:cNvSpPr>
            <a:spLocks noGrp="1"/>
          </p:cNvSpPr>
          <p:nvPr>
            <p:ph type="ftr" sz="quarter" idx="11"/>
          </p:nvPr>
        </p:nvSpPr>
        <p:spPr/>
        <p:txBody>
          <a:bodyPr/>
          <a:lstStyle>
            <a:lvl1pPr>
              <a:defRPr>
                <a:solidFill>
                  <a:schemeClr val="bg1"/>
                </a:solidFill>
              </a:defRPr>
            </a:lvl1pPr>
          </a:lstStyle>
          <a:p>
            <a:r>
              <a:rPr lang="en-US" smtClean="0"/>
              <a:t>Microsoft Confidential</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7579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7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115081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320" y="292082"/>
            <a:ext cx="11887200" cy="946413"/>
          </a:xfrm>
          <a:prstGeom prst="rect">
            <a:avLst/>
          </a:prstGeom>
        </p:spPr>
        <p:txBody>
          <a:bodyPr lIns="146304" tIns="91440" rIns="146304" bIns="91440"/>
          <a:lstStyle>
            <a:lvl1pPr algn="l">
              <a:defRPr>
                <a:gradFill>
                  <a:gsLst>
                    <a:gs pos="2917">
                      <a:schemeClr val="bg1"/>
                    </a:gs>
                    <a:gs pos="100000">
                      <a:schemeClr val="bg1"/>
                    </a:gs>
                  </a:gsLst>
                  <a:lin ang="5400000" scaled="0"/>
                </a:gradFill>
              </a:defRPr>
            </a:lvl1pPr>
          </a:lstStyle>
          <a:p>
            <a:r>
              <a:rPr lang="en-US" dirty="0" smtClean="0"/>
              <a:t>Click to edit Master title style</a:t>
            </a:r>
            <a:endParaRPr lang="en-US" dirty="0"/>
          </a:p>
        </p:txBody>
      </p:sp>
      <p:sp>
        <p:nvSpPr>
          <p:cNvPr id="10" name="Title"/>
          <p:cNvSpPr>
            <a:spLocks noGrp="1"/>
          </p:cNvSpPr>
          <p:nvPr>
            <p:ph type="body" sz="quarter" idx="10" hasCustomPrompt="1"/>
          </p:nvPr>
        </p:nvSpPr>
        <p:spPr>
          <a:xfrm>
            <a:off x="274638" y="2125663"/>
            <a:ext cx="10058400" cy="1828800"/>
          </a:xfrm>
          <a:prstGeom prst="rect">
            <a:avLst/>
          </a:prstGeom>
        </p:spPr>
        <p:txBody>
          <a:bodyPr/>
          <a:lstStyle>
            <a:lvl1pPr marL="0" indent="0">
              <a:buNone/>
              <a:defRPr sz="16600">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Demo</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67425" y="3449638"/>
            <a:ext cx="608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08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accent4"/>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320" y="292082"/>
            <a:ext cx="11887200" cy="946413"/>
          </a:xfrm>
          <a:prstGeom prst="rect">
            <a:avLst/>
          </a:prstGeom>
        </p:spPr>
        <p:txBody>
          <a:bodyPr lIns="146304" tIns="91440" rIns="146304" bIns="91440"/>
          <a:lstStyle>
            <a:lvl1pPr algn="l">
              <a:defRPr>
                <a:gradFill>
                  <a:gsLst>
                    <a:gs pos="2917">
                      <a:schemeClr val="bg1"/>
                    </a:gs>
                    <a:gs pos="100000">
                      <a:schemeClr val="bg1"/>
                    </a:gs>
                  </a:gsLst>
                  <a:lin ang="5400000" scaled="0"/>
                </a:gradFill>
              </a:defRPr>
            </a:lvl1pPr>
          </a:lstStyle>
          <a:p>
            <a:r>
              <a:rPr lang="en-US" dirty="0" smtClean="0"/>
              <a:t>Click to edit Master title style</a:t>
            </a:r>
            <a:endParaRPr lang="en-US" dirty="0"/>
          </a:p>
        </p:txBody>
      </p:sp>
      <p:sp>
        <p:nvSpPr>
          <p:cNvPr id="10" name="Title"/>
          <p:cNvSpPr>
            <a:spLocks noGrp="1"/>
          </p:cNvSpPr>
          <p:nvPr>
            <p:ph type="body" sz="quarter" idx="10" hasCustomPrompt="1"/>
          </p:nvPr>
        </p:nvSpPr>
        <p:spPr>
          <a:xfrm>
            <a:off x="274638" y="2125663"/>
            <a:ext cx="10058400" cy="1828800"/>
          </a:xfrm>
          <a:prstGeom prst="rect">
            <a:avLst/>
          </a:prstGeom>
        </p:spPr>
        <p:txBody>
          <a:bodyPr/>
          <a:lstStyle>
            <a:lvl1pPr marL="0" indent="0">
              <a:buNone/>
              <a:defRPr sz="16600">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Demo</a:t>
            </a:r>
            <a:endParaRPr lang="en-US" dirty="0"/>
          </a:p>
        </p:txBody>
      </p:sp>
    </p:spTree>
    <p:extLst>
      <p:ext uri="{BB962C8B-B14F-4D97-AF65-F5344CB8AC3E}">
        <p14:creationId xmlns:p14="http://schemas.microsoft.com/office/powerpoint/2010/main" val="396587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ata Insights Titl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2071453"/>
            <a:ext cx="10463986" cy="1720381"/>
          </a:xfrm>
          <a:prstGeom prst="rect">
            <a:avLst/>
          </a:prstGeom>
        </p:spPr>
        <p:txBody>
          <a:bodyPr lIns="146304" tIns="91440" rIns="146304" bIns="91440"/>
          <a:lstStyle>
            <a:lvl1pPr algn="l">
              <a:defRPr sz="6000">
                <a:gradFill>
                  <a:gsLst>
                    <a:gs pos="0">
                      <a:srgbClr val="FFFFFF"/>
                    </a:gs>
                    <a:gs pos="100000">
                      <a:srgbClr val="FFFFFF"/>
                    </a:gs>
                  </a:gsLst>
                  <a:lin ang="5400000" scaled="0"/>
                </a:gradFill>
              </a:defRPr>
            </a:lvl1pPr>
          </a:lstStyle>
          <a:p>
            <a:r>
              <a:rPr lang="en-US" dirty="0" smtClean="0"/>
              <a:t>Data insights headline</a:t>
            </a:r>
            <a:endParaRPr lang="en-US" dirty="0"/>
          </a:p>
        </p:txBody>
      </p:sp>
    </p:spTree>
    <p:extLst>
      <p:ext uri="{BB962C8B-B14F-4D97-AF65-F5344CB8AC3E}">
        <p14:creationId xmlns:p14="http://schemas.microsoft.com/office/powerpoint/2010/main" val="26840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575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ata Insights Titl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436475" cy="6994525"/>
          </a:xfrm>
          <a:prstGeom prst="rect">
            <a:avLst/>
          </a:prstGeom>
        </p:spPr>
        <p:txBody>
          <a:bodyPr/>
          <a:lstStyle/>
          <a:p>
            <a:endParaRPr lang="en-US"/>
          </a:p>
        </p:txBody>
      </p:sp>
    </p:spTree>
    <p:extLst>
      <p:ext uri="{BB962C8B-B14F-4D97-AF65-F5344CB8AC3E}">
        <p14:creationId xmlns:p14="http://schemas.microsoft.com/office/powerpoint/2010/main" val="189591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742" rtl="0" eaLnBrk="1" latinLnBrk="0" hangingPunct="1">
              <a:defRPr lang="en-US" sz="900" kern="1200">
                <a:solidFill>
                  <a:schemeClr val="bg1"/>
                </a:solidFill>
                <a:latin typeface="+mn-lt"/>
                <a:ea typeface="+mn-ea"/>
                <a:cs typeface="+mn-cs"/>
              </a:defRPr>
            </a:lvl1pPr>
          </a:lstStyle>
          <a:p>
            <a:r>
              <a:rPr smtClean="0">
                <a:solidFill>
                  <a:srgbClr val="FFFFFF"/>
                </a:solidFill>
              </a:rPr>
              <a:t>Microsoft Confidential</a:t>
            </a:r>
            <a:endParaRPr>
              <a:solidFill>
                <a:srgbClr val="FFFFFF"/>
              </a:solidFill>
            </a:endParaRPr>
          </a:p>
        </p:txBody>
      </p:sp>
      <p:sp>
        <p:nvSpPr>
          <p:cNvPr id="8"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1224451205"/>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 id="2147484311" r:id="rId13"/>
    <p:sldLayoutId id="2147484315" r:id="rId14"/>
    <p:sldLayoutId id="2147484319" r:id="rId15"/>
    <p:sldLayoutId id="214748432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73">
          <p15:clr>
            <a:srgbClr val="547EBF"/>
          </p15:clr>
        </p15:guide>
        <p15:guide id="2" orient="horz" pos="187">
          <p15:clr>
            <a:srgbClr val="547EBF"/>
          </p15:clr>
        </p15:guide>
        <p15:guide id="3" orient="horz" pos="4219">
          <p15:clr>
            <a:srgbClr val="547EBF"/>
          </p15:clr>
        </p15:guide>
        <p15:guide id="4" pos="7661">
          <p15:clr>
            <a:srgbClr val="547EBF"/>
          </p15:clr>
        </p15:guide>
        <p15:guide id="5" orient="horz" pos="763">
          <p15:clr>
            <a:srgbClr val="A4A3A4"/>
          </p15:clr>
        </p15:guide>
        <p15:guide id="6" orient="horz" pos="1339">
          <p15:clr>
            <a:srgbClr val="A4A3A4"/>
          </p15:clr>
        </p15:guide>
        <p15:guide id="7" orient="horz" pos="1915">
          <p15:clr>
            <a:srgbClr val="A4A3A4"/>
          </p15:clr>
        </p15:guide>
        <p15:guide id="8" orient="horz" pos="2491">
          <p15:clr>
            <a:srgbClr val="A4A3A4"/>
          </p15:clr>
        </p15:guide>
        <p15:guide id="9" orient="horz" pos="3067">
          <p15:clr>
            <a:srgbClr val="A4A3A4"/>
          </p15:clr>
        </p15:guide>
        <p15:guide id="10" orient="horz" pos="3643">
          <p15:clr>
            <a:srgbClr val="A4A3A4"/>
          </p15:clr>
        </p15:guide>
        <p15:guide id="11" pos="749">
          <p15:clr>
            <a:srgbClr val="A4A3A4"/>
          </p15:clr>
        </p15:guide>
        <p15:guide id="12" pos="1325">
          <p15:clr>
            <a:srgbClr val="A4A3A4"/>
          </p15:clr>
        </p15:guide>
        <p15:guide id="13" pos="1901">
          <p15:clr>
            <a:srgbClr val="A4A3A4"/>
          </p15:clr>
        </p15:guide>
        <p15:guide id="14" pos="2477">
          <p15:clr>
            <a:srgbClr val="A4A3A4"/>
          </p15:clr>
        </p15:guide>
        <p15:guide id="15" pos="3053">
          <p15:clr>
            <a:srgbClr val="A4A3A4"/>
          </p15:clr>
        </p15:guide>
        <p15:guide id="16" pos="3629">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708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742" rtl="0" eaLnBrk="1" latinLnBrk="0" hangingPunct="1">
              <a:defRPr lang="en-US" sz="900" kern="1200">
                <a:solidFill>
                  <a:schemeClr val="bg1"/>
                </a:solidFill>
                <a:latin typeface="+mn-lt"/>
                <a:ea typeface="+mn-ea"/>
                <a:cs typeface="+mn-cs"/>
              </a:defRPr>
            </a:lvl1pPr>
          </a:lstStyle>
          <a:p>
            <a:r>
              <a:rPr lang="en-US" smtClean="0"/>
              <a:t>Microsoft Confidential</a:t>
            </a:r>
            <a:endParaRPr lang="en-US"/>
          </a:p>
        </p:txBody>
      </p:sp>
      <p:sp>
        <p:nvSpPr>
          <p:cNvPr id="8"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903391937"/>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742" rtl="0" eaLnBrk="1" latinLnBrk="0" hangingPunct="1">
              <a:defRPr lang="en-US" sz="900" kern="1200">
                <a:solidFill>
                  <a:schemeClr val="bg1"/>
                </a:solidFill>
                <a:latin typeface="+mn-lt"/>
                <a:ea typeface="+mn-ea"/>
                <a:cs typeface="+mn-cs"/>
              </a:defRPr>
            </a:lvl1pPr>
          </a:lstStyle>
          <a:p>
            <a:r>
              <a:rPr lang="en-US" smtClean="0"/>
              <a:t>Microsoft Confidential</a:t>
            </a:r>
            <a:endParaRPr lang="en-US"/>
          </a:p>
        </p:txBody>
      </p:sp>
      <p:sp>
        <p:nvSpPr>
          <p:cNvPr id="8"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1003598717"/>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8" r:id="rId3"/>
    <p:sldLayoutId id="2147484283" r:id="rId4"/>
    <p:sldLayoutId id="2147484284" r:id="rId5"/>
    <p:sldLayoutId id="2147484285" r:id="rId6"/>
    <p:sldLayoutId id="2147484286" r:id="rId7"/>
    <p:sldLayoutId id="214748428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742" rtl="0" eaLnBrk="1" latinLnBrk="0" hangingPunct="1">
              <a:defRPr lang="en-US" sz="900" kern="1200">
                <a:solidFill>
                  <a:schemeClr val="bg1"/>
                </a:solidFill>
                <a:latin typeface="+mn-lt"/>
                <a:ea typeface="+mn-ea"/>
                <a:cs typeface="+mn-cs"/>
              </a:defRPr>
            </a:lvl1pPr>
          </a:lstStyle>
          <a:p>
            <a:r>
              <a:rPr lang="en-US" smtClean="0"/>
              <a:t>Microsoft Confidential</a:t>
            </a:r>
            <a:endParaRPr lang="en-US"/>
          </a:p>
        </p:txBody>
      </p:sp>
      <p:sp>
        <p:nvSpPr>
          <p:cNvPr id="8"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903391937"/>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18" name=".5&quot; x .5&quot; GRID" hidden="1"/>
          <p:cNvGrpSpPr/>
          <p:nvPr/>
        </p:nvGrpSpPr>
        <p:grpSpPr>
          <a:xfrm>
            <a:off x="-312613" y="-233151"/>
            <a:ext cx="13063733" cy="7460827"/>
            <a:chOff x="-306388" y="-228600"/>
            <a:chExt cx="12803592" cy="7315200"/>
          </a:xfrm>
        </p:grpSpPr>
        <p:grpSp>
          <p:nvGrpSpPr>
            <p:cNvPr id="641" name=".5&quot; x .5&quot; grid"/>
            <p:cNvGrpSpPr/>
            <p:nvPr userDrawn="1"/>
          </p:nvGrpSpPr>
          <p:grpSpPr>
            <a:xfrm>
              <a:off x="-306388" y="-228600"/>
              <a:ext cx="12801600" cy="7315200"/>
              <a:chOff x="-306388" y="-155448"/>
              <a:chExt cx="12801600" cy="7315200"/>
            </a:xfrm>
          </p:grpSpPr>
          <p:sp>
            <p:nvSpPr>
              <p:cNvPr id="642" name="Rectangle 641"/>
              <p:cNvSpPr/>
              <p:nvPr/>
            </p:nvSpPr>
            <p:spPr bwMode="auto">
              <a:xfrm>
                <a:off x="-306388"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43" name="Rectangle 642"/>
              <p:cNvSpPr/>
              <p:nvPr userDrawn="1"/>
            </p:nvSpPr>
            <p:spPr bwMode="auto">
              <a:xfrm>
                <a:off x="150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44" name="Rectangle 643"/>
              <p:cNvSpPr/>
              <p:nvPr userDrawn="1"/>
            </p:nvSpPr>
            <p:spPr bwMode="auto">
              <a:xfrm>
                <a:off x="608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45" name="Rectangle 644"/>
              <p:cNvSpPr/>
              <p:nvPr userDrawn="1"/>
            </p:nvSpPr>
            <p:spPr bwMode="auto">
              <a:xfrm>
                <a:off x="10652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46" name="Rectangle 645"/>
              <p:cNvSpPr/>
              <p:nvPr userDrawn="1"/>
            </p:nvSpPr>
            <p:spPr bwMode="auto">
              <a:xfrm>
                <a:off x="15224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47" name="Rectangle 646"/>
              <p:cNvSpPr/>
              <p:nvPr userDrawn="1"/>
            </p:nvSpPr>
            <p:spPr bwMode="auto">
              <a:xfrm>
                <a:off x="19796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48" name="Rectangle 647"/>
              <p:cNvSpPr/>
              <p:nvPr userDrawn="1"/>
            </p:nvSpPr>
            <p:spPr bwMode="auto">
              <a:xfrm>
                <a:off x="2436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49" name="Rectangle 648"/>
              <p:cNvSpPr/>
              <p:nvPr/>
            </p:nvSpPr>
            <p:spPr bwMode="auto">
              <a:xfrm>
                <a:off x="2894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0" name="Rectangle 649"/>
              <p:cNvSpPr/>
              <p:nvPr userDrawn="1"/>
            </p:nvSpPr>
            <p:spPr bwMode="auto">
              <a:xfrm>
                <a:off x="33512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1" name="Rectangle 650"/>
              <p:cNvSpPr/>
              <p:nvPr userDrawn="1"/>
            </p:nvSpPr>
            <p:spPr bwMode="auto">
              <a:xfrm>
                <a:off x="38084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2" name="Rectangle 651"/>
              <p:cNvSpPr/>
              <p:nvPr userDrawn="1"/>
            </p:nvSpPr>
            <p:spPr bwMode="auto">
              <a:xfrm>
                <a:off x="42656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3" name="Rectangle 652"/>
              <p:cNvSpPr/>
              <p:nvPr userDrawn="1"/>
            </p:nvSpPr>
            <p:spPr bwMode="auto">
              <a:xfrm>
                <a:off x="4722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4" name="Rectangle 653"/>
              <p:cNvSpPr/>
              <p:nvPr userDrawn="1"/>
            </p:nvSpPr>
            <p:spPr bwMode="auto">
              <a:xfrm>
                <a:off x="5180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5" name="Rectangle 654"/>
              <p:cNvSpPr/>
              <p:nvPr userDrawn="1"/>
            </p:nvSpPr>
            <p:spPr bwMode="auto">
              <a:xfrm>
                <a:off x="56372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6" name="Rectangle 655"/>
              <p:cNvSpPr/>
              <p:nvPr/>
            </p:nvSpPr>
            <p:spPr bwMode="auto">
              <a:xfrm>
                <a:off x="60944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7" name="Rectangle 656"/>
              <p:cNvSpPr/>
              <p:nvPr userDrawn="1"/>
            </p:nvSpPr>
            <p:spPr bwMode="auto">
              <a:xfrm>
                <a:off x="65516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8" name="Rectangle 657"/>
              <p:cNvSpPr/>
              <p:nvPr userDrawn="1"/>
            </p:nvSpPr>
            <p:spPr bwMode="auto">
              <a:xfrm>
                <a:off x="7008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9" name="Rectangle 658"/>
              <p:cNvSpPr/>
              <p:nvPr userDrawn="1"/>
            </p:nvSpPr>
            <p:spPr bwMode="auto">
              <a:xfrm>
                <a:off x="7466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0" name="Rectangle 659"/>
              <p:cNvSpPr/>
              <p:nvPr userDrawn="1"/>
            </p:nvSpPr>
            <p:spPr bwMode="auto">
              <a:xfrm>
                <a:off x="79232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1" name="Rectangle 660"/>
              <p:cNvSpPr/>
              <p:nvPr userDrawn="1"/>
            </p:nvSpPr>
            <p:spPr bwMode="auto">
              <a:xfrm>
                <a:off x="83804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2" name="Rectangle 661"/>
              <p:cNvSpPr/>
              <p:nvPr userDrawn="1"/>
            </p:nvSpPr>
            <p:spPr bwMode="auto">
              <a:xfrm>
                <a:off x="88376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3" name="Rectangle 662"/>
              <p:cNvSpPr/>
              <p:nvPr/>
            </p:nvSpPr>
            <p:spPr bwMode="auto">
              <a:xfrm>
                <a:off x="9294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4" name="Rectangle 663"/>
              <p:cNvSpPr/>
              <p:nvPr userDrawn="1"/>
            </p:nvSpPr>
            <p:spPr bwMode="auto">
              <a:xfrm>
                <a:off x="9752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5" name="Rectangle 664"/>
              <p:cNvSpPr/>
              <p:nvPr userDrawn="1"/>
            </p:nvSpPr>
            <p:spPr bwMode="auto">
              <a:xfrm>
                <a:off x="102092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6" name="Rectangle 665"/>
              <p:cNvSpPr/>
              <p:nvPr userDrawn="1"/>
            </p:nvSpPr>
            <p:spPr bwMode="auto">
              <a:xfrm>
                <a:off x="106664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7" name="Rectangle 666"/>
              <p:cNvSpPr/>
              <p:nvPr userDrawn="1"/>
            </p:nvSpPr>
            <p:spPr bwMode="auto">
              <a:xfrm>
                <a:off x="111236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8" name="Rectangle 667"/>
              <p:cNvSpPr/>
              <p:nvPr userDrawn="1"/>
            </p:nvSpPr>
            <p:spPr bwMode="auto">
              <a:xfrm>
                <a:off x="115808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69" name="Rectangle 668"/>
              <p:cNvSpPr/>
              <p:nvPr userDrawn="1"/>
            </p:nvSpPr>
            <p:spPr bwMode="auto">
              <a:xfrm>
                <a:off x="12038012" y="-155448"/>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70" name="Rectangle 669"/>
              <p:cNvSpPr/>
              <p:nvPr/>
            </p:nvSpPr>
            <p:spPr bwMode="auto">
              <a:xfrm>
                <a:off x="-306388"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71" name="Rectangle 670"/>
              <p:cNvSpPr/>
              <p:nvPr userDrawn="1"/>
            </p:nvSpPr>
            <p:spPr bwMode="auto">
              <a:xfrm>
                <a:off x="150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72" name="Rectangle 671"/>
              <p:cNvSpPr/>
              <p:nvPr userDrawn="1"/>
            </p:nvSpPr>
            <p:spPr bwMode="auto">
              <a:xfrm>
                <a:off x="608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73" name="Rectangle 672"/>
              <p:cNvSpPr/>
              <p:nvPr userDrawn="1"/>
            </p:nvSpPr>
            <p:spPr bwMode="auto">
              <a:xfrm>
                <a:off x="10652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74" name="Rectangle 673"/>
              <p:cNvSpPr/>
              <p:nvPr userDrawn="1"/>
            </p:nvSpPr>
            <p:spPr bwMode="auto">
              <a:xfrm>
                <a:off x="15224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75" name="Rectangle 674"/>
              <p:cNvSpPr/>
              <p:nvPr userDrawn="1"/>
            </p:nvSpPr>
            <p:spPr bwMode="auto">
              <a:xfrm>
                <a:off x="19796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76" name="Rectangle 675"/>
              <p:cNvSpPr/>
              <p:nvPr userDrawn="1"/>
            </p:nvSpPr>
            <p:spPr bwMode="auto">
              <a:xfrm>
                <a:off x="2436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77" name="Rectangle 676"/>
              <p:cNvSpPr/>
              <p:nvPr/>
            </p:nvSpPr>
            <p:spPr bwMode="auto">
              <a:xfrm>
                <a:off x="2894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78" name="Rectangle 677"/>
              <p:cNvSpPr/>
              <p:nvPr userDrawn="1"/>
            </p:nvSpPr>
            <p:spPr bwMode="auto">
              <a:xfrm>
                <a:off x="33512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79" name="Rectangle 678"/>
              <p:cNvSpPr/>
              <p:nvPr userDrawn="1"/>
            </p:nvSpPr>
            <p:spPr bwMode="auto">
              <a:xfrm>
                <a:off x="38084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0" name="Rectangle 679"/>
              <p:cNvSpPr/>
              <p:nvPr userDrawn="1"/>
            </p:nvSpPr>
            <p:spPr bwMode="auto">
              <a:xfrm>
                <a:off x="42656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1" name="Rectangle 680"/>
              <p:cNvSpPr/>
              <p:nvPr userDrawn="1"/>
            </p:nvSpPr>
            <p:spPr bwMode="auto">
              <a:xfrm>
                <a:off x="4722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2" name="Rectangle 681"/>
              <p:cNvSpPr/>
              <p:nvPr userDrawn="1"/>
            </p:nvSpPr>
            <p:spPr bwMode="auto">
              <a:xfrm>
                <a:off x="5180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3" name="Rectangle 682"/>
              <p:cNvSpPr/>
              <p:nvPr userDrawn="1"/>
            </p:nvSpPr>
            <p:spPr bwMode="auto">
              <a:xfrm>
                <a:off x="56372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4" name="Rectangle 683"/>
              <p:cNvSpPr/>
              <p:nvPr/>
            </p:nvSpPr>
            <p:spPr bwMode="auto">
              <a:xfrm>
                <a:off x="60944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5" name="Rectangle 684"/>
              <p:cNvSpPr/>
              <p:nvPr userDrawn="1"/>
            </p:nvSpPr>
            <p:spPr bwMode="auto">
              <a:xfrm>
                <a:off x="65516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6" name="Rectangle 685"/>
              <p:cNvSpPr/>
              <p:nvPr userDrawn="1"/>
            </p:nvSpPr>
            <p:spPr bwMode="auto">
              <a:xfrm>
                <a:off x="7008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7" name="Rectangle 686"/>
              <p:cNvSpPr/>
              <p:nvPr userDrawn="1"/>
            </p:nvSpPr>
            <p:spPr bwMode="auto">
              <a:xfrm>
                <a:off x="7466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8" name="Rectangle 687"/>
              <p:cNvSpPr/>
              <p:nvPr userDrawn="1"/>
            </p:nvSpPr>
            <p:spPr bwMode="auto">
              <a:xfrm>
                <a:off x="79232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9" name="Rectangle 688"/>
              <p:cNvSpPr/>
              <p:nvPr userDrawn="1"/>
            </p:nvSpPr>
            <p:spPr bwMode="auto">
              <a:xfrm>
                <a:off x="83804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90" name="Rectangle 689"/>
              <p:cNvSpPr/>
              <p:nvPr userDrawn="1"/>
            </p:nvSpPr>
            <p:spPr bwMode="auto">
              <a:xfrm>
                <a:off x="88376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91" name="Rectangle 690"/>
              <p:cNvSpPr/>
              <p:nvPr/>
            </p:nvSpPr>
            <p:spPr bwMode="auto">
              <a:xfrm>
                <a:off x="9294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92" name="Rectangle 691"/>
              <p:cNvSpPr/>
              <p:nvPr userDrawn="1"/>
            </p:nvSpPr>
            <p:spPr bwMode="auto">
              <a:xfrm>
                <a:off x="9752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93" name="Rectangle 692"/>
              <p:cNvSpPr/>
              <p:nvPr userDrawn="1"/>
            </p:nvSpPr>
            <p:spPr bwMode="auto">
              <a:xfrm>
                <a:off x="102092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94" name="Rectangle 693"/>
              <p:cNvSpPr/>
              <p:nvPr userDrawn="1"/>
            </p:nvSpPr>
            <p:spPr bwMode="auto">
              <a:xfrm>
                <a:off x="106664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95" name="Rectangle 694"/>
              <p:cNvSpPr/>
              <p:nvPr userDrawn="1"/>
            </p:nvSpPr>
            <p:spPr bwMode="auto">
              <a:xfrm>
                <a:off x="111236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96" name="Rectangle 695"/>
              <p:cNvSpPr/>
              <p:nvPr userDrawn="1"/>
            </p:nvSpPr>
            <p:spPr bwMode="auto">
              <a:xfrm>
                <a:off x="115808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97" name="Rectangle 696"/>
              <p:cNvSpPr/>
              <p:nvPr userDrawn="1"/>
            </p:nvSpPr>
            <p:spPr bwMode="auto">
              <a:xfrm>
                <a:off x="12038012" y="301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98" name="Rectangle 697"/>
              <p:cNvSpPr/>
              <p:nvPr/>
            </p:nvSpPr>
            <p:spPr bwMode="auto">
              <a:xfrm>
                <a:off x="-306388"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99" name="Rectangle 698"/>
              <p:cNvSpPr/>
              <p:nvPr userDrawn="1"/>
            </p:nvSpPr>
            <p:spPr bwMode="auto">
              <a:xfrm>
                <a:off x="150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0" name="Rectangle 699"/>
              <p:cNvSpPr/>
              <p:nvPr userDrawn="1"/>
            </p:nvSpPr>
            <p:spPr bwMode="auto">
              <a:xfrm>
                <a:off x="608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1" name="Rectangle 700"/>
              <p:cNvSpPr/>
              <p:nvPr userDrawn="1"/>
            </p:nvSpPr>
            <p:spPr bwMode="auto">
              <a:xfrm>
                <a:off x="10652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2" name="Rectangle 701"/>
              <p:cNvSpPr/>
              <p:nvPr userDrawn="1"/>
            </p:nvSpPr>
            <p:spPr bwMode="auto">
              <a:xfrm>
                <a:off x="15224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3" name="Rectangle 702"/>
              <p:cNvSpPr/>
              <p:nvPr userDrawn="1"/>
            </p:nvSpPr>
            <p:spPr bwMode="auto">
              <a:xfrm>
                <a:off x="19796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4" name="Rectangle 703"/>
              <p:cNvSpPr/>
              <p:nvPr userDrawn="1"/>
            </p:nvSpPr>
            <p:spPr bwMode="auto">
              <a:xfrm>
                <a:off x="2436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5" name="Rectangle 704"/>
              <p:cNvSpPr/>
              <p:nvPr/>
            </p:nvSpPr>
            <p:spPr bwMode="auto">
              <a:xfrm>
                <a:off x="2894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6" name="Rectangle 705"/>
              <p:cNvSpPr/>
              <p:nvPr userDrawn="1"/>
            </p:nvSpPr>
            <p:spPr bwMode="auto">
              <a:xfrm>
                <a:off x="33512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7" name="Rectangle 706"/>
              <p:cNvSpPr/>
              <p:nvPr userDrawn="1"/>
            </p:nvSpPr>
            <p:spPr bwMode="auto">
              <a:xfrm>
                <a:off x="38084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8" name="Rectangle 707"/>
              <p:cNvSpPr/>
              <p:nvPr userDrawn="1"/>
            </p:nvSpPr>
            <p:spPr bwMode="auto">
              <a:xfrm>
                <a:off x="42656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09" name="Rectangle 708"/>
              <p:cNvSpPr/>
              <p:nvPr userDrawn="1"/>
            </p:nvSpPr>
            <p:spPr bwMode="auto">
              <a:xfrm>
                <a:off x="4722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10" name="Rectangle 709"/>
              <p:cNvSpPr/>
              <p:nvPr userDrawn="1"/>
            </p:nvSpPr>
            <p:spPr bwMode="auto">
              <a:xfrm>
                <a:off x="5180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11" name="Rectangle 710"/>
              <p:cNvSpPr/>
              <p:nvPr userDrawn="1"/>
            </p:nvSpPr>
            <p:spPr bwMode="auto">
              <a:xfrm>
                <a:off x="56372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12" name="Rectangle 711"/>
              <p:cNvSpPr/>
              <p:nvPr/>
            </p:nvSpPr>
            <p:spPr bwMode="auto">
              <a:xfrm>
                <a:off x="60944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13" name="Rectangle 712"/>
              <p:cNvSpPr/>
              <p:nvPr userDrawn="1"/>
            </p:nvSpPr>
            <p:spPr bwMode="auto">
              <a:xfrm>
                <a:off x="65516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14" name="Rectangle 713"/>
              <p:cNvSpPr/>
              <p:nvPr userDrawn="1"/>
            </p:nvSpPr>
            <p:spPr bwMode="auto">
              <a:xfrm>
                <a:off x="7008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15" name="Rectangle 714"/>
              <p:cNvSpPr/>
              <p:nvPr userDrawn="1"/>
            </p:nvSpPr>
            <p:spPr bwMode="auto">
              <a:xfrm>
                <a:off x="7466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16" name="Rectangle 715"/>
              <p:cNvSpPr/>
              <p:nvPr userDrawn="1"/>
            </p:nvSpPr>
            <p:spPr bwMode="auto">
              <a:xfrm>
                <a:off x="79232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17" name="Rectangle 716"/>
              <p:cNvSpPr/>
              <p:nvPr userDrawn="1"/>
            </p:nvSpPr>
            <p:spPr bwMode="auto">
              <a:xfrm>
                <a:off x="83804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18" name="Rectangle 717"/>
              <p:cNvSpPr/>
              <p:nvPr userDrawn="1"/>
            </p:nvSpPr>
            <p:spPr bwMode="auto">
              <a:xfrm>
                <a:off x="88376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19" name="Rectangle 718"/>
              <p:cNvSpPr/>
              <p:nvPr/>
            </p:nvSpPr>
            <p:spPr bwMode="auto">
              <a:xfrm>
                <a:off x="9294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0" name="Rectangle 719"/>
              <p:cNvSpPr/>
              <p:nvPr userDrawn="1"/>
            </p:nvSpPr>
            <p:spPr bwMode="auto">
              <a:xfrm>
                <a:off x="9752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1" name="Rectangle 720"/>
              <p:cNvSpPr/>
              <p:nvPr userDrawn="1"/>
            </p:nvSpPr>
            <p:spPr bwMode="auto">
              <a:xfrm>
                <a:off x="102092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2" name="Rectangle 721"/>
              <p:cNvSpPr/>
              <p:nvPr userDrawn="1"/>
            </p:nvSpPr>
            <p:spPr bwMode="auto">
              <a:xfrm>
                <a:off x="106664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3" name="Rectangle 722"/>
              <p:cNvSpPr/>
              <p:nvPr userDrawn="1"/>
            </p:nvSpPr>
            <p:spPr bwMode="auto">
              <a:xfrm>
                <a:off x="111236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4" name="Rectangle 723"/>
              <p:cNvSpPr/>
              <p:nvPr userDrawn="1"/>
            </p:nvSpPr>
            <p:spPr bwMode="auto">
              <a:xfrm>
                <a:off x="115808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5" name="Rectangle 724"/>
              <p:cNvSpPr/>
              <p:nvPr userDrawn="1"/>
            </p:nvSpPr>
            <p:spPr bwMode="auto">
              <a:xfrm>
                <a:off x="12038012" y="758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6" name="Rectangle 725"/>
              <p:cNvSpPr/>
              <p:nvPr/>
            </p:nvSpPr>
            <p:spPr bwMode="auto">
              <a:xfrm>
                <a:off x="-306388"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7" name="Rectangle 726"/>
              <p:cNvSpPr/>
              <p:nvPr userDrawn="1"/>
            </p:nvSpPr>
            <p:spPr bwMode="auto">
              <a:xfrm>
                <a:off x="150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8" name="Rectangle 727"/>
              <p:cNvSpPr/>
              <p:nvPr userDrawn="1"/>
            </p:nvSpPr>
            <p:spPr bwMode="auto">
              <a:xfrm>
                <a:off x="608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29" name="Rectangle 728"/>
              <p:cNvSpPr/>
              <p:nvPr userDrawn="1"/>
            </p:nvSpPr>
            <p:spPr bwMode="auto">
              <a:xfrm>
                <a:off x="10652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0" name="Rectangle 729"/>
              <p:cNvSpPr/>
              <p:nvPr userDrawn="1"/>
            </p:nvSpPr>
            <p:spPr bwMode="auto">
              <a:xfrm>
                <a:off x="15224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1" name="Rectangle 730"/>
              <p:cNvSpPr/>
              <p:nvPr userDrawn="1"/>
            </p:nvSpPr>
            <p:spPr bwMode="auto">
              <a:xfrm>
                <a:off x="19796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2" name="Rectangle 731"/>
              <p:cNvSpPr/>
              <p:nvPr userDrawn="1"/>
            </p:nvSpPr>
            <p:spPr bwMode="auto">
              <a:xfrm>
                <a:off x="2436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3" name="Rectangle 732"/>
              <p:cNvSpPr/>
              <p:nvPr/>
            </p:nvSpPr>
            <p:spPr bwMode="auto">
              <a:xfrm>
                <a:off x="2894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4" name="Rectangle 733"/>
              <p:cNvSpPr/>
              <p:nvPr userDrawn="1"/>
            </p:nvSpPr>
            <p:spPr bwMode="auto">
              <a:xfrm>
                <a:off x="33512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5" name="Rectangle 734"/>
              <p:cNvSpPr/>
              <p:nvPr userDrawn="1"/>
            </p:nvSpPr>
            <p:spPr bwMode="auto">
              <a:xfrm>
                <a:off x="38084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6" name="Rectangle 735"/>
              <p:cNvSpPr/>
              <p:nvPr userDrawn="1"/>
            </p:nvSpPr>
            <p:spPr bwMode="auto">
              <a:xfrm>
                <a:off x="42656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7" name="Rectangle 736"/>
              <p:cNvSpPr/>
              <p:nvPr userDrawn="1"/>
            </p:nvSpPr>
            <p:spPr bwMode="auto">
              <a:xfrm>
                <a:off x="4722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8" name="Rectangle 737"/>
              <p:cNvSpPr/>
              <p:nvPr userDrawn="1"/>
            </p:nvSpPr>
            <p:spPr bwMode="auto">
              <a:xfrm>
                <a:off x="5180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39" name="Rectangle 738"/>
              <p:cNvSpPr/>
              <p:nvPr userDrawn="1"/>
            </p:nvSpPr>
            <p:spPr bwMode="auto">
              <a:xfrm>
                <a:off x="56372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0" name="Rectangle 739"/>
              <p:cNvSpPr/>
              <p:nvPr/>
            </p:nvSpPr>
            <p:spPr bwMode="auto">
              <a:xfrm>
                <a:off x="60944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1" name="Rectangle 740"/>
              <p:cNvSpPr/>
              <p:nvPr userDrawn="1"/>
            </p:nvSpPr>
            <p:spPr bwMode="auto">
              <a:xfrm>
                <a:off x="65516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2" name="Rectangle 741"/>
              <p:cNvSpPr/>
              <p:nvPr userDrawn="1"/>
            </p:nvSpPr>
            <p:spPr bwMode="auto">
              <a:xfrm>
                <a:off x="7008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3" name="Rectangle 742"/>
              <p:cNvSpPr/>
              <p:nvPr userDrawn="1"/>
            </p:nvSpPr>
            <p:spPr bwMode="auto">
              <a:xfrm>
                <a:off x="7466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4" name="Rectangle 743"/>
              <p:cNvSpPr/>
              <p:nvPr userDrawn="1"/>
            </p:nvSpPr>
            <p:spPr bwMode="auto">
              <a:xfrm>
                <a:off x="79232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5" name="Rectangle 744"/>
              <p:cNvSpPr/>
              <p:nvPr userDrawn="1"/>
            </p:nvSpPr>
            <p:spPr bwMode="auto">
              <a:xfrm>
                <a:off x="83804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6" name="Rectangle 745"/>
              <p:cNvSpPr/>
              <p:nvPr userDrawn="1"/>
            </p:nvSpPr>
            <p:spPr bwMode="auto">
              <a:xfrm>
                <a:off x="88376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7" name="Rectangle 746"/>
              <p:cNvSpPr/>
              <p:nvPr/>
            </p:nvSpPr>
            <p:spPr bwMode="auto">
              <a:xfrm>
                <a:off x="9294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8" name="Rectangle 747"/>
              <p:cNvSpPr/>
              <p:nvPr userDrawn="1"/>
            </p:nvSpPr>
            <p:spPr bwMode="auto">
              <a:xfrm>
                <a:off x="9752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49" name="Rectangle 748"/>
              <p:cNvSpPr/>
              <p:nvPr userDrawn="1"/>
            </p:nvSpPr>
            <p:spPr bwMode="auto">
              <a:xfrm>
                <a:off x="102092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0" name="Rectangle 749"/>
              <p:cNvSpPr/>
              <p:nvPr userDrawn="1"/>
            </p:nvSpPr>
            <p:spPr bwMode="auto">
              <a:xfrm>
                <a:off x="106664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1" name="Rectangle 750"/>
              <p:cNvSpPr/>
              <p:nvPr userDrawn="1"/>
            </p:nvSpPr>
            <p:spPr bwMode="auto">
              <a:xfrm>
                <a:off x="111236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2" name="Rectangle 751"/>
              <p:cNvSpPr/>
              <p:nvPr userDrawn="1"/>
            </p:nvSpPr>
            <p:spPr bwMode="auto">
              <a:xfrm>
                <a:off x="115808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3" name="Rectangle 752"/>
              <p:cNvSpPr/>
              <p:nvPr userDrawn="1"/>
            </p:nvSpPr>
            <p:spPr bwMode="auto">
              <a:xfrm>
                <a:off x="12038012" y="1216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4" name="Rectangle 753"/>
              <p:cNvSpPr/>
              <p:nvPr/>
            </p:nvSpPr>
            <p:spPr bwMode="auto">
              <a:xfrm>
                <a:off x="-306388"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5" name="Rectangle 754"/>
              <p:cNvSpPr/>
              <p:nvPr userDrawn="1"/>
            </p:nvSpPr>
            <p:spPr bwMode="auto">
              <a:xfrm>
                <a:off x="150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6" name="Rectangle 755"/>
              <p:cNvSpPr/>
              <p:nvPr userDrawn="1"/>
            </p:nvSpPr>
            <p:spPr bwMode="auto">
              <a:xfrm>
                <a:off x="608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7" name="Rectangle 756"/>
              <p:cNvSpPr/>
              <p:nvPr userDrawn="1"/>
            </p:nvSpPr>
            <p:spPr bwMode="auto">
              <a:xfrm>
                <a:off x="10652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8" name="Rectangle 757"/>
              <p:cNvSpPr/>
              <p:nvPr userDrawn="1"/>
            </p:nvSpPr>
            <p:spPr bwMode="auto">
              <a:xfrm>
                <a:off x="15224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59" name="Rectangle 758"/>
              <p:cNvSpPr/>
              <p:nvPr userDrawn="1"/>
            </p:nvSpPr>
            <p:spPr bwMode="auto">
              <a:xfrm>
                <a:off x="19796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60" name="Rectangle 759"/>
              <p:cNvSpPr/>
              <p:nvPr userDrawn="1"/>
            </p:nvSpPr>
            <p:spPr bwMode="auto">
              <a:xfrm>
                <a:off x="2436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61" name="Rectangle 760"/>
              <p:cNvSpPr/>
              <p:nvPr/>
            </p:nvSpPr>
            <p:spPr bwMode="auto">
              <a:xfrm>
                <a:off x="2894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62" name="Rectangle 761"/>
              <p:cNvSpPr/>
              <p:nvPr userDrawn="1"/>
            </p:nvSpPr>
            <p:spPr bwMode="auto">
              <a:xfrm>
                <a:off x="33512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63" name="Rectangle 762"/>
              <p:cNvSpPr/>
              <p:nvPr userDrawn="1"/>
            </p:nvSpPr>
            <p:spPr bwMode="auto">
              <a:xfrm>
                <a:off x="38084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64" name="Rectangle 763"/>
              <p:cNvSpPr/>
              <p:nvPr userDrawn="1"/>
            </p:nvSpPr>
            <p:spPr bwMode="auto">
              <a:xfrm>
                <a:off x="42656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65" name="Rectangle 764"/>
              <p:cNvSpPr/>
              <p:nvPr userDrawn="1"/>
            </p:nvSpPr>
            <p:spPr bwMode="auto">
              <a:xfrm>
                <a:off x="4722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66" name="Rectangle 765"/>
              <p:cNvSpPr/>
              <p:nvPr userDrawn="1"/>
            </p:nvSpPr>
            <p:spPr bwMode="auto">
              <a:xfrm>
                <a:off x="5180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67" name="Rectangle 766"/>
              <p:cNvSpPr/>
              <p:nvPr userDrawn="1"/>
            </p:nvSpPr>
            <p:spPr bwMode="auto">
              <a:xfrm>
                <a:off x="56372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68" name="Rectangle 767"/>
              <p:cNvSpPr/>
              <p:nvPr/>
            </p:nvSpPr>
            <p:spPr bwMode="auto">
              <a:xfrm>
                <a:off x="60944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69" name="Rectangle 768"/>
              <p:cNvSpPr/>
              <p:nvPr userDrawn="1"/>
            </p:nvSpPr>
            <p:spPr bwMode="auto">
              <a:xfrm>
                <a:off x="65516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0" name="Rectangle 769"/>
              <p:cNvSpPr/>
              <p:nvPr userDrawn="1"/>
            </p:nvSpPr>
            <p:spPr bwMode="auto">
              <a:xfrm>
                <a:off x="7008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1" name="Rectangle 770"/>
              <p:cNvSpPr/>
              <p:nvPr userDrawn="1"/>
            </p:nvSpPr>
            <p:spPr bwMode="auto">
              <a:xfrm>
                <a:off x="7466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2" name="Rectangle 771"/>
              <p:cNvSpPr/>
              <p:nvPr userDrawn="1"/>
            </p:nvSpPr>
            <p:spPr bwMode="auto">
              <a:xfrm>
                <a:off x="79232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3" name="Rectangle 772"/>
              <p:cNvSpPr/>
              <p:nvPr userDrawn="1"/>
            </p:nvSpPr>
            <p:spPr bwMode="auto">
              <a:xfrm>
                <a:off x="83804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4" name="Rectangle 773"/>
              <p:cNvSpPr/>
              <p:nvPr userDrawn="1"/>
            </p:nvSpPr>
            <p:spPr bwMode="auto">
              <a:xfrm>
                <a:off x="88376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5" name="Rectangle 774"/>
              <p:cNvSpPr/>
              <p:nvPr/>
            </p:nvSpPr>
            <p:spPr bwMode="auto">
              <a:xfrm>
                <a:off x="9294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6" name="Rectangle 775"/>
              <p:cNvSpPr/>
              <p:nvPr userDrawn="1"/>
            </p:nvSpPr>
            <p:spPr bwMode="auto">
              <a:xfrm>
                <a:off x="9752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7" name="Rectangle 776"/>
              <p:cNvSpPr/>
              <p:nvPr userDrawn="1"/>
            </p:nvSpPr>
            <p:spPr bwMode="auto">
              <a:xfrm>
                <a:off x="102092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8" name="Rectangle 777"/>
              <p:cNvSpPr/>
              <p:nvPr userDrawn="1"/>
            </p:nvSpPr>
            <p:spPr bwMode="auto">
              <a:xfrm>
                <a:off x="106664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9" name="Rectangle 778"/>
              <p:cNvSpPr/>
              <p:nvPr userDrawn="1"/>
            </p:nvSpPr>
            <p:spPr bwMode="auto">
              <a:xfrm>
                <a:off x="111236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0" name="Rectangle 779"/>
              <p:cNvSpPr/>
              <p:nvPr userDrawn="1"/>
            </p:nvSpPr>
            <p:spPr bwMode="auto">
              <a:xfrm>
                <a:off x="115808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1" name="Rectangle 780"/>
              <p:cNvSpPr/>
              <p:nvPr userDrawn="1"/>
            </p:nvSpPr>
            <p:spPr bwMode="auto">
              <a:xfrm>
                <a:off x="12038012" y="1673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2" name="Rectangle 781"/>
              <p:cNvSpPr/>
              <p:nvPr/>
            </p:nvSpPr>
            <p:spPr bwMode="auto">
              <a:xfrm>
                <a:off x="-306388"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3" name="Rectangle 782"/>
              <p:cNvSpPr/>
              <p:nvPr userDrawn="1"/>
            </p:nvSpPr>
            <p:spPr bwMode="auto">
              <a:xfrm>
                <a:off x="150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4" name="Rectangle 783"/>
              <p:cNvSpPr/>
              <p:nvPr userDrawn="1"/>
            </p:nvSpPr>
            <p:spPr bwMode="auto">
              <a:xfrm>
                <a:off x="608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5" name="Rectangle 784"/>
              <p:cNvSpPr/>
              <p:nvPr userDrawn="1"/>
            </p:nvSpPr>
            <p:spPr bwMode="auto">
              <a:xfrm>
                <a:off x="10652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6" name="Rectangle 785"/>
              <p:cNvSpPr/>
              <p:nvPr userDrawn="1"/>
            </p:nvSpPr>
            <p:spPr bwMode="auto">
              <a:xfrm>
                <a:off x="15224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7" name="Rectangle 786"/>
              <p:cNvSpPr/>
              <p:nvPr userDrawn="1"/>
            </p:nvSpPr>
            <p:spPr bwMode="auto">
              <a:xfrm>
                <a:off x="19796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8" name="Rectangle 787"/>
              <p:cNvSpPr/>
              <p:nvPr userDrawn="1"/>
            </p:nvSpPr>
            <p:spPr bwMode="auto">
              <a:xfrm>
                <a:off x="2436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89" name="Rectangle 788"/>
              <p:cNvSpPr/>
              <p:nvPr/>
            </p:nvSpPr>
            <p:spPr bwMode="auto">
              <a:xfrm>
                <a:off x="2894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90" name="Rectangle 789"/>
              <p:cNvSpPr/>
              <p:nvPr userDrawn="1"/>
            </p:nvSpPr>
            <p:spPr bwMode="auto">
              <a:xfrm>
                <a:off x="33512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91" name="Rectangle 790"/>
              <p:cNvSpPr/>
              <p:nvPr userDrawn="1"/>
            </p:nvSpPr>
            <p:spPr bwMode="auto">
              <a:xfrm>
                <a:off x="38084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92" name="Rectangle 791"/>
              <p:cNvSpPr/>
              <p:nvPr userDrawn="1"/>
            </p:nvSpPr>
            <p:spPr bwMode="auto">
              <a:xfrm>
                <a:off x="42656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93" name="Rectangle 792"/>
              <p:cNvSpPr/>
              <p:nvPr userDrawn="1"/>
            </p:nvSpPr>
            <p:spPr bwMode="auto">
              <a:xfrm>
                <a:off x="4722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94" name="Rectangle 793"/>
              <p:cNvSpPr/>
              <p:nvPr userDrawn="1"/>
            </p:nvSpPr>
            <p:spPr bwMode="auto">
              <a:xfrm>
                <a:off x="5180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95" name="Rectangle 794"/>
              <p:cNvSpPr/>
              <p:nvPr userDrawn="1"/>
            </p:nvSpPr>
            <p:spPr bwMode="auto">
              <a:xfrm>
                <a:off x="56372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96" name="Rectangle 795"/>
              <p:cNvSpPr/>
              <p:nvPr/>
            </p:nvSpPr>
            <p:spPr bwMode="auto">
              <a:xfrm>
                <a:off x="60944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97" name="Rectangle 796"/>
              <p:cNvSpPr/>
              <p:nvPr userDrawn="1"/>
            </p:nvSpPr>
            <p:spPr bwMode="auto">
              <a:xfrm>
                <a:off x="65516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98" name="Rectangle 797"/>
              <p:cNvSpPr/>
              <p:nvPr userDrawn="1"/>
            </p:nvSpPr>
            <p:spPr bwMode="auto">
              <a:xfrm>
                <a:off x="7008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99" name="Rectangle 798"/>
              <p:cNvSpPr/>
              <p:nvPr userDrawn="1"/>
            </p:nvSpPr>
            <p:spPr bwMode="auto">
              <a:xfrm>
                <a:off x="7466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0" name="Rectangle 799"/>
              <p:cNvSpPr/>
              <p:nvPr userDrawn="1"/>
            </p:nvSpPr>
            <p:spPr bwMode="auto">
              <a:xfrm>
                <a:off x="79232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1" name="Rectangle 800"/>
              <p:cNvSpPr/>
              <p:nvPr userDrawn="1"/>
            </p:nvSpPr>
            <p:spPr bwMode="auto">
              <a:xfrm>
                <a:off x="83804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2" name="Rectangle 801"/>
              <p:cNvSpPr/>
              <p:nvPr userDrawn="1"/>
            </p:nvSpPr>
            <p:spPr bwMode="auto">
              <a:xfrm>
                <a:off x="88376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3" name="Rectangle 802"/>
              <p:cNvSpPr/>
              <p:nvPr/>
            </p:nvSpPr>
            <p:spPr bwMode="auto">
              <a:xfrm>
                <a:off x="9294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4" name="Rectangle 803"/>
              <p:cNvSpPr/>
              <p:nvPr userDrawn="1"/>
            </p:nvSpPr>
            <p:spPr bwMode="auto">
              <a:xfrm>
                <a:off x="9752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5" name="Rectangle 804"/>
              <p:cNvSpPr/>
              <p:nvPr userDrawn="1"/>
            </p:nvSpPr>
            <p:spPr bwMode="auto">
              <a:xfrm>
                <a:off x="102092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6" name="Rectangle 805"/>
              <p:cNvSpPr/>
              <p:nvPr userDrawn="1"/>
            </p:nvSpPr>
            <p:spPr bwMode="auto">
              <a:xfrm>
                <a:off x="106664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7" name="Rectangle 806"/>
              <p:cNvSpPr/>
              <p:nvPr userDrawn="1"/>
            </p:nvSpPr>
            <p:spPr bwMode="auto">
              <a:xfrm>
                <a:off x="111236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8" name="Rectangle 807"/>
              <p:cNvSpPr/>
              <p:nvPr userDrawn="1"/>
            </p:nvSpPr>
            <p:spPr bwMode="auto">
              <a:xfrm>
                <a:off x="115808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9" name="Rectangle 808"/>
              <p:cNvSpPr/>
              <p:nvPr userDrawn="1"/>
            </p:nvSpPr>
            <p:spPr bwMode="auto">
              <a:xfrm>
                <a:off x="12038012" y="2130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0" name="Rectangle 809"/>
              <p:cNvSpPr/>
              <p:nvPr/>
            </p:nvSpPr>
            <p:spPr bwMode="auto">
              <a:xfrm>
                <a:off x="-306388"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1" name="Rectangle 810"/>
              <p:cNvSpPr/>
              <p:nvPr userDrawn="1"/>
            </p:nvSpPr>
            <p:spPr bwMode="auto">
              <a:xfrm>
                <a:off x="150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2" name="Rectangle 811"/>
              <p:cNvSpPr/>
              <p:nvPr userDrawn="1"/>
            </p:nvSpPr>
            <p:spPr bwMode="auto">
              <a:xfrm>
                <a:off x="608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3" name="Rectangle 812"/>
              <p:cNvSpPr/>
              <p:nvPr userDrawn="1"/>
            </p:nvSpPr>
            <p:spPr bwMode="auto">
              <a:xfrm>
                <a:off x="10652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4" name="Rectangle 813"/>
              <p:cNvSpPr/>
              <p:nvPr userDrawn="1"/>
            </p:nvSpPr>
            <p:spPr bwMode="auto">
              <a:xfrm>
                <a:off x="15224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5" name="Rectangle 814"/>
              <p:cNvSpPr/>
              <p:nvPr userDrawn="1"/>
            </p:nvSpPr>
            <p:spPr bwMode="auto">
              <a:xfrm>
                <a:off x="19796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6" name="Rectangle 815"/>
              <p:cNvSpPr/>
              <p:nvPr userDrawn="1"/>
            </p:nvSpPr>
            <p:spPr bwMode="auto">
              <a:xfrm>
                <a:off x="2436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7" name="Rectangle 816"/>
              <p:cNvSpPr/>
              <p:nvPr/>
            </p:nvSpPr>
            <p:spPr bwMode="auto">
              <a:xfrm>
                <a:off x="2894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8" name="Rectangle 817"/>
              <p:cNvSpPr/>
              <p:nvPr userDrawn="1"/>
            </p:nvSpPr>
            <p:spPr bwMode="auto">
              <a:xfrm>
                <a:off x="33512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9" name="Rectangle 818"/>
              <p:cNvSpPr/>
              <p:nvPr userDrawn="1"/>
            </p:nvSpPr>
            <p:spPr bwMode="auto">
              <a:xfrm>
                <a:off x="38084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20" name="Rectangle 819"/>
              <p:cNvSpPr/>
              <p:nvPr userDrawn="1"/>
            </p:nvSpPr>
            <p:spPr bwMode="auto">
              <a:xfrm>
                <a:off x="42656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21" name="Rectangle 820"/>
              <p:cNvSpPr/>
              <p:nvPr userDrawn="1"/>
            </p:nvSpPr>
            <p:spPr bwMode="auto">
              <a:xfrm>
                <a:off x="4722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22" name="Rectangle 821"/>
              <p:cNvSpPr/>
              <p:nvPr userDrawn="1"/>
            </p:nvSpPr>
            <p:spPr bwMode="auto">
              <a:xfrm>
                <a:off x="5180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23" name="Rectangle 822"/>
              <p:cNvSpPr/>
              <p:nvPr userDrawn="1"/>
            </p:nvSpPr>
            <p:spPr bwMode="auto">
              <a:xfrm>
                <a:off x="56372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24" name="Rectangle 823"/>
              <p:cNvSpPr/>
              <p:nvPr/>
            </p:nvSpPr>
            <p:spPr bwMode="auto">
              <a:xfrm>
                <a:off x="60944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25" name="Rectangle 824"/>
              <p:cNvSpPr/>
              <p:nvPr userDrawn="1"/>
            </p:nvSpPr>
            <p:spPr bwMode="auto">
              <a:xfrm>
                <a:off x="65516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26" name="Rectangle 825"/>
              <p:cNvSpPr/>
              <p:nvPr userDrawn="1"/>
            </p:nvSpPr>
            <p:spPr bwMode="auto">
              <a:xfrm>
                <a:off x="7008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27" name="Rectangle 826"/>
              <p:cNvSpPr/>
              <p:nvPr userDrawn="1"/>
            </p:nvSpPr>
            <p:spPr bwMode="auto">
              <a:xfrm>
                <a:off x="7466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28" name="Rectangle 827"/>
              <p:cNvSpPr/>
              <p:nvPr userDrawn="1"/>
            </p:nvSpPr>
            <p:spPr bwMode="auto">
              <a:xfrm>
                <a:off x="79232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29" name="Rectangle 828"/>
              <p:cNvSpPr/>
              <p:nvPr userDrawn="1"/>
            </p:nvSpPr>
            <p:spPr bwMode="auto">
              <a:xfrm>
                <a:off x="83804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0" name="Rectangle 829"/>
              <p:cNvSpPr/>
              <p:nvPr userDrawn="1"/>
            </p:nvSpPr>
            <p:spPr bwMode="auto">
              <a:xfrm>
                <a:off x="88376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1" name="Rectangle 830"/>
              <p:cNvSpPr/>
              <p:nvPr/>
            </p:nvSpPr>
            <p:spPr bwMode="auto">
              <a:xfrm>
                <a:off x="9294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2" name="Rectangle 831"/>
              <p:cNvSpPr/>
              <p:nvPr userDrawn="1"/>
            </p:nvSpPr>
            <p:spPr bwMode="auto">
              <a:xfrm>
                <a:off x="9752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3" name="Rectangle 832"/>
              <p:cNvSpPr/>
              <p:nvPr userDrawn="1"/>
            </p:nvSpPr>
            <p:spPr bwMode="auto">
              <a:xfrm>
                <a:off x="102092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4" name="Rectangle 833"/>
              <p:cNvSpPr/>
              <p:nvPr userDrawn="1"/>
            </p:nvSpPr>
            <p:spPr bwMode="auto">
              <a:xfrm>
                <a:off x="106664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5" name="Rectangle 834"/>
              <p:cNvSpPr/>
              <p:nvPr userDrawn="1"/>
            </p:nvSpPr>
            <p:spPr bwMode="auto">
              <a:xfrm>
                <a:off x="111236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6" name="Rectangle 835"/>
              <p:cNvSpPr/>
              <p:nvPr userDrawn="1"/>
            </p:nvSpPr>
            <p:spPr bwMode="auto">
              <a:xfrm>
                <a:off x="115808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7" name="Rectangle 836"/>
              <p:cNvSpPr/>
              <p:nvPr userDrawn="1"/>
            </p:nvSpPr>
            <p:spPr bwMode="auto">
              <a:xfrm>
                <a:off x="12038012" y="2587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8" name="Rectangle 837"/>
              <p:cNvSpPr/>
              <p:nvPr/>
            </p:nvSpPr>
            <p:spPr bwMode="auto">
              <a:xfrm>
                <a:off x="-306388"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9" name="Rectangle 838"/>
              <p:cNvSpPr/>
              <p:nvPr userDrawn="1"/>
            </p:nvSpPr>
            <p:spPr bwMode="auto">
              <a:xfrm>
                <a:off x="150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0" name="Rectangle 839"/>
              <p:cNvSpPr/>
              <p:nvPr userDrawn="1"/>
            </p:nvSpPr>
            <p:spPr bwMode="auto">
              <a:xfrm>
                <a:off x="608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1" name="Rectangle 840"/>
              <p:cNvSpPr/>
              <p:nvPr userDrawn="1"/>
            </p:nvSpPr>
            <p:spPr bwMode="auto">
              <a:xfrm>
                <a:off x="10652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2" name="Rectangle 841"/>
              <p:cNvSpPr/>
              <p:nvPr userDrawn="1"/>
            </p:nvSpPr>
            <p:spPr bwMode="auto">
              <a:xfrm>
                <a:off x="15224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3" name="Rectangle 842"/>
              <p:cNvSpPr/>
              <p:nvPr userDrawn="1"/>
            </p:nvSpPr>
            <p:spPr bwMode="auto">
              <a:xfrm>
                <a:off x="19796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4" name="Rectangle 843"/>
              <p:cNvSpPr/>
              <p:nvPr userDrawn="1"/>
            </p:nvSpPr>
            <p:spPr bwMode="auto">
              <a:xfrm>
                <a:off x="2436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5" name="Rectangle 844"/>
              <p:cNvSpPr/>
              <p:nvPr/>
            </p:nvSpPr>
            <p:spPr bwMode="auto">
              <a:xfrm>
                <a:off x="2894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6" name="Rectangle 845"/>
              <p:cNvSpPr/>
              <p:nvPr userDrawn="1"/>
            </p:nvSpPr>
            <p:spPr bwMode="auto">
              <a:xfrm>
                <a:off x="33512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7" name="Rectangle 846"/>
              <p:cNvSpPr/>
              <p:nvPr userDrawn="1"/>
            </p:nvSpPr>
            <p:spPr bwMode="auto">
              <a:xfrm>
                <a:off x="38084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8" name="Rectangle 847"/>
              <p:cNvSpPr/>
              <p:nvPr userDrawn="1"/>
            </p:nvSpPr>
            <p:spPr bwMode="auto">
              <a:xfrm>
                <a:off x="42656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9" name="Rectangle 848"/>
              <p:cNvSpPr/>
              <p:nvPr userDrawn="1"/>
            </p:nvSpPr>
            <p:spPr bwMode="auto">
              <a:xfrm>
                <a:off x="4722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0" name="Rectangle 849"/>
              <p:cNvSpPr/>
              <p:nvPr userDrawn="1"/>
            </p:nvSpPr>
            <p:spPr bwMode="auto">
              <a:xfrm>
                <a:off x="5180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1" name="Rectangle 850"/>
              <p:cNvSpPr/>
              <p:nvPr userDrawn="1"/>
            </p:nvSpPr>
            <p:spPr bwMode="auto">
              <a:xfrm>
                <a:off x="56372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2" name="Rectangle 851"/>
              <p:cNvSpPr/>
              <p:nvPr/>
            </p:nvSpPr>
            <p:spPr bwMode="auto">
              <a:xfrm>
                <a:off x="60944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3" name="Rectangle 852"/>
              <p:cNvSpPr/>
              <p:nvPr userDrawn="1"/>
            </p:nvSpPr>
            <p:spPr bwMode="auto">
              <a:xfrm>
                <a:off x="65516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4" name="Rectangle 853"/>
              <p:cNvSpPr/>
              <p:nvPr userDrawn="1"/>
            </p:nvSpPr>
            <p:spPr bwMode="auto">
              <a:xfrm>
                <a:off x="7008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5" name="Rectangle 854"/>
              <p:cNvSpPr/>
              <p:nvPr userDrawn="1"/>
            </p:nvSpPr>
            <p:spPr bwMode="auto">
              <a:xfrm>
                <a:off x="7466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6" name="Rectangle 855"/>
              <p:cNvSpPr/>
              <p:nvPr userDrawn="1"/>
            </p:nvSpPr>
            <p:spPr bwMode="auto">
              <a:xfrm>
                <a:off x="79232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7" name="Rectangle 856"/>
              <p:cNvSpPr/>
              <p:nvPr userDrawn="1"/>
            </p:nvSpPr>
            <p:spPr bwMode="auto">
              <a:xfrm>
                <a:off x="83804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8" name="Rectangle 857"/>
              <p:cNvSpPr/>
              <p:nvPr userDrawn="1"/>
            </p:nvSpPr>
            <p:spPr bwMode="auto">
              <a:xfrm>
                <a:off x="88376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9" name="Rectangle 858"/>
              <p:cNvSpPr/>
              <p:nvPr/>
            </p:nvSpPr>
            <p:spPr bwMode="auto">
              <a:xfrm>
                <a:off x="9294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60" name="Rectangle 859"/>
              <p:cNvSpPr/>
              <p:nvPr userDrawn="1"/>
            </p:nvSpPr>
            <p:spPr bwMode="auto">
              <a:xfrm>
                <a:off x="9752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61" name="Rectangle 860"/>
              <p:cNvSpPr/>
              <p:nvPr userDrawn="1"/>
            </p:nvSpPr>
            <p:spPr bwMode="auto">
              <a:xfrm>
                <a:off x="102092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62" name="Rectangle 861"/>
              <p:cNvSpPr/>
              <p:nvPr userDrawn="1"/>
            </p:nvSpPr>
            <p:spPr bwMode="auto">
              <a:xfrm>
                <a:off x="106664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63" name="Rectangle 862"/>
              <p:cNvSpPr/>
              <p:nvPr userDrawn="1"/>
            </p:nvSpPr>
            <p:spPr bwMode="auto">
              <a:xfrm>
                <a:off x="111236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64" name="Rectangle 863"/>
              <p:cNvSpPr/>
              <p:nvPr userDrawn="1"/>
            </p:nvSpPr>
            <p:spPr bwMode="auto">
              <a:xfrm>
                <a:off x="115808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65" name="Rectangle 864"/>
              <p:cNvSpPr/>
              <p:nvPr userDrawn="1"/>
            </p:nvSpPr>
            <p:spPr bwMode="auto">
              <a:xfrm>
                <a:off x="12038012" y="3044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66" name="Rectangle 865"/>
              <p:cNvSpPr/>
              <p:nvPr/>
            </p:nvSpPr>
            <p:spPr bwMode="auto">
              <a:xfrm>
                <a:off x="-306388"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67" name="Rectangle 866"/>
              <p:cNvSpPr/>
              <p:nvPr userDrawn="1"/>
            </p:nvSpPr>
            <p:spPr bwMode="auto">
              <a:xfrm>
                <a:off x="150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68" name="Rectangle 867"/>
              <p:cNvSpPr/>
              <p:nvPr userDrawn="1"/>
            </p:nvSpPr>
            <p:spPr bwMode="auto">
              <a:xfrm>
                <a:off x="608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69" name="Rectangle 868"/>
              <p:cNvSpPr/>
              <p:nvPr userDrawn="1"/>
            </p:nvSpPr>
            <p:spPr bwMode="auto">
              <a:xfrm>
                <a:off x="10652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0" name="Rectangle 869"/>
              <p:cNvSpPr/>
              <p:nvPr userDrawn="1"/>
            </p:nvSpPr>
            <p:spPr bwMode="auto">
              <a:xfrm>
                <a:off x="15224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1" name="Rectangle 870"/>
              <p:cNvSpPr/>
              <p:nvPr userDrawn="1"/>
            </p:nvSpPr>
            <p:spPr bwMode="auto">
              <a:xfrm>
                <a:off x="19796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2" name="Rectangle 871"/>
              <p:cNvSpPr/>
              <p:nvPr userDrawn="1"/>
            </p:nvSpPr>
            <p:spPr bwMode="auto">
              <a:xfrm>
                <a:off x="2436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3" name="Rectangle 872"/>
              <p:cNvSpPr/>
              <p:nvPr/>
            </p:nvSpPr>
            <p:spPr bwMode="auto">
              <a:xfrm>
                <a:off x="2894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4" name="Rectangle 873"/>
              <p:cNvSpPr/>
              <p:nvPr userDrawn="1"/>
            </p:nvSpPr>
            <p:spPr bwMode="auto">
              <a:xfrm>
                <a:off x="33512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5" name="Rectangle 874"/>
              <p:cNvSpPr/>
              <p:nvPr userDrawn="1"/>
            </p:nvSpPr>
            <p:spPr bwMode="auto">
              <a:xfrm>
                <a:off x="38084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6" name="Rectangle 875"/>
              <p:cNvSpPr/>
              <p:nvPr userDrawn="1"/>
            </p:nvSpPr>
            <p:spPr bwMode="auto">
              <a:xfrm>
                <a:off x="42656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7" name="Rectangle 876"/>
              <p:cNvSpPr/>
              <p:nvPr userDrawn="1"/>
            </p:nvSpPr>
            <p:spPr bwMode="auto">
              <a:xfrm>
                <a:off x="4722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8" name="Rectangle 877"/>
              <p:cNvSpPr/>
              <p:nvPr userDrawn="1"/>
            </p:nvSpPr>
            <p:spPr bwMode="auto">
              <a:xfrm>
                <a:off x="5180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9" name="Rectangle 878"/>
              <p:cNvSpPr/>
              <p:nvPr userDrawn="1"/>
            </p:nvSpPr>
            <p:spPr bwMode="auto">
              <a:xfrm>
                <a:off x="56372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0" name="Rectangle 879"/>
              <p:cNvSpPr/>
              <p:nvPr/>
            </p:nvSpPr>
            <p:spPr bwMode="auto">
              <a:xfrm>
                <a:off x="60944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1" name="Rectangle 880"/>
              <p:cNvSpPr/>
              <p:nvPr userDrawn="1"/>
            </p:nvSpPr>
            <p:spPr bwMode="auto">
              <a:xfrm>
                <a:off x="65516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2" name="Rectangle 881"/>
              <p:cNvSpPr/>
              <p:nvPr userDrawn="1"/>
            </p:nvSpPr>
            <p:spPr bwMode="auto">
              <a:xfrm>
                <a:off x="7008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3" name="Rectangle 882"/>
              <p:cNvSpPr/>
              <p:nvPr userDrawn="1"/>
            </p:nvSpPr>
            <p:spPr bwMode="auto">
              <a:xfrm>
                <a:off x="7466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4" name="Rectangle 883"/>
              <p:cNvSpPr/>
              <p:nvPr userDrawn="1"/>
            </p:nvSpPr>
            <p:spPr bwMode="auto">
              <a:xfrm>
                <a:off x="79232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5" name="Rectangle 884"/>
              <p:cNvSpPr/>
              <p:nvPr userDrawn="1"/>
            </p:nvSpPr>
            <p:spPr bwMode="auto">
              <a:xfrm>
                <a:off x="83804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6" name="Rectangle 885"/>
              <p:cNvSpPr/>
              <p:nvPr userDrawn="1"/>
            </p:nvSpPr>
            <p:spPr bwMode="auto">
              <a:xfrm>
                <a:off x="88376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7" name="Rectangle 886"/>
              <p:cNvSpPr/>
              <p:nvPr/>
            </p:nvSpPr>
            <p:spPr bwMode="auto">
              <a:xfrm>
                <a:off x="9294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8" name="Rectangle 887"/>
              <p:cNvSpPr/>
              <p:nvPr userDrawn="1"/>
            </p:nvSpPr>
            <p:spPr bwMode="auto">
              <a:xfrm>
                <a:off x="9752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89" name="Rectangle 888"/>
              <p:cNvSpPr/>
              <p:nvPr userDrawn="1"/>
            </p:nvSpPr>
            <p:spPr bwMode="auto">
              <a:xfrm>
                <a:off x="102092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90" name="Rectangle 889"/>
              <p:cNvSpPr/>
              <p:nvPr userDrawn="1"/>
            </p:nvSpPr>
            <p:spPr bwMode="auto">
              <a:xfrm>
                <a:off x="106664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91" name="Rectangle 890"/>
              <p:cNvSpPr/>
              <p:nvPr userDrawn="1"/>
            </p:nvSpPr>
            <p:spPr bwMode="auto">
              <a:xfrm>
                <a:off x="111236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92" name="Rectangle 891"/>
              <p:cNvSpPr/>
              <p:nvPr userDrawn="1"/>
            </p:nvSpPr>
            <p:spPr bwMode="auto">
              <a:xfrm>
                <a:off x="115808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93" name="Rectangle 892"/>
              <p:cNvSpPr/>
              <p:nvPr userDrawn="1"/>
            </p:nvSpPr>
            <p:spPr bwMode="auto">
              <a:xfrm>
                <a:off x="12038012" y="3502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94" name="Rectangle 893"/>
              <p:cNvSpPr/>
              <p:nvPr/>
            </p:nvSpPr>
            <p:spPr bwMode="auto">
              <a:xfrm>
                <a:off x="-306388"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95" name="Rectangle 894"/>
              <p:cNvSpPr/>
              <p:nvPr userDrawn="1"/>
            </p:nvSpPr>
            <p:spPr bwMode="auto">
              <a:xfrm>
                <a:off x="150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96" name="Rectangle 895"/>
              <p:cNvSpPr/>
              <p:nvPr userDrawn="1"/>
            </p:nvSpPr>
            <p:spPr bwMode="auto">
              <a:xfrm>
                <a:off x="608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97" name="Rectangle 896"/>
              <p:cNvSpPr/>
              <p:nvPr userDrawn="1"/>
            </p:nvSpPr>
            <p:spPr bwMode="auto">
              <a:xfrm>
                <a:off x="10652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98" name="Rectangle 897"/>
              <p:cNvSpPr/>
              <p:nvPr userDrawn="1"/>
            </p:nvSpPr>
            <p:spPr bwMode="auto">
              <a:xfrm>
                <a:off x="15224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99" name="Rectangle 898"/>
              <p:cNvSpPr/>
              <p:nvPr userDrawn="1"/>
            </p:nvSpPr>
            <p:spPr bwMode="auto">
              <a:xfrm>
                <a:off x="19796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00" name="Rectangle 899"/>
              <p:cNvSpPr/>
              <p:nvPr userDrawn="1"/>
            </p:nvSpPr>
            <p:spPr bwMode="auto">
              <a:xfrm>
                <a:off x="2436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01" name="Rectangle 900"/>
              <p:cNvSpPr/>
              <p:nvPr/>
            </p:nvSpPr>
            <p:spPr bwMode="auto">
              <a:xfrm>
                <a:off x="2894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02" name="Rectangle 901"/>
              <p:cNvSpPr/>
              <p:nvPr userDrawn="1"/>
            </p:nvSpPr>
            <p:spPr bwMode="auto">
              <a:xfrm>
                <a:off x="33512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03" name="Rectangle 902"/>
              <p:cNvSpPr/>
              <p:nvPr userDrawn="1"/>
            </p:nvSpPr>
            <p:spPr bwMode="auto">
              <a:xfrm>
                <a:off x="38084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04" name="Rectangle 903"/>
              <p:cNvSpPr/>
              <p:nvPr userDrawn="1"/>
            </p:nvSpPr>
            <p:spPr bwMode="auto">
              <a:xfrm>
                <a:off x="42656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05" name="Rectangle 904"/>
              <p:cNvSpPr/>
              <p:nvPr userDrawn="1"/>
            </p:nvSpPr>
            <p:spPr bwMode="auto">
              <a:xfrm>
                <a:off x="4722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06" name="Rectangle 905"/>
              <p:cNvSpPr/>
              <p:nvPr userDrawn="1"/>
            </p:nvSpPr>
            <p:spPr bwMode="auto">
              <a:xfrm>
                <a:off x="5180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07" name="Rectangle 906"/>
              <p:cNvSpPr/>
              <p:nvPr userDrawn="1"/>
            </p:nvSpPr>
            <p:spPr bwMode="auto">
              <a:xfrm>
                <a:off x="56372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08" name="Rectangle 907"/>
              <p:cNvSpPr/>
              <p:nvPr/>
            </p:nvSpPr>
            <p:spPr bwMode="auto">
              <a:xfrm>
                <a:off x="60944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09" name="Rectangle 908"/>
              <p:cNvSpPr/>
              <p:nvPr userDrawn="1"/>
            </p:nvSpPr>
            <p:spPr bwMode="auto">
              <a:xfrm>
                <a:off x="65516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10" name="Rectangle 909"/>
              <p:cNvSpPr/>
              <p:nvPr userDrawn="1"/>
            </p:nvSpPr>
            <p:spPr bwMode="auto">
              <a:xfrm>
                <a:off x="7008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11" name="Rectangle 910"/>
              <p:cNvSpPr/>
              <p:nvPr userDrawn="1"/>
            </p:nvSpPr>
            <p:spPr bwMode="auto">
              <a:xfrm>
                <a:off x="7466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12" name="Rectangle 911"/>
              <p:cNvSpPr/>
              <p:nvPr userDrawn="1"/>
            </p:nvSpPr>
            <p:spPr bwMode="auto">
              <a:xfrm>
                <a:off x="79232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13" name="Rectangle 912"/>
              <p:cNvSpPr/>
              <p:nvPr userDrawn="1"/>
            </p:nvSpPr>
            <p:spPr bwMode="auto">
              <a:xfrm>
                <a:off x="83804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14" name="Rectangle 913"/>
              <p:cNvSpPr/>
              <p:nvPr userDrawn="1"/>
            </p:nvSpPr>
            <p:spPr bwMode="auto">
              <a:xfrm>
                <a:off x="88376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15" name="Rectangle 914"/>
              <p:cNvSpPr/>
              <p:nvPr/>
            </p:nvSpPr>
            <p:spPr bwMode="auto">
              <a:xfrm>
                <a:off x="9294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16" name="Rectangle 915"/>
              <p:cNvSpPr/>
              <p:nvPr userDrawn="1"/>
            </p:nvSpPr>
            <p:spPr bwMode="auto">
              <a:xfrm>
                <a:off x="9752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17" name="Rectangle 916"/>
              <p:cNvSpPr/>
              <p:nvPr userDrawn="1"/>
            </p:nvSpPr>
            <p:spPr bwMode="auto">
              <a:xfrm>
                <a:off x="102092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18" name="Rectangle 917"/>
              <p:cNvSpPr/>
              <p:nvPr userDrawn="1"/>
            </p:nvSpPr>
            <p:spPr bwMode="auto">
              <a:xfrm>
                <a:off x="106664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19" name="Rectangle 918"/>
              <p:cNvSpPr/>
              <p:nvPr userDrawn="1"/>
            </p:nvSpPr>
            <p:spPr bwMode="auto">
              <a:xfrm>
                <a:off x="111236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20" name="Rectangle 919"/>
              <p:cNvSpPr/>
              <p:nvPr userDrawn="1"/>
            </p:nvSpPr>
            <p:spPr bwMode="auto">
              <a:xfrm>
                <a:off x="115808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21" name="Rectangle 920"/>
              <p:cNvSpPr/>
              <p:nvPr userDrawn="1"/>
            </p:nvSpPr>
            <p:spPr bwMode="auto">
              <a:xfrm>
                <a:off x="12038012" y="3959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22" name="Rectangle 921"/>
              <p:cNvSpPr/>
              <p:nvPr/>
            </p:nvSpPr>
            <p:spPr bwMode="auto">
              <a:xfrm>
                <a:off x="-306388"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23" name="Rectangle 922"/>
              <p:cNvSpPr/>
              <p:nvPr userDrawn="1"/>
            </p:nvSpPr>
            <p:spPr bwMode="auto">
              <a:xfrm>
                <a:off x="150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24" name="Rectangle 923"/>
              <p:cNvSpPr/>
              <p:nvPr userDrawn="1"/>
            </p:nvSpPr>
            <p:spPr bwMode="auto">
              <a:xfrm>
                <a:off x="608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25" name="Rectangle 924"/>
              <p:cNvSpPr/>
              <p:nvPr userDrawn="1"/>
            </p:nvSpPr>
            <p:spPr bwMode="auto">
              <a:xfrm>
                <a:off x="10652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26" name="Rectangle 925"/>
              <p:cNvSpPr/>
              <p:nvPr userDrawn="1"/>
            </p:nvSpPr>
            <p:spPr bwMode="auto">
              <a:xfrm>
                <a:off x="15224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27" name="Rectangle 926"/>
              <p:cNvSpPr/>
              <p:nvPr userDrawn="1"/>
            </p:nvSpPr>
            <p:spPr bwMode="auto">
              <a:xfrm>
                <a:off x="19796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28" name="Rectangle 927"/>
              <p:cNvSpPr/>
              <p:nvPr userDrawn="1"/>
            </p:nvSpPr>
            <p:spPr bwMode="auto">
              <a:xfrm>
                <a:off x="2436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29" name="Rectangle 928"/>
              <p:cNvSpPr/>
              <p:nvPr/>
            </p:nvSpPr>
            <p:spPr bwMode="auto">
              <a:xfrm>
                <a:off x="2894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30" name="Rectangle 929"/>
              <p:cNvSpPr/>
              <p:nvPr userDrawn="1"/>
            </p:nvSpPr>
            <p:spPr bwMode="auto">
              <a:xfrm>
                <a:off x="33512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31" name="Rectangle 930"/>
              <p:cNvSpPr/>
              <p:nvPr userDrawn="1"/>
            </p:nvSpPr>
            <p:spPr bwMode="auto">
              <a:xfrm>
                <a:off x="38084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32" name="Rectangle 931"/>
              <p:cNvSpPr/>
              <p:nvPr userDrawn="1"/>
            </p:nvSpPr>
            <p:spPr bwMode="auto">
              <a:xfrm>
                <a:off x="42656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33" name="Rectangle 932"/>
              <p:cNvSpPr/>
              <p:nvPr userDrawn="1"/>
            </p:nvSpPr>
            <p:spPr bwMode="auto">
              <a:xfrm>
                <a:off x="4722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34" name="Rectangle 933"/>
              <p:cNvSpPr/>
              <p:nvPr userDrawn="1"/>
            </p:nvSpPr>
            <p:spPr bwMode="auto">
              <a:xfrm>
                <a:off x="5180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35" name="Rectangle 934"/>
              <p:cNvSpPr/>
              <p:nvPr userDrawn="1"/>
            </p:nvSpPr>
            <p:spPr bwMode="auto">
              <a:xfrm>
                <a:off x="56372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36" name="Rectangle 935"/>
              <p:cNvSpPr/>
              <p:nvPr/>
            </p:nvSpPr>
            <p:spPr bwMode="auto">
              <a:xfrm>
                <a:off x="60944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37" name="Rectangle 936"/>
              <p:cNvSpPr/>
              <p:nvPr userDrawn="1"/>
            </p:nvSpPr>
            <p:spPr bwMode="auto">
              <a:xfrm>
                <a:off x="65516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38" name="Rectangle 937"/>
              <p:cNvSpPr/>
              <p:nvPr userDrawn="1"/>
            </p:nvSpPr>
            <p:spPr bwMode="auto">
              <a:xfrm>
                <a:off x="7008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39" name="Rectangle 938"/>
              <p:cNvSpPr/>
              <p:nvPr userDrawn="1"/>
            </p:nvSpPr>
            <p:spPr bwMode="auto">
              <a:xfrm>
                <a:off x="7466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40" name="Rectangle 939"/>
              <p:cNvSpPr/>
              <p:nvPr userDrawn="1"/>
            </p:nvSpPr>
            <p:spPr bwMode="auto">
              <a:xfrm>
                <a:off x="79232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41" name="Rectangle 940"/>
              <p:cNvSpPr/>
              <p:nvPr userDrawn="1"/>
            </p:nvSpPr>
            <p:spPr bwMode="auto">
              <a:xfrm>
                <a:off x="83804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42" name="Rectangle 941"/>
              <p:cNvSpPr/>
              <p:nvPr userDrawn="1"/>
            </p:nvSpPr>
            <p:spPr bwMode="auto">
              <a:xfrm>
                <a:off x="88376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43" name="Rectangle 942"/>
              <p:cNvSpPr/>
              <p:nvPr/>
            </p:nvSpPr>
            <p:spPr bwMode="auto">
              <a:xfrm>
                <a:off x="9294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44" name="Rectangle 943"/>
              <p:cNvSpPr/>
              <p:nvPr userDrawn="1"/>
            </p:nvSpPr>
            <p:spPr bwMode="auto">
              <a:xfrm>
                <a:off x="9752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45" name="Rectangle 944"/>
              <p:cNvSpPr/>
              <p:nvPr userDrawn="1"/>
            </p:nvSpPr>
            <p:spPr bwMode="auto">
              <a:xfrm>
                <a:off x="102092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46" name="Rectangle 945"/>
              <p:cNvSpPr/>
              <p:nvPr userDrawn="1"/>
            </p:nvSpPr>
            <p:spPr bwMode="auto">
              <a:xfrm>
                <a:off x="106664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47" name="Rectangle 946"/>
              <p:cNvSpPr/>
              <p:nvPr userDrawn="1"/>
            </p:nvSpPr>
            <p:spPr bwMode="auto">
              <a:xfrm>
                <a:off x="111236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48" name="Rectangle 947"/>
              <p:cNvSpPr/>
              <p:nvPr userDrawn="1"/>
            </p:nvSpPr>
            <p:spPr bwMode="auto">
              <a:xfrm>
                <a:off x="115808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49" name="Rectangle 948"/>
              <p:cNvSpPr/>
              <p:nvPr userDrawn="1"/>
            </p:nvSpPr>
            <p:spPr bwMode="auto">
              <a:xfrm>
                <a:off x="12038012" y="4416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50" name="Rectangle 949"/>
              <p:cNvSpPr/>
              <p:nvPr/>
            </p:nvSpPr>
            <p:spPr bwMode="auto">
              <a:xfrm>
                <a:off x="-306388"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51" name="Rectangle 950"/>
              <p:cNvSpPr/>
              <p:nvPr userDrawn="1"/>
            </p:nvSpPr>
            <p:spPr bwMode="auto">
              <a:xfrm>
                <a:off x="150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52" name="Rectangle 951"/>
              <p:cNvSpPr/>
              <p:nvPr userDrawn="1"/>
            </p:nvSpPr>
            <p:spPr bwMode="auto">
              <a:xfrm>
                <a:off x="608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53" name="Rectangle 952"/>
              <p:cNvSpPr/>
              <p:nvPr userDrawn="1"/>
            </p:nvSpPr>
            <p:spPr bwMode="auto">
              <a:xfrm>
                <a:off x="10652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54" name="Rectangle 953"/>
              <p:cNvSpPr/>
              <p:nvPr userDrawn="1"/>
            </p:nvSpPr>
            <p:spPr bwMode="auto">
              <a:xfrm>
                <a:off x="15224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55" name="Rectangle 954"/>
              <p:cNvSpPr/>
              <p:nvPr userDrawn="1"/>
            </p:nvSpPr>
            <p:spPr bwMode="auto">
              <a:xfrm>
                <a:off x="19796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56" name="Rectangle 955"/>
              <p:cNvSpPr/>
              <p:nvPr userDrawn="1"/>
            </p:nvSpPr>
            <p:spPr bwMode="auto">
              <a:xfrm>
                <a:off x="2436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57" name="Rectangle 956"/>
              <p:cNvSpPr/>
              <p:nvPr/>
            </p:nvSpPr>
            <p:spPr bwMode="auto">
              <a:xfrm>
                <a:off x="2894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58" name="Rectangle 957"/>
              <p:cNvSpPr/>
              <p:nvPr userDrawn="1"/>
            </p:nvSpPr>
            <p:spPr bwMode="auto">
              <a:xfrm>
                <a:off x="33512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59" name="Rectangle 958"/>
              <p:cNvSpPr/>
              <p:nvPr userDrawn="1"/>
            </p:nvSpPr>
            <p:spPr bwMode="auto">
              <a:xfrm>
                <a:off x="38084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60" name="Rectangle 959"/>
              <p:cNvSpPr/>
              <p:nvPr userDrawn="1"/>
            </p:nvSpPr>
            <p:spPr bwMode="auto">
              <a:xfrm>
                <a:off x="42656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61" name="Rectangle 960"/>
              <p:cNvSpPr/>
              <p:nvPr userDrawn="1"/>
            </p:nvSpPr>
            <p:spPr bwMode="auto">
              <a:xfrm>
                <a:off x="4722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62" name="Rectangle 961"/>
              <p:cNvSpPr/>
              <p:nvPr userDrawn="1"/>
            </p:nvSpPr>
            <p:spPr bwMode="auto">
              <a:xfrm>
                <a:off x="5180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63" name="Rectangle 962"/>
              <p:cNvSpPr/>
              <p:nvPr userDrawn="1"/>
            </p:nvSpPr>
            <p:spPr bwMode="auto">
              <a:xfrm>
                <a:off x="56372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64" name="Rectangle 963"/>
              <p:cNvSpPr/>
              <p:nvPr/>
            </p:nvSpPr>
            <p:spPr bwMode="auto">
              <a:xfrm>
                <a:off x="60944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65" name="Rectangle 964"/>
              <p:cNvSpPr/>
              <p:nvPr userDrawn="1"/>
            </p:nvSpPr>
            <p:spPr bwMode="auto">
              <a:xfrm>
                <a:off x="65516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66" name="Rectangle 965"/>
              <p:cNvSpPr/>
              <p:nvPr userDrawn="1"/>
            </p:nvSpPr>
            <p:spPr bwMode="auto">
              <a:xfrm>
                <a:off x="7008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67" name="Rectangle 966"/>
              <p:cNvSpPr/>
              <p:nvPr userDrawn="1"/>
            </p:nvSpPr>
            <p:spPr bwMode="auto">
              <a:xfrm>
                <a:off x="7466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68" name="Rectangle 967"/>
              <p:cNvSpPr/>
              <p:nvPr userDrawn="1"/>
            </p:nvSpPr>
            <p:spPr bwMode="auto">
              <a:xfrm>
                <a:off x="79232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69" name="Rectangle 968"/>
              <p:cNvSpPr/>
              <p:nvPr userDrawn="1"/>
            </p:nvSpPr>
            <p:spPr bwMode="auto">
              <a:xfrm>
                <a:off x="83804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0" name="Rectangle 969"/>
              <p:cNvSpPr/>
              <p:nvPr userDrawn="1"/>
            </p:nvSpPr>
            <p:spPr bwMode="auto">
              <a:xfrm>
                <a:off x="88376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1" name="Rectangle 970"/>
              <p:cNvSpPr/>
              <p:nvPr/>
            </p:nvSpPr>
            <p:spPr bwMode="auto">
              <a:xfrm>
                <a:off x="9294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2" name="Rectangle 971"/>
              <p:cNvSpPr/>
              <p:nvPr userDrawn="1"/>
            </p:nvSpPr>
            <p:spPr bwMode="auto">
              <a:xfrm>
                <a:off x="9752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3" name="Rectangle 972"/>
              <p:cNvSpPr/>
              <p:nvPr userDrawn="1"/>
            </p:nvSpPr>
            <p:spPr bwMode="auto">
              <a:xfrm>
                <a:off x="102092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4" name="Rectangle 973"/>
              <p:cNvSpPr/>
              <p:nvPr userDrawn="1"/>
            </p:nvSpPr>
            <p:spPr bwMode="auto">
              <a:xfrm>
                <a:off x="106664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5" name="Rectangle 974"/>
              <p:cNvSpPr/>
              <p:nvPr userDrawn="1"/>
            </p:nvSpPr>
            <p:spPr bwMode="auto">
              <a:xfrm>
                <a:off x="111236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6" name="Rectangle 975"/>
              <p:cNvSpPr/>
              <p:nvPr userDrawn="1"/>
            </p:nvSpPr>
            <p:spPr bwMode="auto">
              <a:xfrm>
                <a:off x="115808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7" name="Rectangle 976"/>
              <p:cNvSpPr/>
              <p:nvPr userDrawn="1"/>
            </p:nvSpPr>
            <p:spPr bwMode="auto">
              <a:xfrm>
                <a:off x="12038012" y="48737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8" name="Rectangle 977"/>
              <p:cNvSpPr/>
              <p:nvPr/>
            </p:nvSpPr>
            <p:spPr bwMode="auto">
              <a:xfrm>
                <a:off x="-306388"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79" name="Rectangle 978"/>
              <p:cNvSpPr/>
              <p:nvPr userDrawn="1"/>
            </p:nvSpPr>
            <p:spPr bwMode="auto">
              <a:xfrm>
                <a:off x="150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0" name="Rectangle 979"/>
              <p:cNvSpPr/>
              <p:nvPr userDrawn="1"/>
            </p:nvSpPr>
            <p:spPr bwMode="auto">
              <a:xfrm>
                <a:off x="608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1" name="Rectangle 980"/>
              <p:cNvSpPr/>
              <p:nvPr userDrawn="1"/>
            </p:nvSpPr>
            <p:spPr bwMode="auto">
              <a:xfrm>
                <a:off x="10652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2" name="Rectangle 981"/>
              <p:cNvSpPr/>
              <p:nvPr userDrawn="1"/>
            </p:nvSpPr>
            <p:spPr bwMode="auto">
              <a:xfrm>
                <a:off x="15224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3" name="Rectangle 982"/>
              <p:cNvSpPr/>
              <p:nvPr userDrawn="1"/>
            </p:nvSpPr>
            <p:spPr bwMode="auto">
              <a:xfrm>
                <a:off x="19796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4" name="Rectangle 983"/>
              <p:cNvSpPr/>
              <p:nvPr userDrawn="1"/>
            </p:nvSpPr>
            <p:spPr bwMode="auto">
              <a:xfrm>
                <a:off x="2436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5" name="Rectangle 984"/>
              <p:cNvSpPr/>
              <p:nvPr/>
            </p:nvSpPr>
            <p:spPr bwMode="auto">
              <a:xfrm>
                <a:off x="2894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6" name="Rectangle 985"/>
              <p:cNvSpPr/>
              <p:nvPr userDrawn="1"/>
            </p:nvSpPr>
            <p:spPr bwMode="auto">
              <a:xfrm>
                <a:off x="33512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7" name="Rectangle 986"/>
              <p:cNvSpPr/>
              <p:nvPr userDrawn="1"/>
            </p:nvSpPr>
            <p:spPr bwMode="auto">
              <a:xfrm>
                <a:off x="38084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8" name="Rectangle 987"/>
              <p:cNvSpPr/>
              <p:nvPr userDrawn="1"/>
            </p:nvSpPr>
            <p:spPr bwMode="auto">
              <a:xfrm>
                <a:off x="42656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9" name="Rectangle 988"/>
              <p:cNvSpPr/>
              <p:nvPr userDrawn="1"/>
            </p:nvSpPr>
            <p:spPr bwMode="auto">
              <a:xfrm>
                <a:off x="4722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0" name="Rectangle 989"/>
              <p:cNvSpPr/>
              <p:nvPr userDrawn="1"/>
            </p:nvSpPr>
            <p:spPr bwMode="auto">
              <a:xfrm>
                <a:off x="5180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1" name="Rectangle 990"/>
              <p:cNvSpPr/>
              <p:nvPr userDrawn="1"/>
            </p:nvSpPr>
            <p:spPr bwMode="auto">
              <a:xfrm>
                <a:off x="56372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2" name="Rectangle 991"/>
              <p:cNvSpPr/>
              <p:nvPr/>
            </p:nvSpPr>
            <p:spPr bwMode="auto">
              <a:xfrm>
                <a:off x="60944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3" name="Rectangle 992"/>
              <p:cNvSpPr/>
              <p:nvPr userDrawn="1"/>
            </p:nvSpPr>
            <p:spPr bwMode="auto">
              <a:xfrm>
                <a:off x="65516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4" name="Rectangle 993"/>
              <p:cNvSpPr/>
              <p:nvPr userDrawn="1"/>
            </p:nvSpPr>
            <p:spPr bwMode="auto">
              <a:xfrm>
                <a:off x="7008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5" name="Rectangle 994"/>
              <p:cNvSpPr/>
              <p:nvPr userDrawn="1"/>
            </p:nvSpPr>
            <p:spPr bwMode="auto">
              <a:xfrm>
                <a:off x="7466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6" name="Rectangle 995"/>
              <p:cNvSpPr/>
              <p:nvPr userDrawn="1"/>
            </p:nvSpPr>
            <p:spPr bwMode="auto">
              <a:xfrm>
                <a:off x="79232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7" name="Rectangle 996"/>
              <p:cNvSpPr/>
              <p:nvPr userDrawn="1"/>
            </p:nvSpPr>
            <p:spPr bwMode="auto">
              <a:xfrm>
                <a:off x="83804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8" name="Rectangle 997"/>
              <p:cNvSpPr/>
              <p:nvPr userDrawn="1"/>
            </p:nvSpPr>
            <p:spPr bwMode="auto">
              <a:xfrm>
                <a:off x="88376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9" name="Rectangle 998"/>
              <p:cNvSpPr/>
              <p:nvPr/>
            </p:nvSpPr>
            <p:spPr bwMode="auto">
              <a:xfrm>
                <a:off x="9294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00" name="Rectangle 999"/>
              <p:cNvSpPr/>
              <p:nvPr userDrawn="1"/>
            </p:nvSpPr>
            <p:spPr bwMode="auto">
              <a:xfrm>
                <a:off x="9752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01" name="Rectangle 1000"/>
              <p:cNvSpPr/>
              <p:nvPr userDrawn="1"/>
            </p:nvSpPr>
            <p:spPr bwMode="auto">
              <a:xfrm>
                <a:off x="102092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02" name="Rectangle 1001"/>
              <p:cNvSpPr/>
              <p:nvPr userDrawn="1"/>
            </p:nvSpPr>
            <p:spPr bwMode="auto">
              <a:xfrm>
                <a:off x="106664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03" name="Rectangle 1002"/>
              <p:cNvSpPr/>
              <p:nvPr userDrawn="1"/>
            </p:nvSpPr>
            <p:spPr bwMode="auto">
              <a:xfrm>
                <a:off x="111236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04" name="Rectangle 1003"/>
              <p:cNvSpPr/>
              <p:nvPr userDrawn="1"/>
            </p:nvSpPr>
            <p:spPr bwMode="auto">
              <a:xfrm>
                <a:off x="115808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05" name="Rectangle 1004"/>
              <p:cNvSpPr/>
              <p:nvPr userDrawn="1"/>
            </p:nvSpPr>
            <p:spPr bwMode="auto">
              <a:xfrm>
                <a:off x="12038012" y="53309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06" name="Rectangle 1005"/>
              <p:cNvSpPr/>
              <p:nvPr/>
            </p:nvSpPr>
            <p:spPr bwMode="auto">
              <a:xfrm>
                <a:off x="-306388"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07" name="Rectangle 1006"/>
              <p:cNvSpPr/>
              <p:nvPr userDrawn="1"/>
            </p:nvSpPr>
            <p:spPr bwMode="auto">
              <a:xfrm>
                <a:off x="150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08" name="Rectangle 1007"/>
              <p:cNvSpPr/>
              <p:nvPr userDrawn="1"/>
            </p:nvSpPr>
            <p:spPr bwMode="auto">
              <a:xfrm>
                <a:off x="608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09" name="Rectangle 1008"/>
              <p:cNvSpPr/>
              <p:nvPr userDrawn="1"/>
            </p:nvSpPr>
            <p:spPr bwMode="auto">
              <a:xfrm>
                <a:off x="10652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10" name="Rectangle 1009"/>
              <p:cNvSpPr/>
              <p:nvPr userDrawn="1"/>
            </p:nvSpPr>
            <p:spPr bwMode="auto">
              <a:xfrm>
                <a:off x="15224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11" name="Rectangle 1010"/>
              <p:cNvSpPr/>
              <p:nvPr userDrawn="1"/>
            </p:nvSpPr>
            <p:spPr bwMode="auto">
              <a:xfrm>
                <a:off x="19796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12" name="Rectangle 1011"/>
              <p:cNvSpPr/>
              <p:nvPr userDrawn="1"/>
            </p:nvSpPr>
            <p:spPr bwMode="auto">
              <a:xfrm>
                <a:off x="2436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13" name="Rectangle 1012"/>
              <p:cNvSpPr/>
              <p:nvPr/>
            </p:nvSpPr>
            <p:spPr bwMode="auto">
              <a:xfrm>
                <a:off x="2894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14" name="Rectangle 1013"/>
              <p:cNvSpPr/>
              <p:nvPr userDrawn="1"/>
            </p:nvSpPr>
            <p:spPr bwMode="auto">
              <a:xfrm>
                <a:off x="33512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15" name="Rectangle 1014"/>
              <p:cNvSpPr/>
              <p:nvPr userDrawn="1"/>
            </p:nvSpPr>
            <p:spPr bwMode="auto">
              <a:xfrm>
                <a:off x="38084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16" name="Rectangle 1015"/>
              <p:cNvSpPr/>
              <p:nvPr userDrawn="1"/>
            </p:nvSpPr>
            <p:spPr bwMode="auto">
              <a:xfrm>
                <a:off x="42656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17" name="Rectangle 1016"/>
              <p:cNvSpPr/>
              <p:nvPr userDrawn="1"/>
            </p:nvSpPr>
            <p:spPr bwMode="auto">
              <a:xfrm>
                <a:off x="4722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18" name="Rectangle 1017"/>
              <p:cNvSpPr/>
              <p:nvPr userDrawn="1"/>
            </p:nvSpPr>
            <p:spPr bwMode="auto">
              <a:xfrm>
                <a:off x="5180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19" name="Rectangle 1018"/>
              <p:cNvSpPr/>
              <p:nvPr userDrawn="1"/>
            </p:nvSpPr>
            <p:spPr bwMode="auto">
              <a:xfrm>
                <a:off x="56372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20" name="Rectangle 1019"/>
              <p:cNvSpPr/>
              <p:nvPr/>
            </p:nvSpPr>
            <p:spPr bwMode="auto">
              <a:xfrm>
                <a:off x="60944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21" name="Rectangle 1020"/>
              <p:cNvSpPr/>
              <p:nvPr userDrawn="1"/>
            </p:nvSpPr>
            <p:spPr bwMode="auto">
              <a:xfrm>
                <a:off x="65516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22" name="Rectangle 1021"/>
              <p:cNvSpPr/>
              <p:nvPr userDrawn="1"/>
            </p:nvSpPr>
            <p:spPr bwMode="auto">
              <a:xfrm>
                <a:off x="7008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23" name="Rectangle 1022"/>
              <p:cNvSpPr/>
              <p:nvPr userDrawn="1"/>
            </p:nvSpPr>
            <p:spPr bwMode="auto">
              <a:xfrm>
                <a:off x="7466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24" name="Rectangle 1023"/>
              <p:cNvSpPr/>
              <p:nvPr userDrawn="1"/>
            </p:nvSpPr>
            <p:spPr bwMode="auto">
              <a:xfrm>
                <a:off x="79232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25" name="Rectangle 1024"/>
              <p:cNvSpPr/>
              <p:nvPr userDrawn="1"/>
            </p:nvSpPr>
            <p:spPr bwMode="auto">
              <a:xfrm>
                <a:off x="83804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26" name="Rectangle 1025"/>
              <p:cNvSpPr/>
              <p:nvPr userDrawn="1"/>
            </p:nvSpPr>
            <p:spPr bwMode="auto">
              <a:xfrm>
                <a:off x="88376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27" name="Rectangle 1026"/>
              <p:cNvSpPr/>
              <p:nvPr/>
            </p:nvSpPr>
            <p:spPr bwMode="auto">
              <a:xfrm>
                <a:off x="9294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28" name="Rectangle 1027"/>
              <p:cNvSpPr/>
              <p:nvPr userDrawn="1"/>
            </p:nvSpPr>
            <p:spPr bwMode="auto">
              <a:xfrm>
                <a:off x="9752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29" name="Rectangle 1028"/>
              <p:cNvSpPr/>
              <p:nvPr userDrawn="1"/>
            </p:nvSpPr>
            <p:spPr bwMode="auto">
              <a:xfrm>
                <a:off x="102092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30" name="Rectangle 1029"/>
              <p:cNvSpPr/>
              <p:nvPr userDrawn="1"/>
            </p:nvSpPr>
            <p:spPr bwMode="auto">
              <a:xfrm>
                <a:off x="106664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31" name="Rectangle 1030"/>
              <p:cNvSpPr/>
              <p:nvPr userDrawn="1"/>
            </p:nvSpPr>
            <p:spPr bwMode="auto">
              <a:xfrm>
                <a:off x="111236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32" name="Rectangle 1031"/>
              <p:cNvSpPr/>
              <p:nvPr userDrawn="1"/>
            </p:nvSpPr>
            <p:spPr bwMode="auto">
              <a:xfrm>
                <a:off x="115808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33" name="Rectangle 1032"/>
              <p:cNvSpPr/>
              <p:nvPr userDrawn="1"/>
            </p:nvSpPr>
            <p:spPr bwMode="auto">
              <a:xfrm>
                <a:off x="12038012" y="57881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34" name="Rectangle 1033"/>
              <p:cNvSpPr/>
              <p:nvPr/>
            </p:nvSpPr>
            <p:spPr bwMode="auto">
              <a:xfrm>
                <a:off x="-306388"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35" name="Rectangle 1034"/>
              <p:cNvSpPr/>
              <p:nvPr userDrawn="1"/>
            </p:nvSpPr>
            <p:spPr bwMode="auto">
              <a:xfrm>
                <a:off x="150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36" name="Rectangle 1035"/>
              <p:cNvSpPr/>
              <p:nvPr userDrawn="1"/>
            </p:nvSpPr>
            <p:spPr bwMode="auto">
              <a:xfrm>
                <a:off x="608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37" name="Rectangle 1036"/>
              <p:cNvSpPr/>
              <p:nvPr userDrawn="1"/>
            </p:nvSpPr>
            <p:spPr bwMode="auto">
              <a:xfrm>
                <a:off x="10652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38" name="Rectangle 1037"/>
              <p:cNvSpPr/>
              <p:nvPr userDrawn="1"/>
            </p:nvSpPr>
            <p:spPr bwMode="auto">
              <a:xfrm>
                <a:off x="15224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39" name="Rectangle 1038"/>
              <p:cNvSpPr/>
              <p:nvPr userDrawn="1"/>
            </p:nvSpPr>
            <p:spPr bwMode="auto">
              <a:xfrm>
                <a:off x="19796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40" name="Rectangle 1039"/>
              <p:cNvSpPr/>
              <p:nvPr userDrawn="1"/>
            </p:nvSpPr>
            <p:spPr bwMode="auto">
              <a:xfrm>
                <a:off x="2436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41" name="Rectangle 1040"/>
              <p:cNvSpPr/>
              <p:nvPr/>
            </p:nvSpPr>
            <p:spPr bwMode="auto">
              <a:xfrm>
                <a:off x="2894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42" name="Rectangle 1041"/>
              <p:cNvSpPr/>
              <p:nvPr userDrawn="1"/>
            </p:nvSpPr>
            <p:spPr bwMode="auto">
              <a:xfrm>
                <a:off x="33512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43" name="Rectangle 1042"/>
              <p:cNvSpPr/>
              <p:nvPr userDrawn="1"/>
            </p:nvSpPr>
            <p:spPr bwMode="auto">
              <a:xfrm>
                <a:off x="38084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44" name="Rectangle 1043"/>
              <p:cNvSpPr/>
              <p:nvPr userDrawn="1"/>
            </p:nvSpPr>
            <p:spPr bwMode="auto">
              <a:xfrm>
                <a:off x="42656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45" name="Rectangle 1044"/>
              <p:cNvSpPr/>
              <p:nvPr userDrawn="1"/>
            </p:nvSpPr>
            <p:spPr bwMode="auto">
              <a:xfrm>
                <a:off x="4722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46" name="Rectangle 1045"/>
              <p:cNvSpPr/>
              <p:nvPr userDrawn="1"/>
            </p:nvSpPr>
            <p:spPr bwMode="auto">
              <a:xfrm>
                <a:off x="5180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47" name="Rectangle 1046"/>
              <p:cNvSpPr/>
              <p:nvPr userDrawn="1"/>
            </p:nvSpPr>
            <p:spPr bwMode="auto">
              <a:xfrm>
                <a:off x="56372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48" name="Rectangle 1047"/>
              <p:cNvSpPr/>
              <p:nvPr/>
            </p:nvSpPr>
            <p:spPr bwMode="auto">
              <a:xfrm>
                <a:off x="60944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49" name="Rectangle 1048"/>
              <p:cNvSpPr/>
              <p:nvPr userDrawn="1"/>
            </p:nvSpPr>
            <p:spPr bwMode="auto">
              <a:xfrm>
                <a:off x="65516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50" name="Rectangle 1049"/>
              <p:cNvSpPr/>
              <p:nvPr userDrawn="1"/>
            </p:nvSpPr>
            <p:spPr bwMode="auto">
              <a:xfrm>
                <a:off x="7008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51" name="Rectangle 1050"/>
              <p:cNvSpPr/>
              <p:nvPr userDrawn="1"/>
            </p:nvSpPr>
            <p:spPr bwMode="auto">
              <a:xfrm>
                <a:off x="7466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52" name="Rectangle 1051"/>
              <p:cNvSpPr/>
              <p:nvPr userDrawn="1"/>
            </p:nvSpPr>
            <p:spPr bwMode="auto">
              <a:xfrm>
                <a:off x="79232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53" name="Rectangle 1052"/>
              <p:cNvSpPr/>
              <p:nvPr userDrawn="1"/>
            </p:nvSpPr>
            <p:spPr bwMode="auto">
              <a:xfrm>
                <a:off x="83804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54" name="Rectangle 1053"/>
              <p:cNvSpPr/>
              <p:nvPr userDrawn="1"/>
            </p:nvSpPr>
            <p:spPr bwMode="auto">
              <a:xfrm>
                <a:off x="88376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55" name="Rectangle 1054"/>
              <p:cNvSpPr/>
              <p:nvPr/>
            </p:nvSpPr>
            <p:spPr bwMode="auto">
              <a:xfrm>
                <a:off x="9294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56" name="Rectangle 1055"/>
              <p:cNvSpPr/>
              <p:nvPr userDrawn="1"/>
            </p:nvSpPr>
            <p:spPr bwMode="auto">
              <a:xfrm>
                <a:off x="9752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57" name="Rectangle 1056"/>
              <p:cNvSpPr/>
              <p:nvPr userDrawn="1"/>
            </p:nvSpPr>
            <p:spPr bwMode="auto">
              <a:xfrm>
                <a:off x="102092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58" name="Rectangle 1057"/>
              <p:cNvSpPr/>
              <p:nvPr userDrawn="1"/>
            </p:nvSpPr>
            <p:spPr bwMode="auto">
              <a:xfrm>
                <a:off x="106664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59" name="Rectangle 1058"/>
              <p:cNvSpPr/>
              <p:nvPr userDrawn="1"/>
            </p:nvSpPr>
            <p:spPr bwMode="auto">
              <a:xfrm>
                <a:off x="111236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60" name="Rectangle 1059"/>
              <p:cNvSpPr/>
              <p:nvPr userDrawn="1"/>
            </p:nvSpPr>
            <p:spPr bwMode="auto">
              <a:xfrm>
                <a:off x="115808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61" name="Rectangle 1060"/>
              <p:cNvSpPr/>
              <p:nvPr userDrawn="1"/>
            </p:nvSpPr>
            <p:spPr bwMode="auto">
              <a:xfrm>
                <a:off x="12038012" y="62453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62" name="Rectangle 1061"/>
              <p:cNvSpPr/>
              <p:nvPr/>
            </p:nvSpPr>
            <p:spPr bwMode="auto">
              <a:xfrm>
                <a:off x="-306388"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63" name="Rectangle 1062"/>
              <p:cNvSpPr/>
              <p:nvPr userDrawn="1"/>
            </p:nvSpPr>
            <p:spPr bwMode="auto">
              <a:xfrm>
                <a:off x="150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64" name="Rectangle 1063"/>
              <p:cNvSpPr/>
              <p:nvPr userDrawn="1"/>
            </p:nvSpPr>
            <p:spPr bwMode="auto">
              <a:xfrm>
                <a:off x="608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65" name="Rectangle 1064"/>
              <p:cNvSpPr/>
              <p:nvPr userDrawn="1"/>
            </p:nvSpPr>
            <p:spPr bwMode="auto">
              <a:xfrm>
                <a:off x="10652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66" name="Rectangle 1065"/>
              <p:cNvSpPr/>
              <p:nvPr userDrawn="1"/>
            </p:nvSpPr>
            <p:spPr bwMode="auto">
              <a:xfrm>
                <a:off x="15224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67" name="Rectangle 1066"/>
              <p:cNvSpPr/>
              <p:nvPr userDrawn="1"/>
            </p:nvSpPr>
            <p:spPr bwMode="auto">
              <a:xfrm>
                <a:off x="19796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68" name="Rectangle 1067"/>
              <p:cNvSpPr/>
              <p:nvPr userDrawn="1"/>
            </p:nvSpPr>
            <p:spPr bwMode="auto">
              <a:xfrm>
                <a:off x="2436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69" name="Rectangle 1068"/>
              <p:cNvSpPr/>
              <p:nvPr/>
            </p:nvSpPr>
            <p:spPr bwMode="auto">
              <a:xfrm>
                <a:off x="2894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70" name="Rectangle 1069"/>
              <p:cNvSpPr/>
              <p:nvPr userDrawn="1"/>
            </p:nvSpPr>
            <p:spPr bwMode="auto">
              <a:xfrm>
                <a:off x="33512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71" name="Rectangle 1070"/>
              <p:cNvSpPr/>
              <p:nvPr userDrawn="1"/>
            </p:nvSpPr>
            <p:spPr bwMode="auto">
              <a:xfrm>
                <a:off x="38084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72" name="Rectangle 1071"/>
              <p:cNvSpPr/>
              <p:nvPr userDrawn="1"/>
            </p:nvSpPr>
            <p:spPr bwMode="auto">
              <a:xfrm>
                <a:off x="42656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73" name="Rectangle 1072"/>
              <p:cNvSpPr/>
              <p:nvPr userDrawn="1"/>
            </p:nvSpPr>
            <p:spPr bwMode="auto">
              <a:xfrm>
                <a:off x="4722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74" name="Rectangle 1073"/>
              <p:cNvSpPr/>
              <p:nvPr userDrawn="1"/>
            </p:nvSpPr>
            <p:spPr bwMode="auto">
              <a:xfrm>
                <a:off x="5180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75" name="Rectangle 1074"/>
              <p:cNvSpPr/>
              <p:nvPr userDrawn="1"/>
            </p:nvSpPr>
            <p:spPr bwMode="auto">
              <a:xfrm>
                <a:off x="56372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76" name="Rectangle 1075"/>
              <p:cNvSpPr/>
              <p:nvPr/>
            </p:nvSpPr>
            <p:spPr bwMode="auto">
              <a:xfrm>
                <a:off x="60944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77" name="Rectangle 1076"/>
              <p:cNvSpPr/>
              <p:nvPr userDrawn="1"/>
            </p:nvSpPr>
            <p:spPr bwMode="auto">
              <a:xfrm>
                <a:off x="65516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78" name="Rectangle 1077"/>
              <p:cNvSpPr/>
              <p:nvPr userDrawn="1"/>
            </p:nvSpPr>
            <p:spPr bwMode="auto">
              <a:xfrm>
                <a:off x="7008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79" name="Rectangle 1078"/>
              <p:cNvSpPr/>
              <p:nvPr userDrawn="1"/>
            </p:nvSpPr>
            <p:spPr bwMode="auto">
              <a:xfrm>
                <a:off x="7466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80" name="Rectangle 1079"/>
              <p:cNvSpPr/>
              <p:nvPr userDrawn="1"/>
            </p:nvSpPr>
            <p:spPr bwMode="auto">
              <a:xfrm>
                <a:off x="79232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81" name="Rectangle 1080"/>
              <p:cNvSpPr/>
              <p:nvPr userDrawn="1"/>
            </p:nvSpPr>
            <p:spPr bwMode="auto">
              <a:xfrm>
                <a:off x="83804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82" name="Rectangle 1081"/>
              <p:cNvSpPr/>
              <p:nvPr userDrawn="1"/>
            </p:nvSpPr>
            <p:spPr bwMode="auto">
              <a:xfrm>
                <a:off x="88376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83" name="Rectangle 1082"/>
              <p:cNvSpPr/>
              <p:nvPr/>
            </p:nvSpPr>
            <p:spPr bwMode="auto">
              <a:xfrm>
                <a:off x="9294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84" name="Rectangle 1083"/>
              <p:cNvSpPr/>
              <p:nvPr userDrawn="1"/>
            </p:nvSpPr>
            <p:spPr bwMode="auto">
              <a:xfrm>
                <a:off x="9752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85" name="Rectangle 1084"/>
              <p:cNvSpPr/>
              <p:nvPr userDrawn="1"/>
            </p:nvSpPr>
            <p:spPr bwMode="auto">
              <a:xfrm>
                <a:off x="102092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86" name="Rectangle 1085"/>
              <p:cNvSpPr/>
              <p:nvPr userDrawn="1"/>
            </p:nvSpPr>
            <p:spPr bwMode="auto">
              <a:xfrm>
                <a:off x="106664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87" name="Rectangle 1086"/>
              <p:cNvSpPr/>
              <p:nvPr userDrawn="1"/>
            </p:nvSpPr>
            <p:spPr bwMode="auto">
              <a:xfrm>
                <a:off x="111236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88" name="Rectangle 1087"/>
              <p:cNvSpPr/>
              <p:nvPr userDrawn="1"/>
            </p:nvSpPr>
            <p:spPr bwMode="auto">
              <a:xfrm>
                <a:off x="115808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89" name="Rectangle 1088"/>
              <p:cNvSpPr/>
              <p:nvPr userDrawn="1"/>
            </p:nvSpPr>
            <p:spPr bwMode="auto">
              <a:xfrm>
                <a:off x="12038012" y="6702552"/>
                <a:ext cx="457200" cy="457200"/>
              </a:xfrm>
              <a:prstGeom prst="rect">
                <a:avLst/>
              </a:prstGeom>
              <a:noFill/>
              <a:ln w="3175">
                <a:solidFill>
                  <a:srgbClr val="292929">
                    <a:alpha val="7000"/>
                  </a:srgb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nvGrpSpPr>
            <p:cNvPr id="1114" name="grid lines - 1&quot; - horizontal"/>
            <p:cNvGrpSpPr/>
            <p:nvPr userDrawn="1"/>
          </p:nvGrpSpPr>
          <p:grpSpPr>
            <a:xfrm>
              <a:off x="-304396" y="-228600"/>
              <a:ext cx="12801600" cy="7315200"/>
              <a:chOff x="-304396" y="-228600"/>
              <a:chExt cx="12801600" cy="7315200"/>
            </a:xfrm>
          </p:grpSpPr>
          <p:cxnSp>
            <p:nvCxnSpPr>
              <p:cNvPr id="1105" name="Straight Connector 1104"/>
              <p:cNvCxnSpPr/>
              <p:nvPr userDrawn="1"/>
            </p:nvCxnSpPr>
            <p:spPr>
              <a:xfrm rot="16200000" flipV="1">
                <a:off x="6096404" y="-2971800"/>
                <a:ext cx="0" cy="12801600"/>
              </a:xfrm>
              <a:prstGeom prst="line">
                <a:avLst/>
              </a:prstGeom>
              <a:ln>
                <a:solidFill>
                  <a:srgbClr val="292929">
                    <a:alpha val="59000"/>
                  </a:srgbClr>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p:cNvCxnSpPr/>
              <p:nvPr userDrawn="1"/>
            </p:nvCxnSpPr>
            <p:spPr>
              <a:xfrm rot="16200000" flipV="1">
                <a:off x="6096404" y="-20574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p:cNvCxnSpPr/>
              <p:nvPr userDrawn="1"/>
            </p:nvCxnSpPr>
            <p:spPr>
              <a:xfrm rot="16200000" flipV="1">
                <a:off x="6096404" y="-11430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p:cNvCxnSpPr/>
              <p:nvPr userDrawn="1"/>
            </p:nvCxnSpPr>
            <p:spPr>
              <a:xfrm rot="16200000" flipV="1">
                <a:off x="6096404" y="-2286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9" name="Straight Connector 1108"/>
              <p:cNvCxnSpPr/>
              <p:nvPr userDrawn="1"/>
            </p:nvCxnSpPr>
            <p:spPr>
              <a:xfrm rot="16200000" flipV="1">
                <a:off x="6096404" y="6858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0" name="Straight Connector 1109"/>
              <p:cNvCxnSpPr/>
              <p:nvPr userDrawn="1"/>
            </p:nvCxnSpPr>
            <p:spPr>
              <a:xfrm rot="16200000" flipV="1">
                <a:off x="6096404" y="-38862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1" name="Straight Connector 1110"/>
              <p:cNvCxnSpPr/>
              <p:nvPr userDrawn="1"/>
            </p:nvCxnSpPr>
            <p:spPr>
              <a:xfrm rot="16200000" flipV="1">
                <a:off x="6096404" y="-48006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p:cNvCxnSpPr/>
              <p:nvPr userDrawn="1"/>
            </p:nvCxnSpPr>
            <p:spPr>
              <a:xfrm rot="16200000" flipV="1">
                <a:off x="6096404" y="-57150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p:cNvCxnSpPr/>
              <p:nvPr userDrawn="1"/>
            </p:nvCxnSpPr>
            <p:spPr>
              <a:xfrm rot="16200000" flipV="1">
                <a:off x="6096404" y="-6629400"/>
                <a:ext cx="0" cy="128016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grpSp>
        <p:grpSp>
          <p:nvGrpSpPr>
            <p:cNvPr id="1117" name="grid lines - 1&quot; - vertical"/>
            <p:cNvGrpSpPr/>
            <p:nvPr userDrawn="1"/>
          </p:nvGrpSpPr>
          <p:grpSpPr>
            <a:xfrm>
              <a:off x="-304396" y="-228600"/>
              <a:ext cx="12799608" cy="7315200"/>
              <a:chOff x="-304396" y="-228600"/>
              <a:chExt cx="12799608" cy="7315200"/>
            </a:xfrm>
          </p:grpSpPr>
          <p:cxnSp>
            <p:nvCxnSpPr>
              <p:cNvPr id="1091" name="Straight Connector 1090"/>
              <p:cNvCxnSpPr/>
              <p:nvPr userDrawn="1"/>
            </p:nvCxnSpPr>
            <p:spPr>
              <a:xfrm>
                <a:off x="6096404" y="-228600"/>
                <a:ext cx="0" cy="7315200"/>
              </a:xfrm>
              <a:prstGeom prst="line">
                <a:avLst/>
              </a:prstGeom>
              <a:ln>
                <a:solidFill>
                  <a:srgbClr val="292929">
                    <a:alpha val="59000"/>
                  </a:srgbClr>
                </a:solidFill>
              </a:ln>
            </p:spPr>
            <p:style>
              <a:lnRef idx="1">
                <a:schemeClr val="accent1"/>
              </a:lnRef>
              <a:fillRef idx="0">
                <a:schemeClr val="accent1"/>
              </a:fillRef>
              <a:effectRef idx="0">
                <a:schemeClr val="accent1"/>
              </a:effectRef>
              <a:fontRef idx="minor">
                <a:schemeClr val="tx1"/>
              </a:fontRef>
            </p:style>
          </p:cxnSp>
          <p:cxnSp>
            <p:nvCxnSpPr>
              <p:cNvPr id="1093" name="Straight Connector 1092"/>
              <p:cNvCxnSpPr/>
              <p:nvPr userDrawn="1"/>
            </p:nvCxnSpPr>
            <p:spPr>
              <a:xfrm>
                <a:off x="8840600"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4" name="Straight Connector 1093"/>
              <p:cNvCxnSpPr/>
              <p:nvPr userDrawn="1"/>
            </p:nvCxnSpPr>
            <p:spPr>
              <a:xfrm>
                <a:off x="7011136"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p:nvPr userDrawn="1"/>
            </p:nvCxnSpPr>
            <p:spPr>
              <a:xfrm>
                <a:off x="7925868"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p:nvPr userDrawn="1"/>
            </p:nvCxnSpPr>
            <p:spPr>
              <a:xfrm>
                <a:off x="9755332"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p:nvPr userDrawn="1"/>
            </p:nvCxnSpPr>
            <p:spPr>
              <a:xfrm>
                <a:off x="10670064"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8" name="Straight Connector 1097"/>
              <p:cNvCxnSpPr/>
              <p:nvPr userDrawn="1"/>
            </p:nvCxnSpPr>
            <p:spPr>
              <a:xfrm>
                <a:off x="11584794"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099" name="Straight Connector 1098"/>
              <p:cNvCxnSpPr/>
              <p:nvPr userDrawn="1"/>
            </p:nvCxnSpPr>
            <p:spPr>
              <a:xfrm>
                <a:off x="5181672"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p:cNvCxnSpPr/>
              <p:nvPr userDrawn="1"/>
            </p:nvCxnSpPr>
            <p:spPr>
              <a:xfrm>
                <a:off x="4266940"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p:cNvCxnSpPr/>
              <p:nvPr userDrawn="1"/>
            </p:nvCxnSpPr>
            <p:spPr>
              <a:xfrm>
                <a:off x="3352208"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p:cNvCxnSpPr/>
              <p:nvPr userDrawn="1"/>
            </p:nvCxnSpPr>
            <p:spPr>
              <a:xfrm>
                <a:off x="2437476"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p:cNvCxnSpPr/>
              <p:nvPr userDrawn="1"/>
            </p:nvCxnSpPr>
            <p:spPr>
              <a:xfrm>
                <a:off x="1522744"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p:cNvCxnSpPr/>
              <p:nvPr userDrawn="1"/>
            </p:nvCxnSpPr>
            <p:spPr>
              <a:xfrm>
                <a:off x="608012"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p:cNvCxnSpPr/>
              <p:nvPr userDrawn="1"/>
            </p:nvCxnSpPr>
            <p:spPr>
              <a:xfrm>
                <a:off x="-304396"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userDrawn="1"/>
            </p:nvCxnSpPr>
            <p:spPr>
              <a:xfrm>
                <a:off x="12495212" y="-228600"/>
                <a:ext cx="0" cy="7315200"/>
              </a:xfrm>
              <a:prstGeom prst="line">
                <a:avLst/>
              </a:prstGeom>
              <a:ln>
                <a:solidFill>
                  <a:srgbClr val="292929">
                    <a:alpha val="20000"/>
                  </a:srgbClr>
                </a:solidFill>
              </a:ln>
            </p:spPr>
            <p:style>
              <a:lnRef idx="1">
                <a:schemeClr val="accent1"/>
              </a:lnRef>
              <a:fillRef idx="0">
                <a:schemeClr val="accent1"/>
              </a:fillRef>
              <a:effectRef idx="0">
                <a:schemeClr val="accent1"/>
              </a:effectRef>
              <a:fontRef idx="minor">
                <a:schemeClr val="tx1"/>
              </a:fontRef>
            </p:style>
          </p:cxnSp>
        </p:grpSp>
      </p:grpSp>
      <p:sp>
        <p:nvSpPr>
          <p:cNvPr id="543" name="Text Placeholder"/>
          <p:cNvSpPr>
            <a:spLocks noGrp="1"/>
          </p:cNvSpPr>
          <p:nvPr>
            <p:ph type="body" idx="1"/>
          </p:nvPr>
        </p:nvSpPr>
        <p:spPr>
          <a:xfrm>
            <a:off x="620367" y="1165754"/>
            <a:ext cx="11199806" cy="20403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p:cNvSpPr>
            <a:spLocks noGrp="1"/>
          </p:cNvSpPr>
          <p:nvPr>
            <p:ph type="title"/>
          </p:nvPr>
        </p:nvSpPr>
        <p:spPr>
          <a:xfrm>
            <a:off x="620368" y="234187"/>
            <a:ext cx="11195742" cy="621530"/>
          </a:xfrm>
          <a:prstGeom prst="rect">
            <a:avLst/>
          </a:prstGeom>
        </p:spPr>
        <p:txBody>
          <a:bodyPr vert="horz" wrap="square" lIns="0" tIns="0" rIns="0" bIns="0" rtlCol="0" anchor="t">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3767854468"/>
      </p:ext>
    </p:extLst>
  </p:cSld>
  <p:clrMap bg1="lt1" tx1="dk1" bg2="lt2" tx2="dk2" accent1="accent1" accent2="accent2" accent3="accent3" accent4="accent4" accent5="accent5" accent6="accent6" hlink="hlink" folHlink="folHlink"/>
  <p:sldLayoutIdLst>
    <p:sldLayoutId id="2147484313" r:id="rId1"/>
    <p:sldLayoutId id="214748431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32559" rtl="0" eaLnBrk="1" latinLnBrk="0" hangingPunct="1">
        <a:lnSpc>
          <a:spcPct val="90000"/>
        </a:lnSpc>
        <a:spcBef>
          <a:spcPct val="0"/>
        </a:spcBef>
        <a:buNone/>
        <a:defRPr lang="en-US" sz="4488" b="1" kern="1200" cap="none" spc="-153" baseline="0" dirty="0" smtClean="0">
          <a:ln w="3175">
            <a:noFill/>
          </a:ln>
          <a:gradFill flip="none" rotWithShape="1">
            <a:gsLst>
              <a:gs pos="5417">
                <a:schemeClr val="tx2"/>
              </a:gs>
              <a:gs pos="26000">
                <a:schemeClr val="tx2"/>
              </a:gs>
            </a:gsLst>
            <a:lin ang="5400000" scaled="0"/>
            <a:tileRect/>
          </a:gradFill>
          <a:effectLst/>
          <a:latin typeface="+mj-lt"/>
          <a:ea typeface="+mn-ea"/>
          <a:cs typeface="Arial" charset="0"/>
        </a:defRPr>
      </a:lvl1pPr>
    </p:titleStyle>
    <p:bodyStyle>
      <a:lvl1pPr marL="296294" indent="-296294" algn="l" defTabSz="932559" rtl="0" eaLnBrk="1" latinLnBrk="0" hangingPunct="1">
        <a:lnSpc>
          <a:spcPct val="90000"/>
        </a:lnSpc>
        <a:spcBef>
          <a:spcPct val="20000"/>
        </a:spcBef>
        <a:buClrTx/>
        <a:buSzPct val="90000"/>
        <a:buFont typeface="Arial" pitchFamily="34" charset="0"/>
        <a:buChar char="•"/>
        <a:defRPr sz="3264" kern="1200">
          <a:gradFill>
            <a:gsLst>
              <a:gs pos="0">
                <a:schemeClr val="tx1"/>
              </a:gs>
              <a:gs pos="86000">
                <a:schemeClr val="tx1"/>
              </a:gs>
            </a:gsLst>
            <a:lin ang="5400000" scaled="0"/>
          </a:gradFill>
          <a:latin typeface="+mn-lt"/>
          <a:ea typeface="+mn-ea"/>
          <a:cs typeface="+mn-cs"/>
        </a:defRPr>
      </a:lvl1pPr>
      <a:lvl2pPr marL="600683" indent="-289818" algn="l" defTabSz="932559" rtl="0" eaLnBrk="1" latinLnBrk="0" hangingPunct="1">
        <a:lnSpc>
          <a:spcPct val="90000"/>
        </a:lnSpc>
        <a:spcBef>
          <a:spcPct val="20000"/>
        </a:spcBef>
        <a:buClrTx/>
        <a:buSzPct val="90000"/>
        <a:buFont typeface="Arial" pitchFamily="34" charset="0"/>
        <a:buChar char="•"/>
        <a:defRPr sz="2856" kern="1200">
          <a:gradFill>
            <a:gsLst>
              <a:gs pos="0">
                <a:schemeClr val="tx1"/>
              </a:gs>
              <a:gs pos="86000">
                <a:schemeClr val="tx1"/>
              </a:gs>
            </a:gsLst>
            <a:lin ang="5400000" scaled="0"/>
          </a:gradFill>
          <a:latin typeface="+mn-lt"/>
          <a:ea typeface="+mn-ea"/>
          <a:cs typeface="+mn-cs"/>
        </a:defRPr>
      </a:lvl2pPr>
      <a:lvl3pPr marL="901834" indent="-289818" algn="l" defTabSz="932559" rtl="0" eaLnBrk="1" latinLnBrk="0" hangingPunct="1">
        <a:lnSpc>
          <a:spcPct val="90000"/>
        </a:lnSpc>
        <a:spcBef>
          <a:spcPct val="20000"/>
        </a:spcBef>
        <a:buClrTx/>
        <a:buSzPct val="90000"/>
        <a:buFont typeface="Arial" pitchFamily="34" charset="0"/>
        <a:buChar char="•"/>
        <a:defRPr lang="en-US" sz="2448" kern="1200" dirty="0">
          <a:gradFill>
            <a:gsLst>
              <a:gs pos="0">
                <a:schemeClr val="tx1"/>
              </a:gs>
              <a:gs pos="86000">
                <a:schemeClr val="tx1"/>
              </a:gs>
            </a:gsLst>
            <a:lin ang="5400000" scaled="0"/>
          </a:gradFill>
          <a:latin typeface="+mn-lt"/>
          <a:ea typeface="+mn-ea"/>
          <a:cs typeface="+mn-cs"/>
        </a:defRPr>
      </a:lvl3pPr>
      <a:lvl4pPr marL="1170603" indent="-299532" algn="l" defTabSz="932559" rtl="0" eaLnBrk="1" latinLnBrk="0" hangingPunct="1">
        <a:lnSpc>
          <a:spcPct val="90000"/>
        </a:lnSpc>
        <a:spcBef>
          <a:spcPct val="20000"/>
        </a:spcBef>
        <a:buClrTx/>
        <a:buSzPct val="90000"/>
        <a:buFont typeface="Arial" pitchFamily="34" charset="0"/>
        <a:buChar char="•"/>
        <a:defRPr sz="2040" kern="1200">
          <a:gradFill>
            <a:gsLst>
              <a:gs pos="0">
                <a:schemeClr val="tx1"/>
              </a:gs>
              <a:gs pos="86000">
                <a:schemeClr val="tx1"/>
              </a:gs>
            </a:gsLst>
            <a:lin ang="5400000" scaled="0"/>
          </a:gradFill>
          <a:latin typeface="+mn-lt"/>
          <a:ea typeface="+mn-ea"/>
          <a:cs typeface="+mn-cs"/>
        </a:defRPr>
      </a:lvl4pPr>
      <a:lvl5pPr marL="1398895" indent="-228292" algn="l" defTabSz="932559" rtl="0" eaLnBrk="1" latinLnBrk="0" hangingPunct="1">
        <a:lnSpc>
          <a:spcPct val="90000"/>
        </a:lnSpc>
        <a:spcBef>
          <a:spcPct val="20000"/>
        </a:spcBef>
        <a:buClrTx/>
        <a:buSzPct val="90000"/>
        <a:buFont typeface="Arial" pitchFamily="34" charset="0"/>
        <a:buChar char="•"/>
        <a:defRPr sz="2040" kern="1200">
          <a:gradFill>
            <a:gsLst>
              <a:gs pos="0">
                <a:schemeClr val="tx1"/>
              </a:gs>
              <a:gs pos="86000">
                <a:schemeClr val="tx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742" rtl="0" eaLnBrk="1" latinLnBrk="0" hangingPunct="1">
              <a:defRPr lang="en-US" sz="900" kern="1200">
                <a:solidFill>
                  <a:schemeClr val="tx2"/>
                </a:solidFill>
                <a:latin typeface="+mn-lt"/>
                <a:ea typeface="+mn-ea"/>
                <a:cs typeface="+mn-cs"/>
              </a:defRPr>
            </a:lvl1pPr>
          </a:lstStyle>
          <a:p>
            <a:r>
              <a:rPr lang="en-US" smtClean="0">
                <a:solidFill>
                  <a:srgbClr val="FFFFFF"/>
                </a:solidFill>
              </a:rPr>
              <a:t>Microsoft Confidential</a:t>
            </a:r>
            <a:endParaRPr lang="en-US">
              <a:solidFill>
                <a:srgbClr val="FFFFFF"/>
              </a:solidFill>
            </a:endParaRPr>
          </a:p>
        </p:txBody>
      </p:sp>
      <p:sp>
        <p:nvSpPr>
          <p:cNvPr id="5"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tx2"/>
                </a:solidFill>
                <a:latin typeface="+mn-lt"/>
                <a:ea typeface="+mn-ea"/>
                <a:cs typeface="+mn-cs"/>
              </a:defRPr>
            </a:lvl1pPr>
          </a:lstStyle>
          <a:p>
            <a:fld id="{27258FFF-F925-446B-8502-81C93398170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8748167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32742" rtl="0" eaLnBrk="1" latinLnBrk="0" hangingPunct="1">
        <a:lnSpc>
          <a:spcPct val="90000"/>
        </a:lnSpc>
        <a:spcBef>
          <a:spcPct val="0"/>
        </a:spcBef>
        <a:buNone/>
        <a:defRPr lang="en-US" sz="5200" b="0" kern="1200" cap="none" spc="-102" baseline="0" dirty="0" smtClean="0">
          <a:ln w="3175">
            <a:noFill/>
          </a:ln>
          <a:solidFill>
            <a:schemeClr val="tx2"/>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3"/>
            <a:ext cx="11375536"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31279" y="1476624"/>
            <a:ext cx="1137877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91682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32559" rtl="0" eaLnBrk="1" latinLnBrk="0" hangingPunct="1">
        <a:lnSpc>
          <a:spcPct val="90000"/>
        </a:lnSpc>
        <a:spcBef>
          <a:spcPct val="0"/>
        </a:spcBef>
        <a:buNone/>
        <a:defRPr lang="en-US" sz="5507"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bg2"/>
              </a:gs>
              <a:gs pos="100000">
                <a:schemeClr val="bg2"/>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9.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403187"/>
          </a:xfrm>
          <a:prstGeom prst="rect">
            <a:avLst/>
          </a:prstGeom>
          <a:noFill/>
          <a:ln w="12700">
            <a:noFill/>
            <a:miter lim="800000"/>
            <a:headEnd type="none" w="sm" len="sm"/>
            <a:tailEnd type="none" w="sm" len="sm"/>
          </a:ln>
          <a:effectLst/>
        </p:spPr>
        <p:txBody>
          <a:bodyPr lIns="182880" tIns="146304" rIns="182880" bIns="146304">
            <a:spAutoFit/>
          </a:bodyPr>
          <a:lstStyle/>
          <a:p>
            <a:pPr defTabSz="932290" eaLnBrk="0" fontAlgn="auto" hangingPunct="0">
              <a:spcBef>
                <a:spcPts val="0"/>
              </a:spcBef>
              <a:spcAft>
                <a:spcPts val="0"/>
              </a:spcAft>
              <a:defRPr/>
            </a:pPr>
            <a:r>
              <a:rPr lang="cs-CZ" sz="700" dirty="0" smtClean="0">
                <a:gradFill>
                  <a:gsLst>
                    <a:gs pos="0">
                      <a:srgbClr val="FFFFFF"/>
                    </a:gs>
                    <a:gs pos="100000">
                      <a:srgbClr val="FFFFFF"/>
                    </a:gs>
                  </a:gsLst>
                  <a:lin ang="5400000" scaled="0"/>
                </a:gradFill>
                <a:latin typeface="+mn-lt"/>
                <a:ea typeface="+mn-ea"/>
                <a:cs typeface="Segoe UI" pitchFamily="34" charset="0"/>
              </a:rPr>
              <a:t>Vytvořil Jan Večeřa, 2016</a:t>
            </a:r>
            <a:endParaRPr lang="en-US" sz="700" dirty="0">
              <a:gradFill>
                <a:gsLst>
                  <a:gs pos="0">
                    <a:srgbClr val="FFFFFF"/>
                  </a:gs>
                  <a:gs pos="100000">
                    <a:srgbClr val="FFFFFF"/>
                  </a:gs>
                </a:gsLst>
                <a:lin ang="5400000" scaled="0"/>
              </a:gradFill>
              <a:latin typeface="+mn-lt"/>
              <a:ea typeface="+mn-ea"/>
              <a:cs typeface="Segoe UI" pitchFamily="34" charset="0"/>
            </a:endParaRPr>
          </a:p>
        </p:txBody>
      </p:sp>
      <p:sp>
        <p:nvSpPr>
          <p:cNvPr id="4" name="Title 2"/>
          <p:cNvSpPr txBox="1">
            <a:spLocks/>
          </p:cNvSpPr>
          <p:nvPr/>
        </p:nvSpPr>
        <p:spPr>
          <a:xfrm>
            <a:off x="309563" y="5326063"/>
            <a:ext cx="7786687" cy="794064"/>
          </a:xfrm>
          <a:prstGeom prst="rect">
            <a:avLst/>
          </a:prstGeom>
        </p:spPr>
        <p:txBody>
          <a:bodyPr lIns="146304" tIns="91440" rIns="146304" bIns="91440">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accent4"/>
                    </a:gs>
                    <a:gs pos="100000">
                      <a:schemeClr val="accent4"/>
                    </a:gs>
                  </a:gsLst>
                  <a:lin ang="5400000" scaled="0"/>
                </a:gradFill>
                <a:effectLst/>
                <a:latin typeface="+mj-lt"/>
                <a:ea typeface="+mn-ea"/>
                <a:cs typeface="Arial" charset="0"/>
              </a:defRPr>
            </a:lvl1pPr>
          </a:lstStyle>
          <a:p>
            <a:pPr fontAlgn="auto">
              <a:spcAft>
                <a:spcPts val="0"/>
              </a:spcAft>
              <a:defRPr/>
            </a:pPr>
            <a:r>
              <a:rPr lang="cs-CZ" sz="4400" dirty="0" smtClean="0">
                <a:solidFill>
                  <a:schemeClr val="tx1"/>
                </a:solidFill>
              </a:rPr>
              <a:t>Jan Večeřa</a:t>
            </a:r>
            <a:endParaRPr sz="4400" dirty="0">
              <a:solidFill>
                <a:schemeClr val="tx1"/>
              </a:solidFill>
            </a:endParaRPr>
          </a:p>
        </p:txBody>
      </p:sp>
      <p:sp>
        <p:nvSpPr>
          <p:cNvPr id="5" name="Title 2"/>
          <p:cNvSpPr txBox="1">
            <a:spLocks/>
          </p:cNvSpPr>
          <p:nvPr/>
        </p:nvSpPr>
        <p:spPr>
          <a:xfrm>
            <a:off x="3540973" y="2214790"/>
            <a:ext cx="7431827" cy="1458861"/>
          </a:xfrm>
          <a:prstGeom prst="rect">
            <a:avLst/>
          </a:prstGeom>
        </p:spPr>
        <p:txBody>
          <a:bodyPr wrap="square" lIns="146304" tIns="91440" rIns="146304" bIns="91440">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accent4"/>
                    </a:gs>
                    <a:gs pos="100000">
                      <a:schemeClr val="accent4"/>
                    </a:gs>
                  </a:gsLst>
                  <a:lin ang="5400000" scaled="0"/>
                </a:gradFill>
                <a:effectLst/>
                <a:latin typeface="+mj-lt"/>
                <a:ea typeface="+mn-ea"/>
                <a:cs typeface="Arial" charset="0"/>
              </a:defRPr>
            </a:lvl1pPr>
          </a:lstStyle>
          <a:p>
            <a:pPr fontAlgn="auto">
              <a:spcAft>
                <a:spcPts val="0"/>
              </a:spcAft>
              <a:defRPr/>
            </a:pPr>
            <a:r>
              <a:rPr lang="pl-PL" sz="4600" dirty="0">
                <a:solidFill>
                  <a:schemeClr val="tx1"/>
                </a:solidFill>
                <a:latin typeface="Segoe UI Semibold" panose="020B0702040204020203" pitchFamily="34" charset="0"/>
                <a:cs typeface="Segoe UI Semibold" panose="020B0702040204020203" pitchFamily="34" charset="0"/>
              </a:rPr>
              <a:t>Návrh a konstrukce PC simulátoru</a:t>
            </a:r>
            <a:endParaRPr sz="4600" dirty="0">
              <a:solidFill>
                <a:schemeClr val="tx1"/>
              </a:solidFill>
              <a:latin typeface="Segoe UI Semibold" panose="020B0702040204020203" pitchFamily="34" charset="0"/>
              <a:cs typeface="Segoe UI Semibold" panose="020B0702040204020203" pitchFamily="34" charset="0"/>
            </a:endParaRPr>
          </a:p>
        </p:txBody>
      </p:sp>
      <p:pic>
        <p:nvPicPr>
          <p:cNvPr id="2" name="Obrázek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6124" y="2307403"/>
            <a:ext cx="2921876" cy="2732496"/>
          </a:xfrm>
          <a:prstGeom prst="rect">
            <a:avLst/>
          </a:prstGeom>
        </p:spPr>
      </p:pic>
    </p:spTree>
    <p:extLst>
      <p:ext uri="{BB962C8B-B14F-4D97-AF65-F5344CB8AC3E}">
        <p14:creationId xmlns:p14="http://schemas.microsoft.com/office/powerpoint/2010/main" val="292359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a:t>Dosažené výsledky a přínos práce</a:t>
            </a:r>
            <a:endParaRPr lang="en-US" sz="4400" spc="-102" dirty="0">
              <a:ln w="3175">
                <a:noFill/>
              </a:ln>
              <a:ea typeface="+mn-ea"/>
              <a:cs typeface="Segoe UI" pitchFamily="34" charset="0"/>
            </a:endParaRPr>
          </a:p>
        </p:txBody>
      </p:sp>
      <p:grpSp>
        <p:nvGrpSpPr>
          <p:cNvPr id="3" name="Skupina 2"/>
          <p:cNvGrpSpPr/>
          <p:nvPr/>
        </p:nvGrpSpPr>
        <p:grpSpPr>
          <a:xfrm>
            <a:off x="420242" y="2641313"/>
            <a:ext cx="9180958" cy="3657600"/>
            <a:chOff x="420242" y="2641313"/>
            <a:chExt cx="9180958" cy="3657600"/>
          </a:xfrm>
        </p:grpSpPr>
        <p:grpSp>
          <p:nvGrpSpPr>
            <p:cNvPr id="38" name="Group 9"/>
            <p:cNvGrpSpPr/>
            <p:nvPr/>
          </p:nvGrpSpPr>
          <p:grpSpPr>
            <a:xfrm>
              <a:off x="420242" y="2641313"/>
              <a:ext cx="9180958" cy="2743200"/>
              <a:chOff x="429386" y="2145468"/>
              <a:chExt cx="9180958" cy="2743200"/>
            </a:xfrm>
          </p:grpSpPr>
          <p:sp>
            <p:nvSpPr>
              <p:cNvPr id="40" name="Rectangle 10"/>
              <p:cNvSpPr/>
              <p:nvPr/>
            </p:nvSpPr>
            <p:spPr>
              <a:xfrm>
                <a:off x="429386" y="2145468"/>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46" name="Group 455"/>
              <p:cNvGrpSpPr>
                <a:grpSpLocks/>
              </p:cNvGrpSpPr>
              <p:nvPr/>
            </p:nvGrpSpPr>
            <p:grpSpPr bwMode="auto">
              <a:xfrm>
                <a:off x="657986" y="2374068"/>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9386" y="3059868"/>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57986" y="3288468"/>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9" name="Rectangle 20"/>
              <p:cNvSpPr/>
              <p:nvPr/>
            </p:nvSpPr>
            <p:spPr>
              <a:xfrm>
                <a:off x="429386" y="3974268"/>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50" name="Group 39"/>
              <p:cNvGrpSpPr>
                <a:grpSpLocks/>
              </p:cNvGrpSpPr>
              <p:nvPr/>
            </p:nvGrpSpPr>
            <p:grpSpPr bwMode="auto">
              <a:xfrm>
                <a:off x="657986" y="4202868"/>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54910" y="2258655"/>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Vybraný hardware</a:t>
                </a:r>
              </a:p>
            </p:txBody>
          </p:sp>
          <p:sp>
            <p:nvSpPr>
              <p:cNvPr id="52" name="TextBox 32"/>
              <p:cNvSpPr txBox="1"/>
              <p:nvPr/>
            </p:nvSpPr>
            <p:spPr>
              <a:xfrm>
                <a:off x="1454910" y="3184167"/>
                <a:ext cx="8155434"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Ergonomie konstrukce</a:t>
                </a:r>
              </a:p>
            </p:txBody>
          </p:sp>
          <p:sp>
            <p:nvSpPr>
              <p:cNvPr id="53" name="TextBox 33"/>
              <p:cNvSpPr txBox="1"/>
              <p:nvPr/>
            </p:nvSpPr>
            <p:spPr>
              <a:xfrm>
                <a:off x="1454910" y="4078724"/>
                <a:ext cx="3131160"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Deformace </a:t>
                </a:r>
                <a:r>
                  <a:rPr lang="cs-CZ" sz="2800" dirty="0">
                    <a:solidFill>
                      <a:schemeClr val="tx2"/>
                    </a:solidFill>
                    <a:latin typeface="+mj-lt"/>
                    <a:cs typeface="Segoe UI"/>
                  </a:rPr>
                  <a:t>jäklu</a:t>
                </a:r>
              </a:p>
            </p:txBody>
          </p:sp>
        </p:grpSp>
        <p:grpSp>
          <p:nvGrpSpPr>
            <p:cNvPr id="2" name="Skupina 1"/>
            <p:cNvGrpSpPr/>
            <p:nvPr/>
          </p:nvGrpSpPr>
          <p:grpSpPr>
            <a:xfrm>
              <a:off x="420242" y="5384513"/>
              <a:ext cx="7087463" cy="914400"/>
              <a:chOff x="420242" y="5384513"/>
              <a:chExt cx="7087463" cy="914400"/>
            </a:xfrm>
          </p:grpSpPr>
          <p:sp>
            <p:nvSpPr>
              <p:cNvPr id="27" name="Rectangle 20"/>
              <p:cNvSpPr/>
              <p:nvPr/>
            </p:nvSpPr>
            <p:spPr>
              <a:xfrm>
                <a:off x="420242" y="5384513"/>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sp>
            <p:nvSpPr>
              <p:cNvPr id="30" name="Freeform 5"/>
              <p:cNvSpPr>
                <a:spLocks noEditPoints="1"/>
              </p:cNvSpPr>
              <p:nvPr/>
            </p:nvSpPr>
            <p:spPr bwMode="auto">
              <a:xfrm>
                <a:off x="648842" y="5613113"/>
                <a:ext cx="457200" cy="457200"/>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1" name="Freeform 8"/>
              <p:cNvSpPr>
                <a:spLocks/>
              </p:cNvSpPr>
              <p:nvPr/>
            </p:nvSpPr>
            <p:spPr bwMode="auto">
              <a:xfrm>
                <a:off x="759967" y="5752813"/>
                <a:ext cx="239712" cy="177800"/>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2" name="TextBox 33"/>
              <p:cNvSpPr txBox="1"/>
              <p:nvPr/>
            </p:nvSpPr>
            <p:spPr>
              <a:xfrm>
                <a:off x="1445767" y="5500081"/>
                <a:ext cx="6061938"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Přínos </a:t>
                </a:r>
                <a:r>
                  <a:rPr lang="cs-CZ" sz="2800" dirty="0" smtClean="0">
                    <a:solidFill>
                      <a:schemeClr val="tx2"/>
                    </a:solidFill>
                    <a:latin typeface="+mj-lt"/>
                    <a:cs typeface="Segoe UI"/>
                  </a:rPr>
                  <a:t>práce</a:t>
                </a:r>
                <a:endParaRPr lang="cs-CZ" sz="2800" dirty="0">
                  <a:solidFill>
                    <a:schemeClr val="tx2"/>
                  </a:solidFill>
                  <a:latin typeface="+mj-lt"/>
                  <a:cs typeface="Segoe UI"/>
                </a:endParaRPr>
              </a:p>
            </p:txBody>
          </p:sp>
        </p:grpSp>
      </p:grpSp>
      <p:pic>
        <p:nvPicPr>
          <p:cNvPr id="4" name="Obrázek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96559" y="2522708"/>
            <a:ext cx="2599187" cy="2856249"/>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746" y="2321977"/>
            <a:ext cx="2962277" cy="3748336"/>
          </a:xfrm>
          <a:prstGeom prst="rect">
            <a:avLst/>
          </a:prstGeom>
        </p:spPr>
      </p:pic>
    </p:spTree>
    <p:extLst>
      <p:ext uri="{BB962C8B-B14F-4D97-AF65-F5344CB8AC3E}">
        <p14:creationId xmlns:p14="http://schemas.microsoft.com/office/powerpoint/2010/main" val="393133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2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a:t>Dosažené výsledky a přínos práce</a:t>
            </a:r>
            <a:endParaRPr lang="en-US" sz="4400" spc="-102" dirty="0">
              <a:ln w="3175">
                <a:noFill/>
              </a:ln>
              <a:ea typeface="+mn-ea"/>
              <a:cs typeface="Segoe UI" pitchFamily="34" charset="0"/>
            </a:endParaRPr>
          </a:p>
        </p:txBody>
      </p:sp>
      <p:sp>
        <p:nvSpPr>
          <p:cNvPr id="40" name="Rectangle 10"/>
          <p:cNvSpPr/>
          <p:nvPr/>
        </p:nvSpPr>
        <p:spPr>
          <a:xfrm>
            <a:off x="420242" y="2641313"/>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46" name="Group 455"/>
          <p:cNvGrpSpPr>
            <a:grpSpLocks/>
          </p:cNvGrpSpPr>
          <p:nvPr/>
        </p:nvGrpSpPr>
        <p:grpSpPr bwMode="auto">
          <a:xfrm>
            <a:off x="648842" y="2869913"/>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0242" y="3555713"/>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48842" y="3784313"/>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9" name="Rectangle 20"/>
          <p:cNvSpPr/>
          <p:nvPr/>
        </p:nvSpPr>
        <p:spPr>
          <a:xfrm>
            <a:off x="420242" y="4470113"/>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50" name="Group 39"/>
          <p:cNvGrpSpPr>
            <a:grpSpLocks/>
          </p:cNvGrpSpPr>
          <p:nvPr/>
        </p:nvGrpSpPr>
        <p:grpSpPr bwMode="auto">
          <a:xfrm>
            <a:off x="648842" y="4698713"/>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45766" y="2754500"/>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Vybraný hardware</a:t>
            </a:r>
          </a:p>
        </p:txBody>
      </p:sp>
      <p:sp>
        <p:nvSpPr>
          <p:cNvPr id="52" name="TextBox 32"/>
          <p:cNvSpPr txBox="1"/>
          <p:nvPr/>
        </p:nvSpPr>
        <p:spPr>
          <a:xfrm>
            <a:off x="1445766" y="3680012"/>
            <a:ext cx="8155434"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Ergonomie konstrukce</a:t>
            </a:r>
          </a:p>
        </p:txBody>
      </p:sp>
      <p:sp>
        <p:nvSpPr>
          <p:cNvPr id="53" name="TextBox 33"/>
          <p:cNvSpPr txBox="1"/>
          <p:nvPr/>
        </p:nvSpPr>
        <p:spPr>
          <a:xfrm>
            <a:off x="1445766" y="4574569"/>
            <a:ext cx="3131160"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Deformace jäklu</a:t>
            </a:r>
          </a:p>
        </p:txBody>
      </p:sp>
      <p:sp>
        <p:nvSpPr>
          <p:cNvPr id="27" name="Rectangle 20"/>
          <p:cNvSpPr/>
          <p:nvPr/>
        </p:nvSpPr>
        <p:spPr>
          <a:xfrm>
            <a:off x="420242" y="5384513"/>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sp>
        <p:nvSpPr>
          <p:cNvPr id="30" name="Freeform 5"/>
          <p:cNvSpPr>
            <a:spLocks noEditPoints="1"/>
          </p:cNvSpPr>
          <p:nvPr/>
        </p:nvSpPr>
        <p:spPr bwMode="auto">
          <a:xfrm>
            <a:off x="648842" y="5613113"/>
            <a:ext cx="457200" cy="457200"/>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1" name="Freeform 8"/>
          <p:cNvSpPr>
            <a:spLocks/>
          </p:cNvSpPr>
          <p:nvPr/>
        </p:nvSpPr>
        <p:spPr bwMode="auto">
          <a:xfrm>
            <a:off x="759967" y="5752813"/>
            <a:ext cx="239712" cy="177800"/>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pic>
        <p:nvPicPr>
          <p:cNvPr id="5" name="vdeo5">
            <a:hlinkClick r:id="" action="ppaction://media"/>
          </p:cNvPr>
          <p:cNvPicPr preferRelativeResize="0">
            <a:picLocks noChangeAspect="1"/>
          </p:cNvPicPr>
          <p:nvPr>
            <a:videoFile r:link="rId2"/>
            <p:extLst>
              <p:ext uri="{DAA4B4D4-6D71-4841-9C94-3DE7FCFB9230}">
                <p14:media xmlns:p14="http://schemas.microsoft.com/office/powerpoint/2010/main" r:embed="rId1"/>
              </p:ext>
            </p:extLst>
          </p:nvPr>
        </p:nvPicPr>
        <p:blipFill rotWithShape="1">
          <a:blip r:embed="rId5">
            <a:lum contrast="18000"/>
          </a:blip>
          <a:srcRect l="16976" t="29219" r="18630" b="10406"/>
          <a:stretch/>
        </p:blipFill>
        <p:spPr>
          <a:xfrm>
            <a:off x="5724000" y="2641313"/>
            <a:ext cx="6120000" cy="3537283"/>
          </a:xfrm>
          <a:prstGeom prst="rect">
            <a:avLst/>
          </a:prstGeom>
          <a:effectLst>
            <a:softEdge rad="63500"/>
          </a:effectLst>
        </p:spPr>
      </p:pic>
      <p:sp>
        <p:nvSpPr>
          <p:cNvPr id="32" name="TextBox 33"/>
          <p:cNvSpPr txBox="1"/>
          <p:nvPr/>
        </p:nvSpPr>
        <p:spPr>
          <a:xfrm>
            <a:off x="1445767" y="5500081"/>
            <a:ext cx="6061938"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Přínos </a:t>
            </a:r>
            <a:r>
              <a:rPr lang="cs-CZ" sz="2800" dirty="0" smtClean="0">
                <a:solidFill>
                  <a:schemeClr val="tx2"/>
                </a:solidFill>
                <a:latin typeface="+mj-lt"/>
                <a:cs typeface="Segoe UI"/>
              </a:rPr>
              <a:t>práce</a:t>
            </a:r>
            <a:endParaRPr lang="cs-CZ" sz="2800" dirty="0">
              <a:solidFill>
                <a:schemeClr val="tx2"/>
              </a:solidFill>
              <a:latin typeface="+mj-lt"/>
              <a:cs typeface="Segoe UI"/>
            </a:endParaRPr>
          </a:p>
        </p:txBody>
      </p:sp>
      <p:pic>
        <p:nvPicPr>
          <p:cNvPr id="6" name="Obrázek 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427138" y="1945701"/>
            <a:ext cx="5342210" cy="4353212"/>
          </a:xfrm>
          <a:prstGeom prst="rect">
            <a:avLst/>
          </a:prstGeom>
        </p:spPr>
      </p:pic>
      <p:pic>
        <p:nvPicPr>
          <p:cNvPr id="2" name="Obráze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5097" y="2647951"/>
            <a:ext cx="4930229" cy="3652760"/>
          </a:xfrm>
          <a:prstGeom prst="rect">
            <a:avLst/>
          </a:prstGeom>
        </p:spPr>
      </p:pic>
    </p:spTree>
    <p:extLst>
      <p:ext uri="{BB962C8B-B14F-4D97-AF65-F5344CB8AC3E}">
        <p14:creationId xmlns:p14="http://schemas.microsoft.com/office/powerpoint/2010/main" val="358906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7"/>
                                        </p:tgtEl>
                                        <p:attrNameLst>
                                          <p:attrName>fillcolor</p:attrName>
                                        </p:attrNameLst>
                                      </p:cBhvr>
                                      <p:to>
                                        <a:srgbClr val="A5A5A5"/>
                                      </p:to>
                                    </p:animClr>
                                    <p:set>
                                      <p:cBhvr>
                                        <p:cTn id="7" dur="500" fill="hold"/>
                                        <p:tgtEl>
                                          <p:spTgt spid="47"/>
                                        </p:tgtEl>
                                        <p:attrNameLst>
                                          <p:attrName>fill.type</p:attrName>
                                        </p:attrNameLst>
                                      </p:cBhvr>
                                      <p:to>
                                        <p:strVal val="solid"/>
                                      </p:to>
                                    </p:set>
                                    <p:set>
                                      <p:cBhvr>
                                        <p:cTn id="8" dur="500" fill="hold"/>
                                        <p:tgtEl>
                                          <p:spTgt spid="4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49"/>
                                        </p:tgtEl>
                                        <p:attrNameLst>
                                          <p:attrName>fillcolor</p:attrName>
                                        </p:attrNameLst>
                                      </p:cBhvr>
                                      <p:to>
                                        <a:srgbClr val="C00000"/>
                                      </p:to>
                                    </p:animClr>
                                    <p:set>
                                      <p:cBhvr>
                                        <p:cTn id="11" dur="500" fill="hold"/>
                                        <p:tgtEl>
                                          <p:spTgt spid="49"/>
                                        </p:tgtEl>
                                        <p:attrNameLst>
                                          <p:attrName>fill.type</p:attrName>
                                        </p:attrNameLst>
                                      </p:cBhvr>
                                      <p:to>
                                        <p:strVal val="solid"/>
                                      </p:to>
                                    </p:set>
                                    <p:set>
                                      <p:cBhvr>
                                        <p:cTn id="12" dur="500" fill="hold"/>
                                        <p:tgtEl>
                                          <p:spTgt spid="49"/>
                                        </p:tgtEl>
                                        <p:attrNameLst>
                                          <p:attrName>fill.on</p:attrName>
                                        </p:attrNameLst>
                                      </p:cBhvr>
                                      <p:to>
                                        <p:strVal val="true"/>
                                      </p:to>
                                    </p:se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 presetClass="mediacall" presetSubtype="0" fill="hold" nodeType="withEffect">
                                  <p:stCondLst>
                                    <p:cond delay="250"/>
                                  </p:stCondLst>
                                  <p:childTnLst>
                                    <p:cmd type="call" cmd="playFrom(0.0)">
                                      <p:cBhvr>
                                        <p:cTn id="20" dur="1916" fill="hold"/>
                                        <p:tgtEl>
                                          <p:spTgt spid="5"/>
                                        </p:tgtEl>
                                      </p:cBhvr>
                                    </p:cmd>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49"/>
                                        </p:tgtEl>
                                        <p:attrNameLst>
                                          <p:attrName>fillcolor</p:attrName>
                                        </p:attrNameLst>
                                      </p:cBhvr>
                                      <p:to>
                                        <a:srgbClr val="7F7F7F"/>
                                      </p:to>
                                    </p:animClr>
                                    <p:set>
                                      <p:cBhvr>
                                        <p:cTn id="25" dur="500" fill="hold"/>
                                        <p:tgtEl>
                                          <p:spTgt spid="49"/>
                                        </p:tgtEl>
                                        <p:attrNameLst>
                                          <p:attrName>fill.type</p:attrName>
                                        </p:attrNameLst>
                                      </p:cBhvr>
                                      <p:to>
                                        <p:strVal val="solid"/>
                                      </p:to>
                                    </p:set>
                                    <p:set>
                                      <p:cBhvr>
                                        <p:cTn id="26" dur="500" fill="hold"/>
                                        <p:tgtEl>
                                          <p:spTgt spid="49"/>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27"/>
                                        </p:tgtEl>
                                        <p:attrNameLst>
                                          <p:attrName>fillcolor</p:attrName>
                                        </p:attrNameLst>
                                      </p:cBhvr>
                                      <p:to>
                                        <a:srgbClr val="C00000"/>
                                      </p:to>
                                    </p:animClr>
                                    <p:set>
                                      <p:cBhvr>
                                        <p:cTn id="29" dur="500" fill="hold"/>
                                        <p:tgtEl>
                                          <p:spTgt spid="27"/>
                                        </p:tgtEl>
                                        <p:attrNameLst>
                                          <p:attrName>fill.type</p:attrName>
                                        </p:attrNameLst>
                                      </p:cBhvr>
                                      <p:to>
                                        <p:strVal val="solid"/>
                                      </p:to>
                                    </p:set>
                                    <p:set>
                                      <p:cBhvr>
                                        <p:cTn id="30" dur="500" fill="hold"/>
                                        <p:tgtEl>
                                          <p:spTgt spid="27"/>
                                        </p:tgtEl>
                                        <p:attrNameLst>
                                          <p:attrName>fill.on</p:attrName>
                                        </p:attrNameLst>
                                      </p:cBhvr>
                                      <p:to>
                                        <p:strVal val="true"/>
                                      </p:to>
                                    </p:set>
                                  </p:childTnLst>
                                </p:cTn>
                              </p:par>
                              <p:par>
                                <p:cTn id="31" presetID="10" presetClass="exit" presetSubtype="0" fill="hold"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md type="call" cmd="stop">
                                      <p:cBhvr>
                                        <p:cTn id="34" dur="1">
                                          <p:stCondLst>
                                            <p:cond delay="499"/>
                                          </p:stCondLst>
                                        </p:cTn>
                                        <p:tgtEl>
                                          <p:spTgt spid="5"/>
                                        </p:tgtEl>
                                      </p:cBhvr>
                                    </p:cmd>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repeatCount="indefinite" fill="hold" display="0">
                  <p:stCondLst>
                    <p:cond delay="indefinite"/>
                  </p:stCondLst>
                </p:cTn>
                <p:tgtEl>
                  <p:spTgt spid="5"/>
                </p:tgtEl>
              </p:cMediaNode>
            </p:video>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smtClean="0"/>
              <a:t>Závěrečné shrnutí</a:t>
            </a:r>
            <a:endParaRPr lang="en-US" sz="4400" spc="-102" dirty="0">
              <a:ln w="3175">
                <a:noFill/>
              </a:ln>
              <a:ea typeface="+mn-ea"/>
              <a:cs typeface="Segoe UI" pitchFamily="34" charset="0"/>
            </a:endParaRPr>
          </a:p>
        </p:txBody>
      </p:sp>
      <p:grpSp>
        <p:nvGrpSpPr>
          <p:cNvPr id="3" name="Skupina 2"/>
          <p:cNvGrpSpPr/>
          <p:nvPr/>
        </p:nvGrpSpPr>
        <p:grpSpPr>
          <a:xfrm>
            <a:off x="420242" y="2641313"/>
            <a:ext cx="9180958" cy="3289300"/>
            <a:chOff x="420242" y="2641313"/>
            <a:chExt cx="9180958" cy="3289300"/>
          </a:xfrm>
        </p:grpSpPr>
        <p:grpSp>
          <p:nvGrpSpPr>
            <p:cNvPr id="38" name="Group 9"/>
            <p:cNvGrpSpPr/>
            <p:nvPr/>
          </p:nvGrpSpPr>
          <p:grpSpPr>
            <a:xfrm>
              <a:off x="420242" y="2641313"/>
              <a:ext cx="9180958" cy="1828800"/>
              <a:chOff x="429386" y="2145468"/>
              <a:chExt cx="9180958" cy="1828800"/>
            </a:xfrm>
          </p:grpSpPr>
          <p:sp>
            <p:nvSpPr>
              <p:cNvPr id="40" name="Rectangle 10"/>
              <p:cNvSpPr/>
              <p:nvPr/>
            </p:nvSpPr>
            <p:spPr>
              <a:xfrm>
                <a:off x="429386" y="2145468"/>
                <a:ext cx="914400" cy="914400"/>
              </a:xfrm>
              <a:prstGeom prst="rect">
                <a:avLst/>
              </a:prstGeom>
              <a:solidFill>
                <a:srgbClr val="FF8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46" name="Group 455"/>
              <p:cNvGrpSpPr>
                <a:grpSpLocks/>
              </p:cNvGrpSpPr>
              <p:nvPr/>
            </p:nvGrpSpPr>
            <p:grpSpPr bwMode="auto">
              <a:xfrm>
                <a:off x="657986" y="2374068"/>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9386" y="3059868"/>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57986" y="3288468"/>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54910" y="2258655"/>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Projekt</a:t>
                </a:r>
                <a:endParaRPr lang="cs-CZ" sz="2800" dirty="0">
                  <a:solidFill>
                    <a:schemeClr val="tx2"/>
                  </a:solidFill>
                  <a:latin typeface="+mj-lt"/>
                  <a:cs typeface="Segoe UI"/>
                </a:endParaRPr>
              </a:p>
            </p:txBody>
          </p:sp>
          <p:sp>
            <p:nvSpPr>
              <p:cNvPr id="52" name="TextBox 32"/>
              <p:cNvSpPr txBox="1"/>
              <p:nvPr/>
            </p:nvSpPr>
            <p:spPr>
              <a:xfrm>
                <a:off x="1454910" y="3184167"/>
                <a:ext cx="8155434"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SolidWorks</a:t>
                </a:r>
                <a:endParaRPr lang="cs-CZ" sz="2800" dirty="0">
                  <a:solidFill>
                    <a:schemeClr val="tx2"/>
                  </a:solidFill>
                  <a:latin typeface="+mj-lt"/>
                  <a:cs typeface="Segoe UI"/>
                </a:endParaRPr>
              </a:p>
            </p:txBody>
          </p:sp>
        </p:grpSp>
        <p:sp>
          <p:nvSpPr>
            <p:cNvPr id="31" name="Freeform 8"/>
            <p:cNvSpPr>
              <a:spLocks/>
            </p:cNvSpPr>
            <p:nvPr/>
          </p:nvSpPr>
          <p:spPr bwMode="auto">
            <a:xfrm>
              <a:off x="759967" y="5752813"/>
              <a:ext cx="239712" cy="177800"/>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pic>
        <p:nvPicPr>
          <p:cNvPr id="2" name="Obrázek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04207" y="1136649"/>
            <a:ext cx="5779922" cy="5469147"/>
          </a:xfrm>
          <a:prstGeom prst="rect">
            <a:avLst/>
          </a:prstGeom>
          <a:effectLst>
            <a:softEdge rad="114300"/>
          </a:effectLst>
        </p:spPr>
      </p:pic>
    </p:spTree>
    <p:extLst>
      <p:ext uri="{BB962C8B-B14F-4D97-AF65-F5344CB8AC3E}">
        <p14:creationId xmlns:p14="http://schemas.microsoft.com/office/powerpoint/2010/main" val="24137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smtClean="0"/>
              <a:t>Závěrečné shrnutí</a:t>
            </a:r>
            <a:endParaRPr lang="en-US" sz="4400" spc="-102" dirty="0">
              <a:ln w="3175">
                <a:noFill/>
              </a:ln>
              <a:ea typeface="+mn-ea"/>
              <a:cs typeface="Segoe UI" pitchFamily="34" charset="0"/>
            </a:endParaRPr>
          </a:p>
        </p:txBody>
      </p:sp>
      <p:grpSp>
        <p:nvGrpSpPr>
          <p:cNvPr id="38" name="Group 9"/>
          <p:cNvGrpSpPr/>
          <p:nvPr/>
        </p:nvGrpSpPr>
        <p:grpSpPr>
          <a:xfrm>
            <a:off x="420242" y="2641313"/>
            <a:ext cx="9180958" cy="1828800"/>
            <a:chOff x="429386" y="2145468"/>
            <a:chExt cx="9180958" cy="1828800"/>
          </a:xfrm>
        </p:grpSpPr>
        <p:sp>
          <p:nvSpPr>
            <p:cNvPr id="40" name="Rectangle 10"/>
            <p:cNvSpPr/>
            <p:nvPr/>
          </p:nvSpPr>
          <p:spPr>
            <a:xfrm>
              <a:off x="429386" y="2145468"/>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46" name="Group 455"/>
            <p:cNvGrpSpPr>
              <a:grpSpLocks/>
            </p:cNvGrpSpPr>
            <p:nvPr/>
          </p:nvGrpSpPr>
          <p:grpSpPr bwMode="auto">
            <a:xfrm>
              <a:off x="657986" y="2374068"/>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9386" y="3059868"/>
              <a:ext cx="914400" cy="914400"/>
            </a:xfrm>
            <a:prstGeom prst="rect">
              <a:avLst/>
            </a:prstGeom>
            <a:solidFill>
              <a:srgbClr val="FF8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57986" y="3288468"/>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54910" y="2258655"/>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Projekt</a:t>
              </a:r>
              <a:endParaRPr lang="cs-CZ" sz="2800" dirty="0">
                <a:solidFill>
                  <a:schemeClr val="tx2"/>
                </a:solidFill>
                <a:latin typeface="+mj-lt"/>
                <a:cs typeface="Segoe UI"/>
              </a:endParaRPr>
            </a:p>
          </p:txBody>
        </p:sp>
        <p:sp>
          <p:nvSpPr>
            <p:cNvPr id="52" name="TextBox 32"/>
            <p:cNvSpPr txBox="1"/>
            <p:nvPr/>
          </p:nvSpPr>
          <p:spPr>
            <a:xfrm>
              <a:off x="1454910" y="3184167"/>
              <a:ext cx="8155434"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SolidWorks</a:t>
              </a:r>
              <a:endParaRPr lang="cs-CZ" sz="2800" dirty="0">
                <a:solidFill>
                  <a:schemeClr val="tx2"/>
                </a:solidFill>
                <a:latin typeface="+mj-lt"/>
                <a:cs typeface="Segoe UI"/>
              </a:endParaRPr>
            </a:p>
          </p:txBody>
        </p:sp>
      </p:grpSp>
      <p:pic>
        <p:nvPicPr>
          <p:cNvPr id="1026" name="Picture 2" descr="http://www.solidworksbench.com/wp-content/uploads/2014/11/logo_solidworks.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156465" y="1725013"/>
            <a:ext cx="3943335" cy="391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403187"/>
          </a:xfrm>
          <a:prstGeom prst="rect">
            <a:avLst/>
          </a:prstGeom>
          <a:noFill/>
          <a:ln w="12700">
            <a:noFill/>
            <a:miter lim="800000"/>
            <a:headEnd type="none" w="sm" len="sm"/>
            <a:tailEnd type="none" w="sm" len="sm"/>
          </a:ln>
          <a:effectLst/>
        </p:spPr>
        <p:txBody>
          <a:bodyPr lIns="182880" tIns="146304" rIns="182880" bIns="146304">
            <a:spAutoFit/>
          </a:bodyPr>
          <a:lstStyle/>
          <a:p>
            <a:pPr defTabSz="932290" eaLnBrk="0" fontAlgn="auto" hangingPunct="0">
              <a:spcBef>
                <a:spcPts val="0"/>
              </a:spcBef>
              <a:spcAft>
                <a:spcPts val="0"/>
              </a:spcAft>
              <a:defRPr/>
            </a:pPr>
            <a:r>
              <a:rPr lang="cs-CZ" sz="700" dirty="0">
                <a:gradFill>
                  <a:gsLst>
                    <a:gs pos="0">
                      <a:srgbClr val="FFFFFF"/>
                    </a:gs>
                    <a:gs pos="100000">
                      <a:srgbClr val="FFFFFF"/>
                    </a:gs>
                  </a:gsLst>
                  <a:lin ang="5400000" scaled="0"/>
                </a:gradFill>
                <a:cs typeface="Segoe UI" pitchFamily="34" charset="0"/>
              </a:rPr>
              <a:t>Vytvořil Jan Večeřa 2016</a:t>
            </a:r>
            <a:endParaRPr lang="en-US" sz="700" dirty="0">
              <a:gradFill>
                <a:gsLst>
                  <a:gs pos="0">
                    <a:srgbClr val="FFFFFF"/>
                  </a:gs>
                  <a:gs pos="100000">
                    <a:srgbClr val="FFFFFF"/>
                  </a:gs>
                </a:gsLst>
                <a:lin ang="5400000" scaled="0"/>
              </a:gradFill>
              <a:cs typeface="Segoe UI" pitchFamily="34" charset="0"/>
            </a:endParaRPr>
          </a:p>
        </p:txBody>
      </p:sp>
      <p:sp>
        <p:nvSpPr>
          <p:cNvPr id="7" name="Title 1"/>
          <p:cNvSpPr txBox="1">
            <a:spLocks/>
          </p:cNvSpPr>
          <p:nvPr/>
        </p:nvSpPr>
        <p:spPr>
          <a:xfrm>
            <a:off x="274639" y="219074"/>
            <a:ext cx="11889564" cy="9175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dirty="0">
                <a:solidFill>
                  <a:schemeClr val="bg1"/>
                </a:solidFill>
              </a:rPr>
              <a:t>Dotazy </a:t>
            </a:r>
            <a:r>
              <a:rPr lang="cs-CZ" dirty="0" smtClean="0">
                <a:solidFill>
                  <a:schemeClr val="bg1"/>
                </a:solidFill>
              </a:rPr>
              <a:t>od </a:t>
            </a:r>
            <a:r>
              <a:rPr lang="cs-CZ" dirty="0">
                <a:solidFill>
                  <a:schemeClr val="bg1"/>
                </a:solidFill>
              </a:rPr>
              <a:t>vedoucího práce a oponenta</a:t>
            </a:r>
          </a:p>
        </p:txBody>
      </p:sp>
      <p:sp>
        <p:nvSpPr>
          <p:cNvPr id="8" name="TextBox 31"/>
          <p:cNvSpPr txBox="1"/>
          <p:nvPr/>
        </p:nvSpPr>
        <p:spPr>
          <a:xfrm>
            <a:off x="1445766" y="2754500"/>
            <a:ext cx="10601091"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en-US" sz="2800" dirty="0" smtClean="0">
                <a:solidFill>
                  <a:schemeClr val="bg1"/>
                </a:solidFill>
                <a:latin typeface="+mj-lt"/>
                <a:cs typeface="Segoe UI"/>
              </a:rPr>
              <a:t>,,</a:t>
            </a:r>
            <a:r>
              <a:rPr lang="cs-CZ" sz="2800" dirty="0" smtClean="0">
                <a:solidFill>
                  <a:schemeClr val="bg1"/>
                </a:solidFill>
                <a:latin typeface="+mj-lt"/>
                <a:cs typeface="Segoe UI"/>
              </a:rPr>
              <a:t>1</a:t>
            </a:r>
            <a:r>
              <a:rPr lang="cs-CZ" sz="2800" dirty="0">
                <a:solidFill>
                  <a:schemeClr val="bg1"/>
                </a:solidFill>
                <a:latin typeface="+mj-lt"/>
                <a:cs typeface="Segoe UI"/>
              </a:rPr>
              <a:t>. Kontroloval </a:t>
            </a:r>
            <a:r>
              <a:rPr lang="cs-CZ" sz="2800" dirty="0" err="1">
                <a:solidFill>
                  <a:schemeClr val="bg1"/>
                </a:solidFill>
                <a:latin typeface="+mj-lt"/>
                <a:cs typeface="Segoe UI"/>
              </a:rPr>
              <a:t>Ste</a:t>
            </a:r>
            <a:r>
              <a:rPr lang="cs-CZ" sz="2800" dirty="0">
                <a:solidFill>
                  <a:schemeClr val="bg1"/>
                </a:solidFill>
                <a:latin typeface="+mj-lt"/>
                <a:cs typeface="Segoe UI"/>
              </a:rPr>
              <a:t> </a:t>
            </a:r>
            <a:r>
              <a:rPr lang="cs-CZ" sz="2800" dirty="0" err="1">
                <a:solidFill>
                  <a:schemeClr val="bg1"/>
                </a:solidFill>
                <a:latin typeface="+mj-lt"/>
                <a:cs typeface="Segoe UI"/>
              </a:rPr>
              <a:t>konštrukciu</a:t>
            </a:r>
            <a:r>
              <a:rPr lang="cs-CZ" sz="2800" dirty="0">
                <a:solidFill>
                  <a:schemeClr val="bg1"/>
                </a:solidFill>
                <a:latin typeface="+mj-lt"/>
                <a:cs typeface="Segoe UI"/>
              </a:rPr>
              <a:t> rámu </a:t>
            </a:r>
            <a:r>
              <a:rPr lang="cs-CZ" sz="2800" dirty="0" err="1">
                <a:solidFill>
                  <a:schemeClr val="bg1"/>
                </a:solidFill>
                <a:latin typeface="+mj-lt"/>
                <a:cs typeface="Segoe UI"/>
              </a:rPr>
              <a:t>vzhľadom</a:t>
            </a:r>
            <a:r>
              <a:rPr lang="cs-CZ" sz="2800" dirty="0">
                <a:solidFill>
                  <a:schemeClr val="bg1"/>
                </a:solidFill>
                <a:latin typeface="+mj-lt"/>
                <a:cs typeface="Segoe UI"/>
              </a:rPr>
              <a:t> na </a:t>
            </a:r>
            <a:r>
              <a:rPr lang="cs-CZ" sz="2800" dirty="0" err="1">
                <a:solidFill>
                  <a:schemeClr val="bg1"/>
                </a:solidFill>
                <a:latin typeface="+mj-lt"/>
                <a:cs typeface="Segoe UI"/>
              </a:rPr>
              <a:t>bezpečnosť</a:t>
            </a:r>
            <a:r>
              <a:rPr lang="cs-CZ" sz="2800" dirty="0" smtClean="0">
                <a:solidFill>
                  <a:schemeClr val="bg1"/>
                </a:solidFill>
                <a:latin typeface="+mj-lt"/>
                <a:cs typeface="Segoe UI"/>
              </a:rPr>
              <a:t>?</a:t>
            </a:r>
            <a:r>
              <a:rPr lang="en-US" sz="2800" dirty="0" smtClean="0">
                <a:solidFill>
                  <a:schemeClr val="bg1"/>
                </a:solidFill>
                <a:latin typeface="+mj-lt"/>
                <a:cs typeface="Segoe UI"/>
              </a:rPr>
              <a:t>”</a:t>
            </a:r>
            <a:endParaRPr lang="cs-CZ" sz="2800" dirty="0">
              <a:solidFill>
                <a:schemeClr val="bg1"/>
              </a:solidFill>
              <a:latin typeface="+mj-lt"/>
              <a:cs typeface="Segoe UI"/>
            </a:endParaRPr>
          </a:p>
        </p:txBody>
      </p:sp>
      <p:sp>
        <p:nvSpPr>
          <p:cNvPr id="9" name="TextBox 32"/>
          <p:cNvSpPr txBox="1"/>
          <p:nvPr/>
        </p:nvSpPr>
        <p:spPr>
          <a:xfrm>
            <a:off x="1445765" y="3680012"/>
            <a:ext cx="10412405"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en-US" sz="2800" dirty="0" smtClean="0">
                <a:solidFill>
                  <a:schemeClr val="bg1"/>
                </a:solidFill>
                <a:latin typeface="+mj-lt"/>
                <a:cs typeface="Segoe UI"/>
              </a:rPr>
              <a:t>,,</a:t>
            </a:r>
            <a:r>
              <a:rPr lang="cs-CZ" sz="2800" dirty="0" smtClean="0">
                <a:solidFill>
                  <a:schemeClr val="bg1"/>
                </a:solidFill>
                <a:latin typeface="+mj-lt"/>
                <a:cs typeface="Segoe UI"/>
              </a:rPr>
              <a:t>2</a:t>
            </a:r>
            <a:r>
              <a:rPr lang="cs-CZ" sz="2800" dirty="0">
                <a:solidFill>
                  <a:schemeClr val="bg1"/>
                </a:solidFill>
                <a:latin typeface="+mj-lt"/>
                <a:cs typeface="Segoe UI"/>
              </a:rPr>
              <a:t>. </a:t>
            </a:r>
            <a:r>
              <a:rPr lang="cs-CZ" sz="2800" dirty="0" err="1">
                <a:solidFill>
                  <a:schemeClr val="bg1"/>
                </a:solidFill>
                <a:latin typeface="+mj-lt"/>
                <a:cs typeface="Segoe UI"/>
              </a:rPr>
              <a:t>Bližšie</a:t>
            </a:r>
            <a:r>
              <a:rPr lang="cs-CZ" sz="2800" dirty="0">
                <a:solidFill>
                  <a:schemeClr val="bg1"/>
                </a:solidFill>
                <a:latin typeface="+mj-lt"/>
                <a:cs typeface="Segoe UI"/>
              </a:rPr>
              <a:t> </a:t>
            </a:r>
            <a:r>
              <a:rPr lang="cs-CZ" sz="2800" dirty="0" err="1">
                <a:solidFill>
                  <a:schemeClr val="bg1"/>
                </a:solidFill>
                <a:latin typeface="+mj-lt"/>
                <a:cs typeface="Segoe UI"/>
              </a:rPr>
              <a:t>popíšte</a:t>
            </a:r>
            <a:r>
              <a:rPr lang="cs-CZ" sz="2800" dirty="0">
                <a:solidFill>
                  <a:schemeClr val="bg1"/>
                </a:solidFill>
                <a:latin typeface="+mj-lt"/>
                <a:cs typeface="Segoe UI"/>
              </a:rPr>
              <a:t> </a:t>
            </a:r>
            <a:r>
              <a:rPr lang="cs-CZ" sz="2800" dirty="0" err="1">
                <a:solidFill>
                  <a:schemeClr val="bg1"/>
                </a:solidFill>
                <a:latin typeface="+mj-lt"/>
                <a:cs typeface="Segoe UI"/>
              </a:rPr>
              <a:t>prínosy</a:t>
            </a:r>
            <a:r>
              <a:rPr lang="cs-CZ" sz="2800" dirty="0">
                <a:solidFill>
                  <a:schemeClr val="bg1"/>
                </a:solidFill>
                <a:latin typeface="+mj-lt"/>
                <a:cs typeface="Segoe UI"/>
              </a:rPr>
              <a:t> </a:t>
            </a:r>
            <a:r>
              <a:rPr lang="cs-CZ" sz="2800" dirty="0" err="1">
                <a:solidFill>
                  <a:schemeClr val="bg1"/>
                </a:solidFill>
                <a:latin typeface="+mj-lt"/>
                <a:cs typeface="Segoe UI"/>
              </a:rPr>
              <a:t>Vašej</a:t>
            </a:r>
            <a:r>
              <a:rPr lang="cs-CZ" sz="2800" dirty="0">
                <a:solidFill>
                  <a:schemeClr val="bg1"/>
                </a:solidFill>
                <a:latin typeface="+mj-lt"/>
                <a:cs typeface="Segoe UI"/>
              </a:rPr>
              <a:t> </a:t>
            </a:r>
            <a:r>
              <a:rPr lang="cs-CZ" sz="2800" dirty="0" err="1">
                <a:solidFill>
                  <a:schemeClr val="bg1"/>
                </a:solidFill>
                <a:latin typeface="+mj-lt"/>
                <a:cs typeface="Segoe UI"/>
              </a:rPr>
              <a:t>záverečnej</a:t>
            </a:r>
            <a:r>
              <a:rPr lang="cs-CZ" sz="2800" dirty="0">
                <a:solidFill>
                  <a:schemeClr val="bg1"/>
                </a:solidFill>
                <a:latin typeface="+mj-lt"/>
                <a:cs typeface="Segoe UI"/>
              </a:rPr>
              <a:t> práce </a:t>
            </a:r>
            <a:r>
              <a:rPr lang="cs-CZ" sz="2800" dirty="0" err="1">
                <a:solidFill>
                  <a:schemeClr val="bg1"/>
                </a:solidFill>
                <a:latin typeface="+mj-lt"/>
                <a:cs typeface="Segoe UI"/>
              </a:rPr>
              <a:t>vzhľadom</a:t>
            </a:r>
            <a:r>
              <a:rPr lang="cs-CZ" sz="2800" dirty="0">
                <a:solidFill>
                  <a:schemeClr val="bg1"/>
                </a:solidFill>
                <a:latin typeface="+mj-lt"/>
                <a:cs typeface="Segoe UI"/>
              </a:rPr>
              <a:t> na </a:t>
            </a:r>
            <a:r>
              <a:rPr lang="cs-CZ" sz="2800" dirty="0" err="1">
                <a:solidFill>
                  <a:schemeClr val="bg1"/>
                </a:solidFill>
                <a:latin typeface="+mj-lt"/>
                <a:cs typeface="Segoe UI"/>
              </a:rPr>
              <a:t>prax</a:t>
            </a:r>
            <a:r>
              <a:rPr lang="cs-CZ" sz="2800" dirty="0" smtClean="0">
                <a:solidFill>
                  <a:schemeClr val="bg1"/>
                </a:solidFill>
                <a:latin typeface="+mj-lt"/>
                <a:cs typeface="Segoe UI"/>
              </a:rPr>
              <a:t>.</a:t>
            </a:r>
            <a:r>
              <a:rPr lang="en-US" sz="2800" dirty="0" smtClean="0">
                <a:solidFill>
                  <a:schemeClr val="bg1"/>
                </a:solidFill>
                <a:latin typeface="+mj-lt"/>
                <a:cs typeface="Segoe UI"/>
              </a:rPr>
              <a:t>”</a:t>
            </a:r>
            <a:endParaRPr lang="cs-CZ" sz="2800" dirty="0">
              <a:solidFill>
                <a:schemeClr val="bg1"/>
              </a:solidFill>
              <a:latin typeface="+mj-lt"/>
              <a:cs typeface="Segoe UI"/>
            </a:endParaRPr>
          </a:p>
        </p:txBody>
      </p:sp>
    </p:spTree>
    <p:extLst>
      <p:ext uri="{BB962C8B-B14F-4D97-AF65-F5344CB8AC3E}">
        <p14:creationId xmlns:p14="http://schemas.microsoft.com/office/powerpoint/2010/main" val="60225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63635"/>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403187"/>
          </a:xfrm>
          <a:prstGeom prst="rect">
            <a:avLst/>
          </a:prstGeom>
          <a:noFill/>
          <a:ln w="12700">
            <a:noFill/>
            <a:miter lim="800000"/>
            <a:headEnd type="none" w="sm" len="sm"/>
            <a:tailEnd type="none" w="sm" len="sm"/>
          </a:ln>
          <a:effectLst/>
        </p:spPr>
        <p:txBody>
          <a:bodyPr lIns="182880" tIns="146304" rIns="182880" bIns="146304">
            <a:spAutoFit/>
          </a:bodyPr>
          <a:lstStyle/>
          <a:p>
            <a:pPr defTabSz="932290" eaLnBrk="0" fontAlgn="auto" hangingPunct="0">
              <a:spcBef>
                <a:spcPts val="0"/>
              </a:spcBef>
              <a:spcAft>
                <a:spcPts val="0"/>
              </a:spcAft>
              <a:defRPr/>
            </a:pPr>
            <a:r>
              <a:rPr lang="cs-CZ" sz="700" dirty="0">
                <a:gradFill>
                  <a:gsLst>
                    <a:gs pos="0">
                      <a:srgbClr val="FFFFFF"/>
                    </a:gs>
                    <a:gs pos="100000">
                      <a:srgbClr val="FFFFFF"/>
                    </a:gs>
                  </a:gsLst>
                  <a:lin ang="5400000" scaled="0"/>
                </a:gradFill>
                <a:cs typeface="Segoe UI" pitchFamily="34" charset="0"/>
              </a:rPr>
              <a:t>Vytvořil Jan Večeřa 2016</a:t>
            </a:r>
            <a:endParaRPr lang="en-US" sz="700" dirty="0">
              <a:gradFill>
                <a:gsLst>
                  <a:gs pos="0">
                    <a:srgbClr val="FFFFFF"/>
                  </a:gs>
                  <a:gs pos="100000">
                    <a:srgbClr val="FFFFFF"/>
                  </a:gs>
                </a:gsLst>
                <a:lin ang="5400000" scaled="0"/>
              </a:gradFill>
              <a:cs typeface="Segoe UI" pitchFamily="34" charset="0"/>
            </a:endParaRPr>
          </a:p>
        </p:txBody>
      </p:sp>
      <p:sp>
        <p:nvSpPr>
          <p:cNvPr id="4" name="Title 1"/>
          <p:cNvSpPr txBox="1">
            <a:spLocks/>
          </p:cNvSpPr>
          <p:nvPr/>
        </p:nvSpPr>
        <p:spPr>
          <a:xfrm>
            <a:off x="274639" y="219074"/>
            <a:ext cx="11889564" cy="9175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dirty="0" smtClean="0"/>
              <a:t>Děkuji Vám za pozornost</a:t>
            </a:r>
            <a:endParaRPr lang="cs-CZ" dirty="0"/>
          </a:p>
        </p:txBody>
      </p:sp>
      <p:pic>
        <p:nvPicPr>
          <p:cNvPr id="5" name="Picture 2" descr="https://upload.wikimedia.org/wikipedia/commons/thumb/2/2a/Logo_vste.jpg/235px-Logo_vs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74" y="2133882"/>
            <a:ext cx="2748776" cy="2748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1"/>
          <p:cNvSpPr txBox="1"/>
          <p:nvPr/>
        </p:nvSpPr>
        <p:spPr>
          <a:xfrm>
            <a:off x="4078514" y="3333692"/>
            <a:ext cx="8467447" cy="1766637"/>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latin typeface="+mj-lt"/>
                <a:cs typeface="Segoe UI"/>
              </a:rPr>
              <a:t>Autor práce:		</a:t>
            </a:r>
            <a:r>
              <a:rPr lang="cs-CZ" sz="2800" dirty="0" smtClean="0">
                <a:latin typeface="+mj-lt"/>
                <a:cs typeface="Segoe UI"/>
              </a:rPr>
              <a:t>Jan Večeřa</a:t>
            </a:r>
            <a:endParaRPr lang="cs-CZ" sz="2800" dirty="0">
              <a:latin typeface="+mj-lt"/>
              <a:cs typeface="Segoe UI"/>
            </a:endParaRPr>
          </a:p>
          <a:p>
            <a:pPr defTabSz="932688" fontAlgn="auto">
              <a:lnSpc>
                <a:spcPct val="90000"/>
              </a:lnSpc>
              <a:spcBef>
                <a:spcPts val="0"/>
              </a:spcBef>
              <a:spcAft>
                <a:spcPts val="1200"/>
              </a:spcAft>
              <a:defRPr/>
            </a:pPr>
            <a:r>
              <a:rPr lang="cs-CZ" sz="2800" dirty="0">
                <a:latin typeface="+mj-lt"/>
                <a:cs typeface="Segoe UI"/>
              </a:rPr>
              <a:t>Vedoucí práce:	Ing. Martin </a:t>
            </a:r>
            <a:r>
              <a:rPr lang="cs-CZ" sz="2800" dirty="0" smtClean="0">
                <a:latin typeface="+mj-lt"/>
                <a:cs typeface="Segoe UI"/>
              </a:rPr>
              <a:t>Podařil, Ph.D.</a:t>
            </a:r>
          </a:p>
          <a:p>
            <a:pPr defTabSz="932688" fontAlgn="auto">
              <a:lnSpc>
                <a:spcPct val="90000"/>
              </a:lnSpc>
              <a:spcBef>
                <a:spcPts val="0"/>
              </a:spcBef>
              <a:spcAft>
                <a:spcPts val="1200"/>
              </a:spcAft>
              <a:defRPr/>
            </a:pPr>
            <a:r>
              <a:rPr lang="cs-CZ" sz="2800" dirty="0" smtClean="0">
                <a:latin typeface="+mj-lt"/>
                <a:cs typeface="Segoe UI"/>
              </a:rPr>
              <a:t>Oponent </a:t>
            </a:r>
            <a:r>
              <a:rPr lang="cs-CZ" sz="2800" dirty="0">
                <a:latin typeface="+mj-lt"/>
                <a:cs typeface="Segoe UI"/>
              </a:rPr>
              <a:t>práce:	Ing. Monika </a:t>
            </a:r>
            <a:r>
              <a:rPr lang="cs-CZ" sz="2800" dirty="0" err="1">
                <a:latin typeface="+mj-lt"/>
                <a:cs typeface="Segoe UI"/>
              </a:rPr>
              <a:t>Karková</a:t>
            </a:r>
            <a:r>
              <a:rPr lang="cs-CZ" sz="2800" dirty="0">
                <a:latin typeface="+mj-lt"/>
                <a:cs typeface="Segoe UI"/>
              </a:rPr>
              <a:t>, PhD.</a:t>
            </a:r>
          </a:p>
        </p:txBody>
      </p:sp>
    </p:spTree>
    <p:extLst>
      <p:ext uri="{BB962C8B-B14F-4D97-AF65-F5344CB8AC3E}">
        <p14:creationId xmlns:p14="http://schemas.microsoft.com/office/powerpoint/2010/main" val="28629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smtClean="0"/>
              <a:t>Motivace </a:t>
            </a:r>
            <a:r>
              <a:rPr lang="cs-CZ" sz="4400" dirty="0"/>
              <a:t>a důvody k řešení daného problému</a:t>
            </a:r>
            <a:endParaRPr lang="en-US" sz="4400" spc="-102" dirty="0">
              <a:ln w="3175">
                <a:noFill/>
              </a:ln>
              <a:ea typeface="+mn-ea"/>
              <a:cs typeface="Segoe UI" pitchFamily="34" charset="0"/>
            </a:endParaRPr>
          </a:p>
        </p:txBody>
      </p:sp>
      <p:grpSp>
        <p:nvGrpSpPr>
          <p:cNvPr id="3" name="Skupina 2"/>
          <p:cNvGrpSpPr/>
          <p:nvPr/>
        </p:nvGrpSpPr>
        <p:grpSpPr>
          <a:xfrm>
            <a:off x="420242" y="2641313"/>
            <a:ext cx="7593458" cy="3657600"/>
            <a:chOff x="420242" y="2641313"/>
            <a:chExt cx="7593458" cy="3657600"/>
          </a:xfrm>
        </p:grpSpPr>
        <p:grpSp>
          <p:nvGrpSpPr>
            <p:cNvPr id="38" name="Group 9"/>
            <p:cNvGrpSpPr/>
            <p:nvPr/>
          </p:nvGrpSpPr>
          <p:grpSpPr>
            <a:xfrm>
              <a:off x="420242" y="2641313"/>
              <a:ext cx="7593458" cy="3542032"/>
              <a:chOff x="429386" y="2145468"/>
              <a:chExt cx="7593458" cy="3542032"/>
            </a:xfrm>
          </p:grpSpPr>
          <p:sp>
            <p:nvSpPr>
              <p:cNvPr id="40" name="Rectangle 10"/>
              <p:cNvSpPr/>
              <p:nvPr/>
            </p:nvSpPr>
            <p:spPr>
              <a:xfrm>
                <a:off x="429386" y="2145468"/>
                <a:ext cx="914400" cy="914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6" name="Group 455"/>
              <p:cNvGrpSpPr>
                <a:grpSpLocks/>
              </p:cNvGrpSpPr>
              <p:nvPr/>
            </p:nvGrpSpPr>
            <p:grpSpPr bwMode="auto">
              <a:xfrm>
                <a:off x="657986" y="2374068"/>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9386" y="3059868"/>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57986" y="3288468"/>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9" name="Rectangle 20"/>
              <p:cNvSpPr/>
              <p:nvPr/>
            </p:nvSpPr>
            <p:spPr>
              <a:xfrm>
                <a:off x="429386" y="3974268"/>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50" name="Group 39"/>
              <p:cNvGrpSpPr>
                <a:grpSpLocks/>
              </p:cNvGrpSpPr>
              <p:nvPr/>
            </p:nvGrpSpPr>
            <p:grpSpPr bwMode="auto">
              <a:xfrm>
                <a:off x="657986" y="4202868"/>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54911" y="3175436"/>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Zájem o simulátory</a:t>
                </a:r>
              </a:p>
            </p:txBody>
          </p:sp>
          <p:sp>
            <p:nvSpPr>
              <p:cNvPr id="52" name="TextBox 32"/>
              <p:cNvSpPr txBox="1"/>
              <p:nvPr/>
            </p:nvSpPr>
            <p:spPr>
              <a:xfrm>
                <a:off x="1454911" y="4083883"/>
                <a:ext cx="529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Vytvoření nového produktu</a:t>
                </a:r>
              </a:p>
            </p:txBody>
          </p:sp>
          <p:sp>
            <p:nvSpPr>
              <p:cNvPr id="53" name="TextBox 33"/>
              <p:cNvSpPr txBox="1"/>
              <p:nvPr/>
            </p:nvSpPr>
            <p:spPr>
              <a:xfrm>
                <a:off x="1454911" y="5004236"/>
                <a:ext cx="5805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Ověření konstrukčních schopností</a:t>
                </a:r>
              </a:p>
            </p:txBody>
          </p:sp>
        </p:grpSp>
        <p:grpSp>
          <p:nvGrpSpPr>
            <p:cNvPr id="2" name="Skupina 1"/>
            <p:cNvGrpSpPr/>
            <p:nvPr/>
          </p:nvGrpSpPr>
          <p:grpSpPr>
            <a:xfrm>
              <a:off x="420242" y="2756881"/>
              <a:ext cx="7428358" cy="3542032"/>
              <a:chOff x="420242" y="2756881"/>
              <a:chExt cx="7428358" cy="3542032"/>
            </a:xfrm>
          </p:grpSpPr>
          <p:sp>
            <p:nvSpPr>
              <p:cNvPr id="27" name="Rectangle 20"/>
              <p:cNvSpPr/>
              <p:nvPr/>
            </p:nvSpPr>
            <p:spPr>
              <a:xfrm>
                <a:off x="420242" y="5384513"/>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sp>
            <p:nvSpPr>
              <p:cNvPr id="30" name="Freeform 5"/>
              <p:cNvSpPr>
                <a:spLocks noEditPoints="1"/>
              </p:cNvSpPr>
              <p:nvPr/>
            </p:nvSpPr>
            <p:spPr bwMode="auto">
              <a:xfrm>
                <a:off x="648842" y="5613113"/>
                <a:ext cx="457200" cy="457200"/>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1" name="Freeform 8"/>
              <p:cNvSpPr>
                <a:spLocks/>
              </p:cNvSpPr>
              <p:nvPr/>
            </p:nvSpPr>
            <p:spPr bwMode="auto">
              <a:xfrm>
                <a:off x="759967" y="5752813"/>
                <a:ext cx="239712" cy="177800"/>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2" name="TextBox 33"/>
              <p:cNvSpPr txBox="1"/>
              <p:nvPr/>
            </p:nvSpPr>
            <p:spPr>
              <a:xfrm>
                <a:off x="1445767" y="2756881"/>
                <a:ext cx="64028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pt-BR" sz="2800" dirty="0">
                    <a:solidFill>
                      <a:schemeClr val="tx2"/>
                    </a:solidFill>
                    <a:latin typeface="+mj-lt"/>
                    <a:cs typeface="Segoe UI"/>
                  </a:rPr>
                  <a:t>Seznámení se s danou problematikou</a:t>
                </a:r>
              </a:p>
            </p:txBody>
          </p:sp>
        </p:grpSp>
      </p:grpSp>
      <p:pic>
        <p:nvPicPr>
          <p:cNvPr id="28" name="Obrázek 2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13700" y="2611135"/>
            <a:ext cx="3950216" cy="3694184"/>
          </a:xfrm>
          <a:prstGeom prst="rect">
            <a:avLst/>
          </a:prstGeom>
        </p:spPr>
      </p:pic>
    </p:spTree>
    <p:extLst>
      <p:ext uri="{BB962C8B-B14F-4D97-AF65-F5344CB8AC3E}">
        <p14:creationId xmlns:p14="http://schemas.microsoft.com/office/powerpoint/2010/main" val="108437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smtClean="0"/>
              <a:t>Motivace </a:t>
            </a:r>
            <a:r>
              <a:rPr lang="cs-CZ" sz="4400" dirty="0"/>
              <a:t>a důvody k řešení daného problému</a:t>
            </a:r>
            <a:endParaRPr lang="en-US" sz="4400" spc="-102" dirty="0">
              <a:ln w="3175">
                <a:noFill/>
              </a:ln>
              <a:ea typeface="+mn-ea"/>
              <a:cs typeface="Segoe UI" pitchFamily="34" charset="0"/>
            </a:endParaRPr>
          </a:p>
        </p:txBody>
      </p:sp>
      <p:sp>
        <p:nvSpPr>
          <p:cNvPr id="40" name="Rectangle 10"/>
          <p:cNvSpPr/>
          <p:nvPr/>
        </p:nvSpPr>
        <p:spPr>
          <a:xfrm>
            <a:off x="420242" y="2641313"/>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6" name="Group 455"/>
          <p:cNvGrpSpPr>
            <a:grpSpLocks/>
          </p:cNvGrpSpPr>
          <p:nvPr/>
        </p:nvGrpSpPr>
        <p:grpSpPr bwMode="auto">
          <a:xfrm>
            <a:off x="648842" y="2869913"/>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0242" y="3555713"/>
            <a:ext cx="914400" cy="914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48842" y="3784313"/>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9" name="Rectangle 20"/>
          <p:cNvSpPr/>
          <p:nvPr/>
        </p:nvSpPr>
        <p:spPr>
          <a:xfrm>
            <a:off x="420242" y="4470113"/>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50" name="Group 39"/>
          <p:cNvGrpSpPr>
            <a:grpSpLocks/>
          </p:cNvGrpSpPr>
          <p:nvPr/>
        </p:nvGrpSpPr>
        <p:grpSpPr bwMode="auto">
          <a:xfrm>
            <a:off x="648842" y="4698713"/>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45767" y="3671281"/>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Zájem o simulátory</a:t>
            </a:r>
          </a:p>
        </p:txBody>
      </p:sp>
      <p:sp>
        <p:nvSpPr>
          <p:cNvPr id="52" name="TextBox 32"/>
          <p:cNvSpPr txBox="1"/>
          <p:nvPr/>
        </p:nvSpPr>
        <p:spPr>
          <a:xfrm>
            <a:off x="1445767" y="4579728"/>
            <a:ext cx="529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Vytvoření nového produktu</a:t>
            </a:r>
          </a:p>
        </p:txBody>
      </p:sp>
      <p:sp>
        <p:nvSpPr>
          <p:cNvPr id="53" name="TextBox 33"/>
          <p:cNvSpPr txBox="1"/>
          <p:nvPr/>
        </p:nvSpPr>
        <p:spPr>
          <a:xfrm>
            <a:off x="1445767" y="5500081"/>
            <a:ext cx="5805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Ověření konstrukčních schopností</a:t>
            </a:r>
          </a:p>
        </p:txBody>
      </p:sp>
      <p:sp>
        <p:nvSpPr>
          <p:cNvPr id="27" name="Rectangle 20"/>
          <p:cNvSpPr/>
          <p:nvPr/>
        </p:nvSpPr>
        <p:spPr>
          <a:xfrm>
            <a:off x="420242" y="5384513"/>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sp>
        <p:nvSpPr>
          <p:cNvPr id="30" name="Freeform 5"/>
          <p:cNvSpPr>
            <a:spLocks noEditPoints="1"/>
          </p:cNvSpPr>
          <p:nvPr/>
        </p:nvSpPr>
        <p:spPr bwMode="auto">
          <a:xfrm>
            <a:off x="648842" y="5613113"/>
            <a:ext cx="457200" cy="457200"/>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1" name="Freeform 8"/>
          <p:cNvSpPr>
            <a:spLocks/>
          </p:cNvSpPr>
          <p:nvPr/>
        </p:nvSpPr>
        <p:spPr bwMode="auto">
          <a:xfrm>
            <a:off x="759967" y="5752813"/>
            <a:ext cx="239712" cy="177800"/>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2" name="TextBox 33"/>
          <p:cNvSpPr txBox="1"/>
          <p:nvPr/>
        </p:nvSpPr>
        <p:spPr>
          <a:xfrm>
            <a:off x="1445767" y="2756881"/>
            <a:ext cx="64028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pt-BR" sz="2800" dirty="0">
                <a:solidFill>
                  <a:schemeClr val="tx2"/>
                </a:solidFill>
                <a:latin typeface="+mj-lt"/>
                <a:cs typeface="Segoe UI"/>
              </a:rPr>
              <a:t>Seznámení se s danou problematikou</a:t>
            </a:r>
          </a:p>
        </p:txBody>
      </p:sp>
      <p:pic>
        <p:nvPicPr>
          <p:cNvPr id="26" name="Obrázek 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13700" y="2611135"/>
            <a:ext cx="3950216" cy="3694184"/>
          </a:xfrm>
          <a:prstGeom prst="rect">
            <a:avLst/>
          </a:prstGeom>
        </p:spPr>
      </p:pic>
    </p:spTree>
    <p:extLst>
      <p:ext uri="{BB962C8B-B14F-4D97-AF65-F5344CB8AC3E}">
        <p14:creationId xmlns:p14="http://schemas.microsoft.com/office/powerpoint/2010/main" val="76397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7"/>
                                        </p:tgtEl>
                                        <p:attrNameLst>
                                          <p:attrName>fillcolor</p:attrName>
                                        </p:attrNameLst>
                                      </p:cBhvr>
                                      <p:to>
                                        <a:srgbClr val="A5A5A5"/>
                                      </p:to>
                                    </p:animClr>
                                    <p:set>
                                      <p:cBhvr>
                                        <p:cTn id="7" dur="500" fill="hold"/>
                                        <p:tgtEl>
                                          <p:spTgt spid="47"/>
                                        </p:tgtEl>
                                        <p:attrNameLst>
                                          <p:attrName>fill.type</p:attrName>
                                        </p:attrNameLst>
                                      </p:cBhvr>
                                      <p:to>
                                        <p:strVal val="solid"/>
                                      </p:to>
                                    </p:set>
                                    <p:set>
                                      <p:cBhvr>
                                        <p:cTn id="8" dur="500" fill="hold"/>
                                        <p:tgtEl>
                                          <p:spTgt spid="4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49"/>
                                        </p:tgtEl>
                                        <p:attrNameLst>
                                          <p:attrName>fillcolor</p:attrName>
                                        </p:attrNameLst>
                                      </p:cBhvr>
                                      <p:to>
                                        <a:srgbClr val="43AFFF"/>
                                      </p:to>
                                    </p:animClr>
                                    <p:set>
                                      <p:cBhvr>
                                        <p:cTn id="11" dur="500" fill="hold"/>
                                        <p:tgtEl>
                                          <p:spTgt spid="49"/>
                                        </p:tgtEl>
                                        <p:attrNameLst>
                                          <p:attrName>fill.type</p:attrName>
                                        </p:attrNameLst>
                                      </p:cBhvr>
                                      <p:to>
                                        <p:strVal val="solid"/>
                                      </p:to>
                                    </p:set>
                                    <p:set>
                                      <p:cBhvr>
                                        <p:cTn id="12" dur="500" fill="hold"/>
                                        <p:tgtEl>
                                          <p:spTgt spid="49"/>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500" fill="hold"/>
                                        <p:tgtEl>
                                          <p:spTgt spid="49"/>
                                        </p:tgtEl>
                                        <p:attrNameLst>
                                          <p:attrName>fillcolor</p:attrName>
                                        </p:attrNameLst>
                                      </p:cBhvr>
                                      <p:to>
                                        <a:srgbClr val="7F7F7F"/>
                                      </p:to>
                                    </p:animClr>
                                    <p:set>
                                      <p:cBhvr>
                                        <p:cTn id="17" dur="500" fill="hold"/>
                                        <p:tgtEl>
                                          <p:spTgt spid="49"/>
                                        </p:tgtEl>
                                        <p:attrNameLst>
                                          <p:attrName>fill.type</p:attrName>
                                        </p:attrNameLst>
                                      </p:cBhvr>
                                      <p:to>
                                        <p:strVal val="solid"/>
                                      </p:to>
                                    </p:set>
                                    <p:set>
                                      <p:cBhvr>
                                        <p:cTn id="18" dur="500" fill="hold"/>
                                        <p:tgtEl>
                                          <p:spTgt spid="4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27"/>
                                        </p:tgtEl>
                                        <p:attrNameLst>
                                          <p:attrName>fillcolor</p:attrName>
                                        </p:attrNameLst>
                                      </p:cBhvr>
                                      <p:to>
                                        <a:srgbClr val="43AFFF"/>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a:t>Cíl práce</a:t>
            </a:r>
            <a:endParaRPr lang="en-US" sz="4400" spc="-102" dirty="0">
              <a:ln w="3175">
                <a:noFill/>
              </a:ln>
              <a:ea typeface="+mn-ea"/>
              <a:cs typeface="Segoe UI" pitchFamily="34" charset="0"/>
            </a:endParaRPr>
          </a:p>
        </p:txBody>
      </p:sp>
      <p:grpSp>
        <p:nvGrpSpPr>
          <p:cNvPr id="3" name="Skupina 2"/>
          <p:cNvGrpSpPr/>
          <p:nvPr/>
        </p:nvGrpSpPr>
        <p:grpSpPr>
          <a:xfrm>
            <a:off x="420242" y="2641313"/>
            <a:ext cx="7917642" cy="3289300"/>
            <a:chOff x="420242" y="2641313"/>
            <a:chExt cx="7917642" cy="3289300"/>
          </a:xfrm>
        </p:grpSpPr>
        <p:grpSp>
          <p:nvGrpSpPr>
            <p:cNvPr id="38" name="Group 9"/>
            <p:cNvGrpSpPr/>
            <p:nvPr/>
          </p:nvGrpSpPr>
          <p:grpSpPr>
            <a:xfrm>
              <a:off x="420242" y="2641313"/>
              <a:ext cx="7917642" cy="2743200"/>
              <a:chOff x="429386" y="2145468"/>
              <a:chExt cx="7917642" cy="2743200"/>
            </a:xfrm>
          </p:grpSpPr>
          <p:sp>
            <p:nvSpPr>
              <p:cNvPr id="40" name="Rectangle 10"/>
              <p:cNvSpPr/>
              <p:nvPr/>
            </p:nvSpPr>
            <p:spPr>
              <a:xfrm>
                <a:off x="429386" y="2145468"/>
                <a:ext cx="914400" cy="914400"/>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46" name="Group 455"/>
              <p:cNvGrpSpPr>
                <a:grpSpLocks/>
              </p:cNvGrpSpPr>
              <p:nvPr/>
            </p:nvGrpSpPr>
            <p:grpSpPr bwMode="auto">
              <a:xfrm>
                <a:off x="657986" y="2374068"/>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9386" y="3059868"/>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57986" y="3288468"/>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9" name="Rectangle 20"/>
              <p:cNvSpPr/>
              <p:nvPr/>
            </p:nvSpPr>
            <p:spPr>
              <a:xfrm>
                <a:off x="429386" y="3974268"/>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50" name="Group 39"/>
              <p:cNvGrpSpPr>
                <a:grpSpLocks/>
              </p:cNvGrpSpPr>
              <p:nvPr/>
            </p:nvGrpSpPr>
            <p:grpSpPr bwMode="auto">
              <a:xfrm>
                <a:off x="657986" y="4202868"/>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54910" y="2258655"/>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Navrhnout konstrukci herního simulátoru </a:t>
                </a:r>
              </a:p>
            </p:txBody>
          </p:sp>
          <p:sp>
            <p:nvSpPr>
              <p:cNvPr id="52" name="TextBox 32"/>
              <p:cNvSpPr txBox="1"/>
              <p:nvPr/>
            </p:nvSpPr>
            <p:spPr>
              <a:xfrm>
                <a:off x="1454910" y="3184167"/>
                <a:ext cx="529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en-US" sz="2800" dirty="0" err="1" smtClean="0">
                    <a:solidFill>
                      <a:schemeClr val="tx2"/>
                    </a:solidFill>
                    <a:latin typeface="+mj-lt"/>
                    <a:cs typeface="Segoe UI"/>
                  </a:rPr>
                  <a:t>Vyu</a:t>
                </a:r>
                <a:r>
                  <a:rPr lang="cs-CZ" sz="2800" dirty="0" smtClean="0">
                    <a:solidFill>
                      <a:schemeClr val="tx2"/>
                    </a:solidFill>
                    <a:latin typeface="+mj-lt"/>
                    <a:cs typeface="Segoe UI"/>
                  </a:rPr>
                  <a:t>žít program </a:t>
                </a:r>
                <a:r>
                  <a:rPr lang="cs-CZ" sz="2800" dirty="0">
                    <a:solidFill>
                      <a:schemeClr val="tx2"/>
                    </a:solidFill>
                    <a:latin typeface="+mj-lt"/>
                    <a:cs typeface="Segoe UI"/>
                  </a:rPr>
                  <a:t>SolidWorks</a:t>
                </a:r>
              </a:p>
            </p:txBody>
          </p:sp>
          <p:sp>
            <p:nvSpPr>
              <p:cNvPr id="53" name="TextBox 33"/>
              <p:cNvSpPr txBox="1"/>
              <p:nvPr/>
            </p:nvSpPr>
            <p:spPr>
              <a:xfrm>
                <a:off x="1454910" y="4078724"/>
                <a:ext cx="6892118"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Kontrola z hlediska pevnostních podmínek</a:t>
                </a:r>
                <a:endParaRPr lang="cs-CZ" sz="2800" dirty="0">
                  <a:solidFill>
                    <a:schemeClr val="tx2"/>
                  </a:solidFill>
                  <a:latin typeface="+mj-lt"/>
                  <a:cs typeface="Segoe UI"/>
                </a:endParaRPr>
              </a:p>
            </p:txBody>
          </p:sp>
        </p:grpSp>
        <p:sp>
          <p:nvSpPr>
            <p:cNvPr id="31" name="Freeform 8"/>
            <p:cNvSpPr>
              <a:spLocks/>
            </p:cNvSpPr>
            <p:nvPr/>
          </p:nvSpPr>
          <p:spPr bwMode="auto">
            <a:xfrm>
              <a:off x="759967" y="5752813"/>
              <a:ext cx="239712" cy="177800"/>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pic>
        <p:nvPicPr>
          <p:cNvPr id="4" name="Obrázek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09091" y="1464516"/>
            <a:ext cx="2672172" cy="4430991"/>
          </a:xfrm>
          <a:prstGeom prst="rect">
            <a:avLst/>
          </a:prstGeom>
        </p:spPr>
      </p:pic>
    </p:spTree>
    <p:extLst>
      <p:ext uri="{BB962C8B-B14F-4D97-AF65-F5344CB8AC3E}">
        <p14:creationId xmlns:p14="http://schemas.microsoft.com/office/powerpoint/2010/main" val="164222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a:t>Cíl práce</a:t>
            </a:r>
            <a:endParaRPr lang="en-US" sz="4400" spc="-102" dirty="0">
              <a:ln w="3175">
                <a:noFill/>
              </a:ln>
              <a:ea typeface="+mn-ea"/>
              <a:cs typeface="Segoe UI" pitchFamily="34" charset="0"/>
            </a:endParaRPr>
          </a:p>
        </p:txBody>
      </p:sp>
      <p:sp>
        <p:nvSpPr>
          <p:cNvPr id="40" name="Rectangle 10"/>
          <p:cNvSpPr/>
          <p:nvPr/>
        </p:nvSpPr>
        <p:spPr>
          <a:xfrm>
            <a:off x="420242" y="2641313"/>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46" name="Group 455"/>
          <p:cNvGrpSpPr>
            <a:grpSpLocks/>
          </p:cNvGrpSpPr>
          <p:nvPr/>
        </p:nvGrpSpPr>
        <p:grpSpPr bwMode="auto">
          <a:xfrm>
            <a:off x="648842" y="2869913"/>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0242" y="3555713"/>
            <a:ext cx="914400" cy="914400"/>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48842" y="3784313"/>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9" name="Rectangle 20"/>
          <p:cNvSpPr/>
          <p:nvPr/>
        </p:nvSpPr>
        <p:spPr>
          <a:xfrm>
            <a:off x="420242" y="4470113"/>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50" name="Group 39"/>
          <p:cNvGrpSpPr>
            <a:grpSpLocks/>
          </p:cNvGrpSpPr>
          <p:nvPr/>
        </p:nvGrpSpPr>
        <p:grpSpPr bwMode="auto">
          <a:xfrm>
            <a:off x="648842" y="4698713"/>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45766" y="2754500"/>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Navrhnout konstrukci herního simulátoru </a:t>
            </a:r>
          </a:p>
        </p:txBody>
      </p:sp>
      <p:sp>
        <p:nvSpPr>
          <p:cNvPr id="52" name="TextBox 32"/>
          <p:cNvSpPr txBox="1"/>
          <p:nvPr/>
        </p:nvSpPr>
        <p:spPr>
          <a:xfrm>
            <a:off x="1445766" y="3680012"/>
            <a:ext cx="529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Využít program </a:t>
            </a:r>
            <a:r>
              <a:rPr lang="cs-CZ" sz="2800" dirty="0" err="1">
                <a:solidFill>
                  <a:schemeClr val="tx2"/>
                </a:solidFill>
                <a:latin typeface="+mj-lt"/>
                <a:cs typeface="Segoe UI"/>
              </a:rPr>
              <a:t>SolidWorks</a:t>
            </a:r>
            <a:endParaRPr lang="cs-CZ" sz="2800" dirty="0">
              <a:solidFill>
                <a:schemeClr val="tx2"/>
              </a:solidFill>
              <a:latin typeface="+mj-lt"/>
              <a:cs typeface="Segoe UI"/>
            </a:endParaRPr>
          </a:p>
        </p:txBody>
      </p:sp>
      <p:sp>
        <p:nvSpPr>
          <p:cNvPr id="53" name="TextBox 33"/>
          <p:cNvSpPr txBox="1"/>
          <p:nvPr/>
        </p:nvSpPr>
        <p:spPr>
          <a:xfrm>
            <a:off x="1445766" y="4574569"/>
            <a:ext cx="6892118"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Kontrola z hlediska pevnostních podmínek</a:t>
            </a:r>
            <a:endParaRPr lang="cs-CZ" sz="2800" dirty="0">
              <a:solidFill>
                <a:schemeClr val="tx2"/>
              </a:solidFill>
              <a:latin typeface="+mj-lt"/>
              <a:cs typeface="Segoe UI"/>
            </a:endParaRPr>
          </a:p>
        </p:txBody>
      </p:sp>
      <p:pic>
        <p:nvPicPr>
          <p:cNvPr id="22" name="Obrázek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09091" y="1464516"/>
            <a:ext cx="2672172" cy="4430991"/>
          </a:xfrm>
          <a:prstGeom prst="rect">
            <a:avLst/>
          </a:prstGeom>
        </p:spPr>
      </p:pic>
    </p:spTree>
    <p:extLst>
      <p:ext uri="{BB962C8B-B14F-4D97-AF65-F5344CB8AC3E}">
        <p14:creationId xmlns:p14="http://schemas.microsoft.com/office/powerpoint/2010/main" val="19142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7"/>
                                        </p:tgtEl>
                                        <p:attrNameLst>
                                          <p:attrName>fillcolor</p:attrName>
                                        </p:attrNameLst>
                                      </p:cBhvr>
                                      <p:to>
                                        <a:srgbClr val="A5A5A5"/>
                                      </p:to>
                                    </p:animClr>
                                    <p:set>
                                      <p:cBhvr>
                                        <p:cTn id="7" dur="500" fill="hold"/>
                                        <p:tgtEl>
                                          <p:spTgt spid="47"/>
                                        </p:tgtEl>
                                        <p:attrNameLst>
                                          <p:attrName>fill.type</p:attrName>
                                        </p:attrNameLst>
                                      </p:cBhvr>
                                      <p:to>
                                        <p:strVal val="solid"/>
                                      </p:to>
                                    </p:set>
                                    <p:set>
                                      <p:cBhvr>
                                        <p:cTn id="8" dur="500" fill="hold"/>
                                        <p:tgtEl>
                                          <p:spTgt spid="4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49"/>
                                        </p:tgtEl>
                                        <p:attrNameLst>
                                          <p:attrName>fillcolor</p:attrName>
                                        </p:attrNameLst>
                                      </p:cBhvr>
                                      <p:to>
                                        <a:srgbClr val="7FBA00"/>
                                      </p:to>
                                    </p:animClr>
                                    <p:set>
                                      <p:cBhvr>
                                        <p:cTn id="11" dur="500" fill="hold"/>
                                        <p:tgtEl>
                                          <p:spTgt spid="49"/>
                                        </p:tgtEl>
                                        <p:attrNameLst>
                                          <p:attrName>fill.type</p:attrName>
                                        </p:attrNameLst>
                                      </p:cBhvr>
                                      <p:to>
                                        <p:strVal val="solid"/>
                                      </p:to>
                                    </p:set>
                                    <p:set>
                                      <p:cBhvr>
                                        <p:cTn id="12" dur="50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a:t>Výzkumný problém</a:t>
            </a:r>
            <a:endParaRPr lang="en-US" sz="4400" spc="-102" dirty="0">
              <a:ln w="3175">
                <a:noFill/>
              </a:ln>
              <a:ea typeface="+mn-ea"/>
              <a:cs typeface="Segoe UI" pitchFamily="34" charset="0"/>
            </a:endParaRPr>
          </a:p>
        </p:txBody>
      </p:sp>
      <p:grpSp>
        <p:nvGrpSpPr>
          <p:cNvPr id="3" name="Skupina 2"/>
          <p:cNvGrpSpPr/>
          <p:nvPr/>
        </p:nvGrpSpPr>
        <p:grpSpPr>
          <a:xfrm>
            <a:off x="420242" y="2641313"/>
            <a:ext cx="9180958" cy="3657600"/>
            <a:chOff x="420242" y="2641313"/>
            <a:chExt cx="9180958" cy="3657600"/>
          </a:xfrm>
        </p:grpSpPr>
        <p:grpSp>
          <p:nvGrpSpPr>
            <p:cNvPr id="38" name="Group 9"/>
            <p:cNvGrpSpPr/>
            <p:nvPr/>
          </p:nvGrpSpPr>
          <p:grpSpPr>
            <a:xfrm>
              <a:off x="420242" y="2641313"/>
              <a:ext cx="9180958" cy="2743200"/>
              <a:chOff x="429386" y="2145468"/>
              <a:chExt cx="9180958" cy="2743200"/>
            </a:xfrm>
          </p:grpSpPr>
          <p:sp>
            <p:nvSpPr>
              <p:cNvPr id="40" name="Rectangle 10"/>
              <p:cNvSpPr/>
              <p:nvPr/>
            </p:nvSpPr>
            <p:spPr>
              <a:xfrm>
                <a:off x="429386" y="2145468"/>
                <a:ext cx="914400" cy="91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46" name="Group 455"/>
              <p:cNvGrpSpPr>
                <a:grpSpLocks/>
              </p:cNvGrpSpPr>
              <p:nvPr/>
            </p:nvGrpSpPr>
            <p:grpSpPr bwMode="auto">
              <a:xfrm>
                <a:off x="657986" y="2374068"/>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9386" y="3059868"/>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57986" y="3288468"/>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9" name="Rectangle 20"/>
              <p:cNvSpPr/>
              <p:nvPr/>
            </p:nvSpPr>
            <p:spPr>
              <a:xfrm>
                <a:off x="429386" y="3974268"/>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50" name="Group 39"/>
              <p:cNvGrpSpPr>
                <a:grpSpLocks/>
              </p:cNvGrpSpPr>
              <p:nvPr/>
            </p:nvGrpSpPr>
            <p:grpSpPr bwMode="auto">
              <a:xfrm>
                <a:off x="657986" y="4202868"/>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54910" y="2258655"/>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Analýza stávající situace</a:t>
                </a:r>
              </a:p>
            </p:txBody>
          </p:sp>
          <p:sp>
            <p:nvSpPr>
              <p:cNvPr id="52" name="TextBox 32"/>
              <p:cNvSpPr txBox="1"/>
              <p:nvPr/>
            </p:nvSpPr>
            <p:spPr>
              <a:xfrm>
                <a:off x="1454910" y="3184167"/>
                <a:ext cx="8155434"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en-US" sz="2800" dirty="0">
                    <a:solidFill>
                      <a:schemeClr val="tx2"/>
                    </a:solidFill>
                    <a:latin typeface="+mj-lt"/>
                    <a:cs typeface="Segoe UI"/>
                  </a:rPr>
                  <a:t>R</a:t>
                </a:r>
                <a:r>
                  <a:rPr lang="cs-CZ" sz="2800" dirty="0" err="1" smtClean="0">
                    <a:solidFill>
                      <a:schemeClr val="tx2"/>
                    </a:solidFill>
                    <a:latin typeface="+mj-lt"/>
                    <a:cs typeface="Segoe UI"/>
                  </a:rPr>
                  <a:t>ozdíl</a:t>
                </a:r>
                <a:r>
                  <a:rPr lang="en-US" sz="2800" dirty="0" smtClean="0">
                    <a:solidFill>
                      <a:schemeClr val="tx2"/>
                    </a:solidFill>
                    <a:latin typeface="+mj-lt"/>
                    <a:cs typeface="Segoe UI"/>
                  </a:rPr>
                  <a:t>y</a:t>
                </a:r>
                <a:r>
                  <a:rPr lang="cs-CZ" sz="2800" dirty="0" smtClean="0">
                    <a:solidFill>
                      <a:schemeClr val="tx2"/>
                    </a:solidFill>
                    <a:latin typeface="+mj-lt"/>
                    <a:cs typeface="Segoe UI"/>
                  </a:rPr>
                  <a:t> </a:t>
                </a:r>
                <a:r>
                  <a:rPr lang="cs-CZ" sz="2800" dirty="0">
                    <a:solidFill>
                      <a:schemeClr val="tx2"/>
                    </a:solidFill>
                    <a:latin typeface="+mj-lt"/>
                    <a:cs typeface="Segoe UI"/>
                  </a:rPr>
                  <a:t>mezi automobilem a </a:t>
                </a:r>
                <a:r>
                  <a:rPr lang="cs-CZ" sz="2800" dirty="0" smtClean="0">
                    <a:solidFill>
                      <a:schemeClr val="tx2"/>
                    </a:solidFill>
                    <a:latin typeface="+mj-lt"/>
                    <a:cs typeface="Segoe UI"/>
                  </a:rPr>
                  <a:t>simulátorem</a:t>
                </a:r>
                <a:endParaRPr lang="cs-CZ" sz="2800" dirty="0">
                  <a:solidFill>
                    <a:schemeClr val="tx2"/>
                  </a:solidFill>
                  <a:latin typeface="+mj-lt"/>
                  <a:cs typeface="Segoe UI"/>
                </a:endParaRPr>
              </a:p>
            </p:txBody>
          </p:sp>
          <p:sp>
            <p:nvSpPr>
              <p:cNvPr id="53" name="TextBox 33"/>
              <p:cNvSpPr txBox="1"/>
              <p:nvPr/>
            </p:nvSpPr>
            <p:spPr>
              <a:xfrm>
                <a:off x="1454910" y="4078724"/>
                <a:ext cx="3131160"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Spoje</a:t>
                </a:r>
              </a:p>
            </p:txBody>
          </p:sp>
        </p:grpSp>
        <p:grpSp>
          <p:nvGrpSpPr>
            <p:cNvPr id="2" name="Skupina 1"/>
            <p:cNvGrpSpPr/>
            <p:nvPr/>
          </p:nvGrpSpPr>
          <p:grpSpPr>
            <a:xfrm>
              <a:off x="420242" y="5384513"/>
              <a:ext cx="7087463" cy="914400"/>
              <a:chOff x="420242" y="5384513"/>
              <a:chExt cx="7087463" cy="914400"/>
            </a:xfrm>
          </p:grpSpPr>
          <p:sp>
            <p:nvSpPr>
              <p:cNvPr id="27" name="Rectangle 20"/>
              <p:cNvSpPr/>
              <p:nvPr/>
            </p:nvSpPr>
            <p:spPr>
              <a:xfrm>
                <a:off x="420242" y="5384513"/>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sp>
            <p:nvSpPr>
              <p:cNvPr id="30" name="Freeform 5"/>
              <p:cNvSpPr>
                <a:spLocks noEditPoints="1"/>
              </p:cNvSpPr>
              <p:nvPr/>
            </p:nvSpPr>
            <p:spPr bwMode="auto">
              <a:xfrm>
                <a:off x="648842" y="5613113"/>
                <a:ext cx="457200" cy="457200"/>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1" name="Freeform 8"/>
              <p:cNvSpPr>
                <a:spLocks/>
              </p:cNvSpPr>
              <p:nvPr/>
            </p:nvSpPr>
            <p:spPr bwMode="auto">
              <a:xfrm>
                <a:off x="759967" y="5752813"/>
                <a:ext cx="239712" cy="177800"/>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2" name="TextBox 33"/>
              <p:cNvSpPr txBox="1"/>
              <p:nvPr/>
            </p:nvSpPr>
            <p:spPr>
              <a:xfrm>
                <a:off x="1445767" y="5500081"/>
                <a:ext cx="6061938"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Testování prototypu v měřítku 1:1</a:t>
                </a:r>
              </a:p>
            </p:txBody>
          </p:sp>
        </p:grpSp>
      </p:grpSp>
      <p:pic>
        <p:nvPicPr>
          <p:cNvPr id="33" name="Obrázek 32"/>
          <p:cNvPicPr>
            <a:picLocks noChangeAspect="1"/>
          </p:cNvPicPr>
          <p:nvPr/>
        </p:nvPicPr>
        <p:blipFill rotWithShape="1">
          <a:blip r:embed="rId3" cstate="screen">
            <a:extLst>
              <a:ext uri="{28A0092B-C50C-407E-A947-70E740481C1C}">
                <a14:useLocalDpi xmlns:a14="http://schemas.microsoft.com/office/drawing/2010/main" val="0"/>
              </a:ext>
            </a:extLst>
          </a:blip>
          <a:srcRect t="5525" b="2675"/>
          <a:stretch/>
        </p:blipFill>
        <p:spPr bwMode="auto">
          <a:xfrm>
            <a:off x="7709096" y="2641313"/>
            <a:ext cx="4514455" cy="3661650"/>
          </a:xfrm>
          <a:prstGeom prst="rect">
            <a:avLst/>
          </a:prstGeom>
          <a:ln w="19050" cap="flat" cmpd="sng" algn="ctr">
            <a:solidFill>
              <a:sysClr val="windowText" lastClr="000000"/>
            </a:solidFill>
            <a:prstDash val="sysDot"/>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363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a:t>Výzkumný problém</a:t>
            </a:r>
            <a:endParaRPr lang="en-US" sz="4400" spc="-102" dirty="0">
              <a:ln w="3175">
                <a:noFill/>
              </a:ln>
              <a:ea typeface="+mn-ea"/>
              <a:cs typeface="Segoe UI" pitchFamily="34" charset="0"/>
            </a:endParaRPr>
          </a:p>
        </p:txBody>
      </p:sp>
      <p:sp>
        <p:nvSpPr>
          <p:cNvPr id="40" name="Rectangle 10"/>
          <p:cNvSpPr/>
          <p:nvPr/>
        </p:nvSpPr>
        <p:spPr>
          <a:xfrm>
            <a:off x="420242" y="2641313"/>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46" name="Group 455"/>
          <p:cNvGrpSpPr>
            <a:grpSpLocks/>
          </p:cNvGrpSpPr>
          <p:nvPr/>
        </p:nvGrpSpPr>
        <p:grpSpPr bwMode="auto">
          <a:xfrm>
            <a:off x="648842" y="2869913"/>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0242" y="3555713"/>
            <a:ext cx="914400" cy="91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48842" y="3784313"/>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9" name="Rectangle 20"/>
          <p:cNvSpPr/>
          <p:nvPr/>
        </p:nvSpPr>
        <p:spPr>
          <a:xfrm>
            <a:off x="420242" y="4470113"/>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50" name="Group 39"/>
          <p:cNvGrpSpPr>
            <a:grpSpLocks/>
          </p:cNvGrpSpPr>
          <p:nvPr/>
        </p:nvGrpSpPr>
        <p:grpSpPr bwMode="auto">
          <a:xfrm>
            <a:off x="648842" y="4698713"/>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45766" y="2754500"/>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Analýza stávající situace</a:t>
            </a:r>
          </a:p>
        </p:txBody>
      </p:sp>
      <p:sp>
        <p:nvSpPr>
          <p:cNvPr id="52" name="TextBox 32"/>
          <p:cNvSpPr txBox="1"/>
          <p:nvPr/>
        </p:nvSpPr>
        <p:spPr>
          <a:xfrm>
            <a:off x="1445766" y="3680012"/>
            <a:ext cx="8155434"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en-US" sz="2800" dirty="0">
                <a:solidFill>
                  <a:schemeClr val="tx2"/>
                </a:solidFill>
                <a:latin typeface="+mj-lt"/>
                <a:cs typeface="Segoe UI"/>
              </a:rPr>
              <a:t>R</a:t>
            </a:r>
            <a:r>
              <a:rPr lang="cs-CZ" sz="2800" dirty="0" err="1" smtClean="0">
                <a:solidFill>
                  <a:schemeClr val="tx2"/>
                </a:solidFill>
                <a:latin typeface="+mj-lt"/>
                <a:cs typeface="Segoe UI"/>
              </a:rPr>
              <a:t>ozdíl</a:t>
            </a:r>
            <a:r>
              <a:rPr lang="en-US" sz="2800" dirty="0" smtClean="0">
                <a:solidFill>
                  <a:schemeClr val="tx2"/>
                </a:solidFill>
                <a:latin typeface="+mj-lt"/>
                <a:cs typeface="Segoe UI"/>
              </a:rPr>
              <a:t>y</a:t>
            </a:r>
            <a:r>
              <a:rPr lang="cs-CZ" sz="2800" dirty="0" smtClean="0">
                <a:solidFill>
                  <a:schemeClr val="tx2"/>
                </a:solidFill>
                <a:latin typeface="+mj-lt"/>
                <a:cs typeface="Segoe UI"/>
              </a:rPr>
              <a:t> </a:t>
            </a:r>
            <a:r>
              <a:rPr lang="cs-CZ" sz="2800" dirty="0">
                <a:solidFill>
                  <a:schemeClr val="tx2"/>
                </a:solidFill>
                <a:latin typeface="+mj-lt"/>
                <a:cs typeface="Segoe UI"/>
              </a:rPr>
              <a:t>mezi automobilem a </a:t>
            </a:r>
            <a:r>
              <a:rPr lang="cs-CZ" sz="2800" dirty="0" smtClean="0">
                <a:solidFill>
                  <a:schemeClr val="tx2"/>
                </a:solidFill>
                <a:latin typeface="+mj-lt"/>
                <a:cs typeface="Segoe UI"/>
              </a:rPr>
              <a:t>simulátorem</a:t>
            </a:r>
            <a:endParaRPr lang="cs-CZ" sz="2800" dirty="0">
              <a:solidFill>
                <a:schemeClr val="tx2"/>
              </a:solidFill>
              <a:latin typeface="+mj-lt"/>
              <a:cs typeface="Segoe UI"/>
            </a:endParaRPr>
          </a:p>
        </p:txBody>
      </p:sp>
      <p:sp>
        <p:nvSpPr>
          <p:cNvPr id="53" name="TextBox 33"/>
          <p:cNvSpPr txBox="1"/>
          <p:nvPr/>
        </p:nvSpPr>
        <p:spPr>
          <a:xfrm>
            <a:off x="1445766" y="4574569"/>
            <a:ext cx="3131160"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Spoje</a:t>
            </a:r>
          </a:p>
        </p:txBody>
      </p:sp>
      <p:sp>
        <p:nvSpPr>
          <p:cNvPr id="27" name="Rectangle 20"/>
          <p:cNvSpPr/>
          <p:nvPr/>
        </p:nvSpPr>
        <p:spPr>
          <a:xfrm>
            <a:off x="420242" y="5384513"/>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sp>
        <p:nvSpPr>
          <p:cNvPr id="30" name="Freeform 5"/>
          <p:cNvSpPr>
            <a:spLocks noEditPoints="1"/>
          </p:cNvSpPr>
          <p:nvPr/>
        </p:nvSpPr>
        <p:spPr bwMode="auto">
          <a:xfrm>
            <a:off x="648842" y="5613113"/>
            <a:ext cx="457200" cy="457200"/>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1" name="Freeform 8"/>
          <p:cNvSpPr>
            <a:spLocks/>
          </p:cNvSpPr>
          <p:nvPr/>
        </p:nvSpPr>
        <p:spPr bwMode="auto">
          <a:xfrm>
            <a:off x="759967" y="5752813"/>
            <a:ext cx="239712" cy="177800"/>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32" name="TextBox 33"/>
          <p:cNvSpPr txBox="1"/>
          <p:nvPr/>
        </p:nvSpPr>
        <p:spPr>
          <a:xfrm>
            <a:off x="1445767" y="5500081"/>
            <a:ext cx="6061938"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Testování prototypu v měřítku 1:1</a:t>
            </a:r>
          </a:p>
        </p:txBody>
      </p:sp>
      <p:pic>
        <p:nvPicPr>
          <p:cNvPr id="26" name="Obrázek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414" y="2641313"/>
            <a:ext cx="3455101" cy="3740737"/>
          </a:xfrm>
          <a:prstGeom prst="rect">
            <a:avLst/>
          </a:prstGeom>
          <a:ln w="19050">
            <a:solidFill>
              <a:schemeClr val="tx1"/>
            </a:solidFill>
            <a:prstDash val="sysDot"/>
          </a:ln>
        </p:spPr>
      </p:pic>
      <p:grpSp>
        <p:nvGrpSpPr>
          <p:cNvPr id="3" name="Skupina 2"/>
          <p:cNvGrpSpPr/>
          <p:nvPr/>
        </p:nvGrpSpPr>
        <p:grpSpPr>
          <a:xfrm>
            <a:off x="1467687" y="1657383"/>
            <a:ext cx="10138012" cy="3955730"/>
            <a:chOff x="1467687" y="1657383"/>
            <a:chExt cx="10138012" cy="3955730"/>
          </a:xfrm>
        </p:grpSpPr>
        <p:sp>
          <p:nvSpPr>
            <p:cNvPr id="2" name="Obdélník 1"/>
            <p:cNvSpPr/>
            <p:nvPr/>
          </p:nvSpPr>
          <p:spPr>
            <a:xfrm>
              <a:off x="1467687" y="2273454"/>
              <a:ext cx="8378840" cy="33396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9" name="Obrázek 28"/>
            <p:cNvPicPr/>
            <p:nvPr/>
          </p:nvPicPr>
          <p:blipFill>
            <a:blip r:embed="rId4" cstate="screen">
              <a:extLst>
                <a:ext uri="{28A0092B-C50C-407E-A947-70E740481C1C}">
                  <a14:useLocalDpi xmlns:a14="http://schemas.microsoft.com/office/drawing/2010/main" val="0"/>
                </a:ext>
              </a:extLst>
            </a:blip>
            <a:stretch>
              <a:fillRect/>
            </a:stretch>
          </p:blipFill>
          <p:spPr>
            <a:xfrm>
              <a:off x="1807411" y="1657493"/>
              <a:ext cx="4801235" cy="3600450"/>
            </a:xfrm>
            <a:prstGeom prst="rect">
              <a:avLst/>
            </a:prstGeom>
            <a:noFill/>
            <a:ln w="19050">
              <a:solidFill>
                <a:schemeClr val="tx1"/>
              </a:solidFill>
              <a:prstDash val="sysDot"/>
            </a:ln>
            <a:effectLst/>
          </p:spPr>
        </p:pic>
        <p:pic>
          <p:nvPicPr>
            <p:cNvPr id="33" name="Obrázek 32" descr="modul_pedaly"/>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970291" y="1657383"/>
              <a:ext cx="4635408" cy="3600450"/>
            </a:xfrm>
            <a:prstGeom prst="rect">
              <a:avLst/>
            </a:prstGeom>
            <a:noFill/>
            <a:ln w="19050">
              <a:solidFill>
                <a:srgbClr val="000000"/>
              </a:solidFill>
              <a:prstDash val="sysDot"/>
              <a:miter lim="800000"/>
              <a:headEnd/>
              <a:tailEnd/>
            </a:ln>
            <a:effectLst/>
          </p:spPr>
        </p:pic>
      </p:grpSp>
    </p:spTree>
    <p:extLst>
      <p:ext uri="{BB962C8B-B14F-4D97-AF65-F5344CB8AC3E}">
        <p14:creationId xmlns:p14="http://schemas.microsoft.com/office/powerpoint/2010/main" val="389685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7"/>
                                        </p:tgtEl>
                                        <p:attrNameLst>
                                          <p:attrName>fillcolor</p:attrName>
                                        </p:attrNameLst>
                                      </p:cBhvr>
                                      <p:to>
                                        <a:srgbClr val="A5A5A5"/>
                                      </p:to>
                                    </p:animClr>
                                    <p:set>
                                      <p:cBhvr>
                                        <p:cTn id="7" dur="500" fill="hold"/>
                                        <p:tgtEl>
                                          <p:spTgt spid="47"/>
                                        </p:tgtEl>
                                        <p:attrNameLst>
                                          <p:attrName>fill.type</p:attrName>
                                        </p:attrNameLst>
                                      </p:cBhvr>
                                      <p:to>
                                        <p:strVal val="solid"/>
                                      </p:to>
                                    </p:set>
                                    <p:set>
                                      <p:cBhvr>
                                        <p:cTn id="8" dur="500" fill="hold"/>
                                        <p:tgtEl>
                                          <p:spTgt spid="4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49"/>
                                        </p:tgtEl>
                                        <p:attrNameLst>
                                          <p:attrName>fillcolor</p:attrName>
                                        </p:attrNameLst>
                                      </p:cBhvr>
                                      <p:to>
                                        <a:srgbClr val="B857D1"/>
                                      </p:to>
                                    </p:animClr>
                                    <p:set>
                                      <p:cBhvr>
                                        <p:cTn id="11" dur="500" fill="hold"/>
                                        <p:tgtEl>
                                          <p:spTgt spid="49"/>
                                        </p:tgtEl>
                                        <p:attrNameLst>
                                          <p:attrName>fill.type</p:attrName>
                                        </p:attrNameLst>
                                      </p:cBhvr>
                                      <p:to>
                                        <p:strVal val="solid"/>
                                      </p:to>
                                    </p:set>
                                    <p:set>
                                      <p:cBhvr>
                                        <p:cTn id="12" dur="500" fill="hold"/>
                                        <p:tgtEl>
                                          <p:spTgt spid="49"/>
                                        </p:tgtEl>
                                        <p:attrNameLst>
                                          <p:attrName>fill.on</p:attrName>
                                        </p:attrNameLst>
                                      </p:cBhvr>
                                      <p:to>
                                        <p:strVal val="true"/>
                                      </p:to>
                                    </p:set>
                                  </p:childTnLst>
                                </p:cTn>
                              </p:par>
                              <p:par>
                                <p:cTn id="13" presetID="10" presetClass="exit" presetSubtype="0" fill="hold" nodeType="withEffect">
                                  <p:stCondLst>
                                    <p:cond delay="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mph" presetSubtype="2" fill="hold" nodeType="clickEffect">
                                  <p:stCondLst>
                                    <p:cond delay="0"/>
                                  </p:stCondLst>
                                  <p:childTnLst>
                                    <p:animClr clrSpc="rgb" dir="cw">
                                      <p:cBhvr>
                                        <p:cTn id="19" dur="500" fill="hold"/>
                                        <p:tgtEl>
                                          <p:spTgt spid="49"/>
                                        </p:tgtEl>
                                        <p:attrNameLst>
                                          <p:attrName>fillcolor</p:attrName>
                                        </p:attrNameLst>
                                      </p:cBhvr>
                                      <p:to>
                                        <a:srgbClr val="7F7F7F"/>
                                      </p:to>
                                    </p:animClr>
                                    <p:set>
                                      <p:cBhvr>
                                        <p:cTn id="20" dur="500" fill="hold"/>
                                        <p:tgtEl>
                                          <p:spTgt spid="49"/>
                                        </p:tgtEl>
                                        <p:attrNameLst>
                                          <p:attrName>fill.type</p:attrName>
                                        </p:attrNameLst>
                                      </p:cBhvr>
                                      <p:to>
                                        <p:strVal val="solid"/>
                                      </p:to>
                                    </p:set>
                                    <p:set>
                                      <p:cBhvr>
                                        <p:cTn id="21" dur="500" fill="hold"/>
                                        <p:tgtEl>
                                          <p:spTgt spid="49"/>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500" fill="hold"/>
                                        <p:tgtEl>
                                          <p:spTgt spid="27"/>
                                        </p:tgtEl>
                                        <p:attrNameLst>
                                          <p:attrName>fillcolor</p:attrName>
                                        </p:attrNameLst>
                                      </p:cBhvr>
                                      <p:to>
                                        <a:srgbClr val="B857D1"/>
                                      </p:to>
                                    </p:animClr>
                                    <p:set>
                                      <p:cBhvr>
                                        <p:cTn id="24" dur="500" fill="hold"/>
                                        <p:tgtEl>
                                          <p:spTgt spid="27"/>
                                        </p:tgtEl>
                                        <p:attrNameLst>
                                          <p:attrName>fill.type</p:attrName>
                                        </p:attrNameLst>
                                      </p:cBhvr>
                                      <p:to>
                                        <p:strVal val="solid"/>
                                      </p:to>
                                    </p:set>
                                    <p:set>
                                      <p:cBhvr>
                                        <p:cTn id="25" dur="500" fill="hold"/>
                                        <p:tgtEl>
                                          <p:spTgt spid="27"/>
                                        </p:tgtEl>
                                        <p:attrNameLst>
                                          <p:attrName>fill.on</p:attrName>
                                        </p:attrNameLst>
                                      </p:cBhvr>
                                      <p:to>
                                        <p:strVal val="true"/>
                                      </p:to>
                                    </p:se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smtClean="0"/>
              <a:t>Použité metody</a:t>
            </a:r>
            <a:endParaRPr lang="en-US" sz="4400" spc="-102" dirty="0">
              <a:ln w="3175">
                <a:noFill/>
              </a:ln>
              <a:ea typeface="+mn-ea"/>
              <a:cs typeface="Segoe UI" pitchFamily="34" charset="0"/>
            </a:endParaRPr>
          </a:p>
        </p:txBody>
      </p:sp>
      <p:grpSp>
        <p:nvGrpSpPr>
          <p:cNvPr id="3" name="Skupina 2"/>
          <p:cNvGrpSpPr/>
          <p:nvPr/>
        </p:nvGrpSpPr>
        <p:grpSpPr>
          <a:xfrm>
            <a:off x="420242" y="2641313"/>
            <a:ext cx="9180958" cy="3289300"/>
            <a:chOff x="420242" y="2641313"/>
            <a:chExt cx="9180958" cy="3289300"/>
          </a:xfrm>
        </p:grpSpPr>
        <p:grpSp>
          <p:nvGrpSpPr>
            <p:cNvPr id="38" name="Group 9"/>
            <p:cNvGrpSpPr/>
            <p:nvPr/>
          </p:nvGrpSpPr>
          <p:grpSpPr>
            <a:xfrm>
              <a:off x="420242" y="2641313"/>
              <a:ext cx="9180958" cy="2743200"/>
              <a:chOff x="429386" y="2145468"/>
              <a:chExt cx="9180958" cy="2743200"/>
            </a:xfrm>
          </p:grpSpPr>
          <p:sp>
            <p:nvSpPr>
              <p:cNvPr id="40" name="Rectangle 10"/>
              <p:cNvSpPr/>
              <p:nvPr/>
            </p:nvSpPr>
            <p:spPr>
              <a:xfrm>
                <a:off x="429386" y="2145468"/>
                <a:ext cx="914400" cy="914400"/>
              </a:xfrm>
              <a:prstGeom prst="rect">
                <a:avLst/>
              </a:prstGeom>
              <a:solidFill>
                <a:srgbClr val="FF8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46" name="Group 455"/>
              <p:cNvGrpSpPr>
                <a:grpSpLocks/>
              </p:cNvGrpSpPr>
              <p:nvPr/>
            </p:nvGrpSpPr>
            <p:grpSpPr bwMode="auto">
              <a:xfrm>
                <a:off x="657986" y="2374068"/>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9386" y="3059868"/>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57986" y="3288468"/>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9" name="Rectangle 20"/>
              <p:cNvSpPr/>
              <p:nvPr/>
            </p:nvSpPr>
            <p:spPr>
              <a:xfrm>
                <a:off x="429386" y="3974268"/>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50" name="Group 39"/>
              <p:cNvGrpSpPr>
                <a:grpSpLocks/>
              </p:cNvGrpSpPr>
              <p:nvPr/>
            </p:nvGrpSpPr>
            <p:grpSpPr bwMode="auto">
              <a:xfrm>
                <a:off x="657986" y="4202868"/>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54910" y="2258655"/>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Metoda měření </a:t>
                </a:r>
              </a:p>
            </p:txBody>
          </p:sp>
          <p:sp>
            <p:nvSpPr>
              <p:cNvPr id="52" name="TextBox 32"/>
              <p:cNvSpPr txBox="1"/>
              <p:nvPr/>
            </p:nvSpPr>
            <p:spPr>
              <a:xfrm>
                <a:off x="1454910" y="3184167"/>
                <a:ext cx="8155434"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Metoda </a:t>
                </a:r>
                <a:r>
                  <a:rPr lang="cs-CZ" sz="2800" dirty="0">
                    <a:solidFill>
                      <a:schemeClr val="tx2"/>
                    </a:solidFill>
                    <a:latin typeface="+mj-lt"/>
                    <a:cs typeface="Segoe UI"/>
                  </a:rPr>
                  <a:t>pozorování </a:t>
                </a:r>
              </a:p>
            </p:txBody>
          </p:sp>
          <p:sp>
            <p:nvSpPr>
              <p:cNvPr id="53" name="TextBox 33"/>
              <p:cNvSpPr txBox="1"/>
              <p:nvPr/>
            </p:nvSpPr>
            <p:spPr>
              <a:xfrm>
                <a:off x="1454909" y="4078724"/>
                <a:ext cx="4750497"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Metoda analytická</a:t>
                </a:r>
                <a:endParaRPr lang="cs-CZ" sz="2800" dirty="0">
                  <a:solidFill>
                    <a:schemeClr val="tx2"/>
                  </a:solidFill>
                  <a:latin typeface="+mj-lt"/>
                  <a:cs typeface="Segoe UI"/>
                </a:endParaRPr>
              </a:p>
            </p:txBody>
          </p:sp>
        </p:grpSp>
        <p:sp>
          <p:nvSpPr>
            <p:cNvPr id="31" name="Freeform 8"/>
            <p:cNvSpPr>
              <a:spLocks/>
            </p:cNvSpPr>
            <p:nvPr/>
          </p:nvSpPr>
          <p:spPr bwMode="auto">
            <a:xfrm>
              <a:off x="759967" y="5752813"/>
              <a:ext cx="239712" cy="177800"/>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029" y="2525486"/>
            <a:ext cx="3974374" cy="2988408"/>
          </a:xfrm>
          <a:prstGeom prst="rect">
            <a:avLst/>
          </a:prstGeom>
        </p:spPr>
      </p:pic>
    </p:spTree>
    <p:extLst>
      <p:ext uri="{BB962C8B-B14F-4D97-AF65-F5344CB8AC3E}">
        <p14:creationId xmlns:p14="http://schemas.microsoft.com/office/powerpoint/2010/main" val="190841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7" name="Rectangle 6"/>
          <p:cNvSpPr/>
          <p:nvPr/>
        </p:nvSpPr>
        <p:spPr>
          <a:xfrm>
            <a:off x="-9144" y="0"/>
            <a:ext cx="429386"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itle 1"/>
          <p:cNvSpPr>
            <a:spLocks noGrp="1"/>
          </p:cNvSpPr>
          <p:nvPr>
            <p:ph type="title"/>
          </p:nvPr>
        </p:nvSpPr>
        <p:spPr>
          <a:xfrm>
            <a:off x="274639" y="219074"/>
            <a:ext cx="11889564" cy="917575"/>
          </a:xfrm>
        </p:spPr>
        <p:txBody>
          <a:bodyPr/>
          <a:lstStyle/>
          <a:p>
            <a:pPr lvl="0"/>
            <a:r>
              <a:rPr lang="cs-CZ" sz="4400" dirty="0" smtClean="0"/>
              <a:t>Použité metody</a:t>
            </a:r>
            <a:endParaRPr lang="en-US" sz="4400" spc="-102" dirty="0">
              <a:ln w="3175">
                <a:noFill/>
              </a:ln>
              <a:ea typeface="+mn-ea"/>
              <a:cs typeface="Segoe UI" pitchFamily="34" charset="0"/>
            </a:endParaRPr>
          </a:p>
        </p:txBody>
      </p:sp>
      <p:sp>
        <p:nvSpPr>
          <p:cNvPr id="40" name="Rectangle 10"/>
          <p:cNvSpPr/>
          <p:nvPr/>
        </p:nvSpPr>
        <p:spPr>
          <a:xfrm>
            <a:off x="420242" y="2641313"/>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46" name="Group 455"/>
          <p:cNvGrpSpPr>
            <a:grpSpLocks/>
          </p:cNvGrpSpPr>
          <p:nvPr/>
        </p:nvGrpSpPr>
        <p:grpSpPr bwMode="auto">
          <a:xfrm>
            <a:off x="648842" y="2869913"/>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7" name="Rectangle 16"/>
          <p:cNvSpPr/>
          <p:nvPr/>
        </p:nvSpPr>
        <p:spPr>
          <a:xfrm>
            <a:off x="420242" y="3555713"/>
            <a:ext cx="914400" cy="914400"/>
          </a:xfrm>
          <a:prstGeom prst="rect">
            <a:avLst/>
          </a:prstGeom>
          <a:solidFill>
            <a:srgbClr val="FF8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dirty="0"/>
          </a:p>
        </p:txBody>
      </p:sp>
      <p:grpSp>
        <p:nvGrpSpPr>
          <p:cNvPr id="48" name="Group 34"/>
          <p:cNvGrpSpPr>
            <a:grpSpLocks/>
          </p:cNvGrpSpPr>
          <p:nvPr/>
        </p:nvGrpSpPr>
        <p:grpSpPr bwMode="auto">
          <a:xfrm>
            <a:off x="648842" y="3784313"/>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49" name="Rectangle 20"/>
          <p:cNvSpPr/>
          <p:nvPr/>
        </p:nvSpPr>
        <p:spPr>
          <a:xfrm>
            <a:off x="420242" y="4470113"/>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32688" fontAlgn="auto">
              <a:spcBef>
                <a:spcPts val="0"/>
              </a:spcBef>
              <a:spcAft>
                <a:spcPts val="0"/>
              </a:spcAft>
              <a:defRPr/>
            </a:pPr>
            <a:endParaRPr lang="en-US" sz="1836"/>
          </a:p>
        </p:txBody>
      </p:sp>
      <p:grpSp>
        <p:nvGrpSpPr>
          <p:cNvPr id="50" name="Group 39"/>
          <p:cNvGrpSpPr>
            <a:grpSpLocks/>
          </p:cNvGrpSpPr>
          <p:nvPr/>
        </p:nvGrpSpPr>
        <p:grpSpPr bwMode="auto">
          <a:xfrm>
            <a:off x="648842" y="4698713"/>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688" fontAlgn="auto">
                <a:spcBef>
                  <a:spcPts val="0"/>
                </a:spcBef>
                <a:spcAft>
                  <a:spcPts val="0"/>
                </a:spcAft>
                <a:defRPr/>
              </a:pPr>
              <a:endParaRPr lang="en-US" sz="1836" dirty="0">
                <a:latin typeface="+mn-lt"/>
                <a:ea typeface="+mn-ea"/>
              </a:endParaRPr>
            </a:p>
          </p:txBody>
        </p:sp>
      </p:grpSp>
      <p:sp>
        <p:nvSpPr>
          <p:cNvPr id="51" name="TextBox 31"/>
          <p:cNvSpPr txBox="1"/>
          <p:nvPr/>
        </p:nvSpPr>
        <p:spPr>
          <a:xfrm>
            <a:off x="1445766" y="2754500"/>
            <a:ext cx="6567933"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a:solidFill>
                  <a:schemeClr val="tx2"/>
                </a:solidFill>
                <a:latin typeface="+mj-lt"/>
                <a:cs typeface="Segoe UI"/>
              </a:rPr>
              <a:t>Metoda měření </a:t>
            </a:r>
          </a:p>
        </p:txBody>
      </p:sp>
      <p:sp>
        <p:nvSpPr>
          <p:cNvPr id="52" name="TextBox 32"/>
          <p:cNvSpPr txBox="1"/>
          <p:nvPr/>
        </p:nvSpPr>
        <p:spPr>
          <a:xfrm>
            <a:off x="1445766" y="3680012"/>
            <a:ext cx="8155434"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Metoda </a:t>
            </a:r>
            <a:r>
              <a:rPr lang="cs-CZ" sz="2800" dirty="0">
                <a:solidFill>
                  <a:schemeClr val="tx2"/>
                </a:solidFill>
                <a:latin typeface="+mj-lt"/>
                <a:cs typeface="Segoe UI"/>
              </a:rPr>
              <a:t>pozorování </a:t>
            </a:r>
          </a:p>
        </p:txBody>
      </p:sp>
      <p:sp>
        <p:nvSpPr>
          <p:cNvPr id="53" name="TextBox 33"/>
          <p:cNvSpPr txBox="1"/>
          <p:nvPr/>
        </p:nvSpPr>
        <p:spPr>
          <a:xfrm>
            <a:off x="1445765" y="4574569"/>
            <a:ext cx="4750497" cy="683264"/>
          </a:xfrm>
          <a:prstGeom prst="rect">
            <a:avLst/>
          </a:prstGeom>
          <a:noFill/>
        </p:spPr>
        <p:txBody>
          <a:bodyPr wrap="square" tIns="146304" rIns="182880" bIns="146304" anchor="ctr">
            <a:spAutoFit/>
          </a:bodyPr>
          <a:lstStyle/>
          <a:p>
            <a:pPr defTabSz="932688" fontAlgn="auto">
              <a:lnSpc>
                <a:spcPct val="90000"/>
              </a:lnSpc>
              <a:spcBef>
                <a:spcPts val="0"/>
              </a:spcBef>
              <a:spcAft>
                <a:spcPts val="1200"/>
              </a:spcAft>
              <a:defRPr/>
            </a:pPr>
            <a:r>
              <a:rPr lang="cs-CZ" sz="2800" dirty="0" smtClean="0">
                <a:solidFill>
                  <a:schemeClr val="tx2"/>
                </a:solidFill>
                <a:latin typeface="+mj-lt"/>
                <a:cs typeface="Segoe UI"/>
              </a:rPr>
              <a:t>Metoda analytická </a:t>
            </a:r>
            <a:endParaRPr lang="cs-CZ" sz="2800" dirty="0">
              <a:solidFill>
                <a:schemeClr val="tx2"/>
              </a:solidFill>
              <a:latin typeface="+mj-lt"/>
              <a:cs typeface="Segoe UI"/>
            </a:endParaRPr>
          </a:p>
        </p:txBody>
      </p:sp>
      <p:sp>
        <p:nvSpPr>
          <p:cNvPr id="31" name="Freeform 8"/>
          <p:cNvSpPr>
            <a:spLocks/>
          </p:cNvSpPr>
          <p:nvPr/>
        </p:nvSpPr>
        <p:spPr bwMode="auto">
          <a:xfrm>
            <a:off x="759967" y="5752813"/>
            <a:ext cx="239712" cy="177800"/>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chemeClr val="tx2">
              <a:lumMod val="20000"/>
              <a:lumOff val="80000"/>
            </a:schemeClr>
          </a:solidFill>
          <a:ln>
            <a:noFill/>
          </a:ln>
          <a:extLst/>
        </p:spPr>
        <p:txBody>
          <a:bodyPr/>
          <a:lstStyle/>
          <a:p>
            <a:pPr defTabSz="932688" fontAlgn="auto">
              <a:spcBef>
                <a:spcPts val="0"/>
              </a:spcBef>
              <a:spcAft>
                <a:spcPts val="0"/>
              </a:spcAft>
              <a:defRPr/>
            </a:pPr>
            <a:endParaRPr lang="en-US" sz="1836" dirty="0">
              <a:latin typeface="+mn-lt"/>
              <a:ea typeface="+mn-ea"/>
            </a:endParaRPr>
          </a:p>
        </p:txBody>
      </p:sp>
      <p:pic>
        <p:nvPicPr>
          <p:cNvPr id="20" name="Obrázek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029" y="2525486"/>
            <a:ext cx="3974374" cy="2988408"/>
          </a:xfrm>
          <a:prstGeom prst="rect">
            <a:avLst/>
          </a:prstGeom>
        </p:spPr>
      </p:pic>
    </p:spTree>
    <p:extLst>
      <p:ext uri="{BB962C8B-B14F-4D97-AF65-F5344CB8AC3E}">
        <p14:creationId xmlns:p14="http://schemas.microsoft.com/office/powerpoint/2010/main" val="258621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7"/>
                                        </p:tgtEl>
                                        <p:attrNameLst>
                                          <p:attrName>fillcolor</p:attrName>
                                        </p:attrNameLst>
                                      </p:cBhvr>
                                      <p:to>
                                        <a:srgbClr val="A5A5A5"/>
                                      </p:to>
                                    </p:animClr>
                                    <p:set>
                                      <p:cBhvr>
                                        <p:cTn id="7" dur="500" fill="hold"/>
                                        <p:tgtEl>
                                          <p:spTgt spid="47"/>
                                        </p:tgtEl>
                                        <p:attrNameLst>
                                          <p:attrName>fill.type</p:attrName>
                                        </p:attrNameLst>
                                      </p:cBhvr>
                                      <p:to>
                                        <p:strVal val="solid"/>
                                      </p:to>
                                    </p:set>
                                    <p:set>
                                      <p:cBhvr>
                                        <p:cTn id="8" dur="500" fill="hold"/>
                                        <p:tgtEl>
                                          <p:spTgt spid="4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49"/>
                                        </p:tgtEl>
                                        <p:attrNameLst>
                                          <p:attrName>fillcolor</p:attrName>
                                        </p:attrNameLst>
                                      </p:cBhvr>
                                      <p:to>
                                        <a:srgbClr val="FF8C00"/>
                                      </p:to>
                                    </p:animClr>
                                    <p:set>
                                      <p:cBhvr>
                                        <p:cTn id="11" dur="500" fill="hold"/>
                                        <p:tgtEl>
                                          <p:spTgt spid="49"/>
                                        </p:tgtEl>
                                        <p:attrNameLst>
                                          <p:attrName>fill.type</p:attrName>
                                        </p:attrNameLst>
                                      </p:cBhvr>
                                      <p:to>
                                        <p:strVal val="solid"/>
                                      </p:to>
                                    </p:set>
                                    <p:set>
                                      <p:cBhvr>
                                        <p:cTn id="12" dur="50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ta Insights">
  <a:themeElements>
    <a:clrScheme name="STB 2013 colors">
      <a:dk1>
        <a:srgbClr val="000000"/>
      </a:dk1>
      <a:lt1>
        <a:srgbClr val="FFFFFF"/>
      </a:lt1>
      <a:dk2>
        <a:srgbClr val="505050"/>
      </a:dk2>
      <a:lt2>
        <a:srgbClr val="D2D2D2"/>
      </a:lt2>
      <a:accent1>
        <a:srgbClr val="0072C6"/>
      </a:accent1>
      <a:accent2>
        <a:srgbClr val="008272"/>
      </a:accent2>
      <a:accent3>
        <a:srgbClr val="68217A"/>
      </a:accent3>
      <a:accent4>
        <a:srgbClr val="DC3C00"/>
      </a:accent4>
      <a:accent5>
        <a:srgbClr val="FF8C00"/>
      </a:accent5>
      <a:accent6>
        <a:srgbClr val="00BCF2"/>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and Enterprise Template July 2013" id="{4B4D3566-23A7-4298-B24F-E091AC86EA46}" vid="{4478AA4A-1A2F-450F-A079-1C3670FFC841}"/>
    </a:ext>
  </a:extLst>
</a:theme>
</file>

<file path=ppt/theme/theme2.xml><?xml version="1.0" encoding="utf-8"?>
<a:theme xmlns:a="http://schemas.openxmlformats.org/drawingml/2006/main" name="SQL Server">
  <a:themeElements>
    <a:clrScheme name="STB Product Families 2013 colors">
      <a:dk1>
        <a:srgbClr val="000000"/>
      </a:dk1>
      <a:lt1>
        <a:srgbClr val="FFFFFF"/>
      </a:lt1>
      <a:dk2>
        <a:srgbClr val="505050"/>
      </a:dk2>
      <a:lt2>
        <a:srgbClr val="D2D2D2"/>
      </a:lt2>
      <a:accent1>
        <a:srgbClr val="008272"/>
      </a:accent1>
      <a:accent2>
        <a:srgbClr val="0072C6"/>
      </a:accent2>
      <a:accent3>
        <a:srgbClr val="00188F"/>
      </a:accent3>
      <a:accent4>
        <a:srgbClr val="002050"/>
      </a:accent4>
      <a:accent5>
        <a:srgbClr val="BA141A"/>
      </a:accent5>
      <a:accent6>
        <a:srgbClr val="4668C5"/>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AB_Modern_Datawarehousing_V6" id="{5EE87134-CE4E-4277-80C6-EF42338E0C5E}" vid="{456711E8-28ED-4F69-9DFB-8F036D39B26D}"/>
    </a:ext>
  </a:extLst>
</a:theme>
</file>

<file path=ppt/theme/theme3.xml><?xml version="1.0" encoding="utf-8"?>
<a:theme xmlns:a="http://schemas.openxmlformats.org/drawingml/2006/main" name="System Center">
  <a:themeElements>
    <a:clrScheme name="STB Product Families 2013 colors">
      <a:dk1>
        <a:srgbClr val="000000"/>
      </a:dk1>
      <a:lt1>
        <a:srgbClr val="FFFFFF"/>
      </a:lt1>
      <a:dk2>
        <a:srgbClr val="505050"/>
      </a:dk2>
      <a:lt2>
        <a:srgbClr val="D2D2D2"/>
      </a:lt2>
      <a:accent1>
        <a:srgbClr val="008272"/>
      </a:accent1>
      <a:accent2>
        <a:srgbClr val="0072C6"/>
      </a:accent2>
      <a:accent3>
        <a:srgbClr val="00188F"/>
      </a:accent3>
      <a:accent4>
        <a:srgbClr val="002050"/>
      </a:accent4>
      <a:accent5>
        <a:srgbClr val="BA141A"/>
      </a:accent5>
      <a:accent6>
        <a:srgbClr val="4668C5"/>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AB_Modern_Datawarehousing_V6" id="{5EE87134-CE4E-4277-80C6-EF42338E0C5E}" vid="{43EEEC12-679C-4D73-826D-41BE530142E5}"/>
    </a:ext>
  </a:extLst>
</a:theme>
</file>

<file path=ppt/theme/theme4.xml><?xml version="1.0" encoding="utf-8"?>
<a:theme xmlns:a="http://schemas.openxmlformats.org/drawingml/2006/main" name="Biz Talk">
  <a:themeElements>
    <a:clrScheme name="STB Product Families 2013 colors">
      <a:dk1>
        <a:srgbClr val="000000"/>
      </a:dk1>
      <a:lt1>
        <a:srgbClr val="FFFFFF"/>
      </a:lt1>
      <a:dk2>
        <a:srgbClr val="505050"/>
      </a:dk2>
      <a:lt2>
        <a:srgbClr val="D2D2D2"/>
      </a:lt2>
      <a:accent1>
        <a:srgbClr val="008272"/>
      </a:accent1>
      <a:accent2>
        <a:srgbClr val="0072C6"/>
      </a:accent2>
      <a:accent3>
        <a:srgbClr val="00188F"/>
      </a:accent3>
      <a:accent4>
        <a:srgbClr val="002050"/>
      </a:accent4>
      <a:accent5>
        <a:srgbClr val="BA141A"/>
      </a:accent5>
      <a:accent6>
        <a:srgbClr val="4668C5"/>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AB_Modern_Datawarehousing_V6" id="{5EE87134-CE4E-4277-80C6-EF42338E0C5E}" vid="{54ADBAC6-C770-448D-9686-84A531588C88}"/>
    </a:ext>
  </a:extLst>
</a:theme>
</file>

<file path=ppt/theme/theme5.xml><?xml version="1.0" encoding="utf-8"?>
<a:theme xmlns:a="http://schemas.openxmlformats.org/drawingml/2006/main" name="2_KT - GCIO Metro Template">
  <a:themeElements>
    <a:clrScheme name="Company Meeting 2011">
      <a:dk1>
        <a:srgbClr val="292929"/>
      </a:dk1>
      <a:lt1>
        <a:srgbClr val="FFFFFF"/>
      </a:lt1>
      <a:dk2>
        <a:srgbClr val="000092"/>
      </a:dk2>
      <a:lt2>
        <a:srgbClr val="DDDDDD"/>
      </a:lt2>
      <a:accent1>
        <a:srgbClr val="FFBE0E"/>
      </a:accent1>
      <a:accent2>
        <a:srgbClr val="000092"/>
      </a:accent2>
      <a:accent3>
        <a:srgbClr val="FF0097"/>
      </a:accent3>
      <a:accent4>
        <a:srgbClr val="8CC600"/>
      </a:accent4>
      <a:accent5>
        <a:srgbClr val="09AEEF"/>
      </a:accent5>
      <a:accent6>
        <a:srgbClr val="910091"/>
      </a:accent6>
      <a:hlink>
        <a:srgbClr val="3F3F9B"/>
      </a:hlink>
      <a:folHlink>
        <a:srgbClr val="3F3F9B"/>
      </a:folHlink>
    </a:clrScheme>
    <a:fontScheme name="Segoe Light - Segoe">
      <a:majorFont>
        <a:latin typeface="Segoe Light"/>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err="1" smtClean="0">
            <a:gradFill>
              <a:gsLst>
                <a:gs pos="0">
                  <a:srgbClr val="FFFFFF"/>
                </a:gs>
                <a:gs pos="100000">
                  <a:srgbClr val="FFFFFF"/>
                </a:gs>
              </a:gsLst>
              <a:lin ang="5400000" scaled="0"/>
            </a:gradFill>
          </a:defRPr>
        </a:defPPr>
      </a:lstStyle>
      <a:style>
        <a:lnRef idx="2">
          <a:schemeClr val="accent5">
            <a:shade val="50000"/>
          </a:schemeClr>
        </a:lnRef>
        <a:fillRef idx="1">
          <a:schemeClr val="accent5"/>
        </a:fillRef>
        <a:effectRef idx="0">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1_STB Conversations 2013">
  <a:themeElements>
    <a:clrScheme name="STB 2013 colors">
      <a:dk1>
        <a:srgbClr val="000000"/>
      </a:dk1>
      <a:lt1>
        <a:srgbClr val="FFFFFF"/>
      </a:lt1>
      <a:dk2>
        <a:srgbClr val="505050"/>
      </a:dk2>
      <a:lt2>
        <a:srgbClr val="D2D2D2"/>
      </a:lt2>
      <a:accent1>
        <a:srgbClr val="0072C6"/>
      </a:accent1>
      <a:accent2>
        <a:srgbClr val="008272"/>
      </a:accent2>
      <a:accent3>
        <a:srgbClr val="68217A"/>
      </a:accent3>
      <a:accent4>
        <a:srgbClr val="DC3C00"/>
      </a:accent4>
      <a:accent5>
        <a:srgbClr val="FF8C00"/>
      </a:accent5>
      <a:accent6>
        <a:srgbClr val="00BCF2"/>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a:lnSpc>
            <a:spcPct val="90000"/>
          </a:lnSpc>
          <a:spcAft>
            <a:spcPts val="600"/>
          </a:spcAft>
          <a:defRPr sz="2400" smtClean="0">
            <a:gradFill>
              <a:gsLst>
                <a:gs pos="2917">
                  <a:schemeClr val="tx1"/>
                </a:gs>
                <a:gs pos="30000">
                  <a:schemeClr val="tx1"/>
                </a:gs>
              </a:gsLst>
              <a:lin ang="5400000" scaled="0"/>
            </a:gradFill>
          </a:defRPr>
        </a:defPPr>
      </a:lstStyle>
    </a:txDef>
  </a:objectDefaults>
  <a:extraClrSchemeLst/>
</a:theme>
</file>

<file path=ppt/theme/theme7.xml><?xml version="1.0" encoding="utf-8"?>
<a:theme xmlns:a="http://schemas.openxmlformats.org/drawingml/2006/main" name="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i1b478372f814787abd313030b81fcb2 xmlns="230e9df3-be65-4c73-a93b-d1236ebd677e">
      <Terms xmlns="http://schemas.microsoft.com/office/infopath/2007/PartnerControls"/>
    </i1b478372f814787abd313030b81fcb2>
    <ef109fd36bcf4bcd9dd945731030600b xmlns="230e9df3-be65-4c73-a93b-d1236ebd677e">
      <Terms xmlns="http://schemas.microsoft.com/office/infopath/2007/PartnerControls"/>
    </ef109fd36bcf4bcd9dd945731030600b>
    <DocumentDescription xmlns="230e9df3-be65-4c73-a93b-d1236ebd677e">This is a highly visual presentation that should emphasize the demo of both Excel and Power BI.</DocumentDescription>
    <Expire_x0020_Review xmlns="230e9df3-be65-4c73-a93b-d1236ebd677e">2015-02-06T08:00:00+00:00</Expire_x0020_Review>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overview articles</TermName>
          <TermId xmlns="http://schemas.microsoft.com/office/infopath/2007/PartnerControls">44a91bc1-0390-48f1-8f35-2950d2160348</TermId>
        </TermInfo>
        <TermInfo xmlns="http://schemas.microsoft.com/office/infopath/2007/PartnerControls">
          <TermName xmlns="http://schemas.microsoft.com/office/infopath/2007/PartnerControls">customer presentations</TermName>
          <TermId xmlns="http://schemas.microsoft.com/office/infopath/2007/PartnerControls">18e9ae94-e321-4eea-82d2-ad5b2f470f3c</TermId>
        </TermInfo>
      </Terms>
    </hd9637eefc984b85b6097c6374e15725>
    <k21a64daf20d4502b2796a1c6b8ce6c8 xmlns="230e9df3-be65-4c73-a93b-d1236ebd677e">
      <Terms xmlns="http://schemas.microsoft.com/office/infopath/2007/PartnerControls"/>
    </k21a64daf20d4502b2796a1c6b8ce6c8>
    <_dlc_DocId xmlns="230e9df3-be65-4c73-a93b-d1236ebd677e">KC02-23-24617</_dlc_DocId>
    <Thumbnail1 xmlns="230e9df3-be65-4c73-a93b-d1236ebd677e">
      <Url>http://infopedia/kc02/media/Thumbnails/Server%20and%20Tools%20Business/KC02-23-24515/KC02-23-24617_HEX_f3f9ff.png</Url>
      <Description>/kc02/media/Thumbnails/Server and Tools Business/KC02-23-24515/KC02-23-24617_HEX_f3f9ff.png</Description>
    </Thumbnail1>
    <TaxCatchAll xmlns="230e9df3-be65-4c73-a93b-d1236ebd677e">
      <Value>274</Value>
      <Value>319</Value>
      <Value>262</Value>
      <Value>156</Value>
      <Value>216</Value>
      <Value>566</Value>
      <Value>311</Value>
      <Value>308</Value>
      <Value>307</Value>
      <Value>329</Value>
      <Value>328</Value>
      <Value>3</Value>
    </TaxCatchAll>
    <m6c7b4717b6346e6a075a59dd47eac69 xmlns="230e9df3-be65-4c73-a93b-d1236ebd677e">
      <Terms xmlns="http://schemas.microsoft.com/office/infopath/2007/PartnerControls"/>
    </m6c7b4717b6346e6a075a59dd47eac69>
    <TaxKeywordTaxHTField xmlns="230e9df3-be65-4c73-a93b-d1236ebd677e">
      <Terms xmlns="http://schemas.microsoft.com/office/infopath/2007/PartnerControls"/>
    </TaxKeywordTaxHTField>
    <PublishDate xmlns="ad820760-4664-4be3-bee2-f8b9a6708b4c" xsi:nil="true"/>
    <AverageRating xmlns="http://schemas.microsoft.com/sharepoint/v3" xsi:nil="true"/>
    <DocumentSetKcId xmlns="ad820760-4664-4be3-bee2-f8b9a6708b4c">20362</DocumentSetKcId>
    <i0d941ee1e744ffea7aeee9924c91cbb xmlns="230e9df3-be65-4c73-a93b-d1236ebd677e">
      <Terms xmlns="http://schemas.microsoft.com/office/infopath/2007/PartnerControls">
        <TermInfo xmlns="http://schemas.microsoft.com/office/infopath/2007/PartnerControls">
          <TermName xmlns="http://schemas.microsoft.com/office/infopath/2007/PartnerControls">Cloud OS</TermName>
          <TermId xmlns="http://schemas.microsoft.com/office/infopath/2007/PartnerControls">ec248454-62d9-485e-995d-0cfad61f7f4c</TermId>
        </TermInfo>
        <TermInfo xmlns="http://schemas.microsoft.com/office/infopath/2007/PartnerControls">
          <TermName xmlns="http://schemas.microsoft.com/office/infopath/2007/PartnerControls">New Conversation</TermName>
          <TermId xmlns="http://schemas.microsoft.com/office/infopath/2007/PartnerControls">5ae50351-4e19-465d-a34a-e592b7a56769</TermId>
        </TermInfo>
      </Terms>
    </i0d941ee1e744ffea7aeee9924c91cbb>
    <LCA_x0020_Approved xmlns="230e9df3-be65-4c73-a93b-d1236ebd677e">
      <UserInfo>
        <DisplayName/>
        <AccountId xsi:nil="true"/>
        <AccountType/>
      </UserInfo>
    </LCA_x0020_Approved>
    <RoutingRuleDescription xmlns="http://schemas.microsoft.com/sharepoint/v3" xsi:nil="true"/>
    <ec5b2ad5c27b45fb8a00a1f27c7ce1ae xmlns="230e9df3-be65-4c73-a93b-d1236ebd677e">
      <Terms xmlns="http://schemas.microsoft.com/office/infopath/2007/PartnerControls"/>
    </ec5b2ad5c27b45fb8a00a1f27c7ce1ae>
    <IconOverlay xmlns="http://schemas.microsoft.com/sharepoint/v4" xsi:nil="true"/>
    <Owner xmlns="230e9df3-be65-4c73-a93b-d1236ebd677e">
      <UserInfo>
        <DisplayName>Michael Tejedor</DisplayName>
        <AccountId>6945</AccountId>
        <AccountType/>
      </UserInfo>
    </Owner>
    <PublishingExpirationDate xmlns="http://schemas.microsoft.com/sharepoint/v3" xsi:nil="true"/>
    <ConfidentialityTaxHTField0 xmlns="230e9df3-be65-4c73-a93b-d1236ebd677e">
      <Terms xmlns="http://schemas.microsoft.com/office/infopath/2007/PartnerControls">
        <TermInfo xmlns="http://schemas.microsoft.com/office/infopath/2007/PartnerControls">
          <TermName xmlns="http://schemas.microsoft.com/office/infopath/2007/PartnerControls">customer ready</TermName>
          <TermId xmlns="http://schemas.microsoft.com/office/infopath/2007/PartnerControls">8986c41d-21c5-4f8f-8a12-ea4625b46858</TermId>
        </TermInfo>
      </Terms>
    </ConfidentialityTaxHTField0>
    <b60f8d2dbb984f349d80d8196897f4d3 xmlns="230e9df3-be65-4c73-a93b-d1236ebd677e">
      <Terms xmlns="http://schemas.microsoft.com/office/infopath/2007/PartnerControls"/>
    </b60f8d2dbb984f349d80d8196897f4d3>
    <_dlc_DocIdUrl xmlns="230e9df3-be65-4c73-a93b-d1236ebd677e">
      <Url>http://infopedia/kc02/docstore/_layouts/DocIdRedir.aspx?ID=KC02-23-24617</Url>
      <Description>KC02-23-24617</Description>
    </_dlc_DocIdUrl>
    <eb54ac91059940029a3cc8a4ff5af673 xmlns="230e9df3-be65-4c73-a93b-d1236ebd677e">
      <Terms xmlns="http://schemas.microsoft.com/office/infopath/2007/PartnerControls">
        <TermInfo xmlns="http://schemas.microsoft.com/office/infopath/2007/PartnerControls">
          <TermName xmlns="http://schemas.microsoft.com/office/infopath/2007/PartnerControls">Server and Tools Business</TermName>
          <TermId xmlns="http://schemas.microsoft.com/office/infopath/2007/PartnerControls">6783548d-8609-4f97-be4a-4ca2616905a6</TermId>
        </TermInfo>
        <TermInfo xmlns="http://schemas.microsoft.com/office/infopath/2007/PartnerControls">
          <TermName xmlns="http://schemas.microsoft.com/office/infopath/2007/PartnerControls">Server and Tools Marketing Group</TermName>
          <TermId xmlns="http://schemas.microsoft.com/office/infopath/2007/PartnerControls">4f75e184-e5aa-4234-a07f-b032d60df254</TermId>
        </TermInfo>
        <TermInfo xmlns="http://schemas.microsoft.com/office/infopath/2007/PartnerControls">
          <TermName xmlns="http://schemas.microsoft.com/office/infopath/2007/PartnerControls">SQL Server Domain</TermName>
          <TermId xmlns="http://schemas.microsoft.com/office/infopath/2007/PartnerControls">0c0f1824-39dc-4b26-8c74-eff4364b812b</TermId>
        </TermInfo>
        <TermInfo xmlns="http://schemas.microsoft.com/office/infopath/2007/PartnerControls">
          <TermName xmlns="http://schemas.microsoft.com/office/infopath/2007/PartnerControls">STB Conversations Domain</TermName>
          <TermId xmlns="http://schemas.microsoft.com/office/infopath/2007/PartnerControls">ab3ceaba-e38a-46cd-ac14-3fcc9aa094c0</TermId>
        </TermInfo>
      </Terms>
    </eb54ac91059940029a3cc8a4ff5af673>
    <k20e0dfa74bf4e44818db03027b0ccd8 xmlns="230e9df3-be65-4c73-a93b-d1236ebd677e">
      <Terms xmlns="http://schemas.microsoft.com/office/infopath/2007/PartnerControls"/>
    </k20e0dfa74bf4e44818db03027b0ccd8>
    <PublishingPageContent xmlns="http://schemas.microsoft.com/sharepoint/v3" xsi:nil="true"/>
    <l3c3ea61849e4288a8acc49bb5388e8c xmlns="230e9df3-be65-4c73-a93b-d1236ebd677e">
      <Terms xmlns="http://schemas.microsoft.com/office/infopath/2007/PartnerControls">
        <TermInfo xmlns="http://schemas.microsoft.com/office/infopath/2007/PartnerControls">
          <TermName xmlns="http://schemas.microsoft.com/office/infopath/2007/PartnerControls">Server and Tools Marketing Group</TermName>
          <TermId xmlns="http://schemas.microsoft.com/office/infopath/2007/PartnerControls">4f75e184-e5aa-4234-a07f-b032d60df254</TermId>
        </TermInfo>
      </Terms>
    </l3c3ea61849e4288a8acc49bb5388e8c>
    <CoOwner xmlns="ad820760-4664-4be3-bee2-f8b9a6708b4c">
      <UserInfo>
        <DisplayName>REDMOND\meeryan</DisplayName>
        <AccountId>6624</AccountId>
        <AccountType/>
      </UserInfo>
      <UserInfo>
        <DisplayName>REDMOND\v-nahube</DisplayName>
        <AccountId>2747</AccountId>
        <AccountType/>
      </UserInfo>
      <UserInfo>
        <DisplayName>REDMOND\v-jgayle</DisplayName>
        <AccountId>3278</AccountId>
        <AccountType/>
      </UserInfo>
    </CoOwner>
    <mb88723863e1404388ba3733387d48df xmlns="230e9df3-be65-4c73-a93b-d1236ebd677e">
      <Terms xmlns="http://schemas.microsoft.com/office/infopath/2007/PartnerControls"/>
    </mb88723863e1404388ba3733387d48df>
    <od9986d31974458fb3007746ec0bce5f xmlns="230e9df3-be65-4c73-a93b-d1236ebd677e">
      <Terms xmlns="http://schemas.microsoft.com/office/infopath/2007/PartnerControls"/>
    </od9986d31974458fb3007746ec0bce5f>
    <ApplyWorkflowRules xmlns="ad820760-4664-4be3-bee2-f8b9a6708b4c">Yes</ApplyWorkflowRules>
    <bf80e81150e248c48aa8cffdf0021a1f xmlns="230e9df3-be65-4c73-a93b-d1236ebd677e">
      <Terms xmlns="http://schemas.microsoft.com/office/infopath/2007/PartnerControls">
        <TermInfo xmlns="http://schemas.microsoft.com/office/infopath/2007/PartnerControls">
          <TermName xmlns="http://schemas.microsoft.com/office/infopath/2007/PartnerControls">Microsoft Office 365</TermName>
          <TermId xmlns="http://schemas.microsoft.com/office/infopath/2007/PartnerControls">79b3b58e-e806-4c92-b1ab-8c086f06098a</TermId>
        </TermInfo>
        <TermInfo xmlns="http://schemas.microsoft.com/office/infopath/2007/PartnerControls">
          <TermName xmlns="http://schemas.microsoft.com/office/infopath/2007/PartnerControls">Microsoft SQL Server</TermName>
          <TermId xmlns="http://schemas.microsoft.com/office/infopath/2007/PartnerControls">261ba873-f3ab-420e-96d6-e3004596a551</TermId>
        </TermInfo>
      </Terms>
    </bf80e81150e248c48aa8cffdf0021a1f>
    <kf34bcdc8fc34e479d3f94c6210e8e27 xmlns="230e9df3-be65-4c73-a93b-d1236ebd677e">
      <Terms xmlns="http://schemas.microsoft.com/office/infopath/2007/PartnerControls"/>
    </kf34bcdc8fc34e479d3f94c6210e8e27>
  </documentManagement>
</p:properties>
</file>

<file path=customXml/item4.xml><?xml version="1.0" encoding="utf-8"?>
<?mso-contentType ?>
<SharedContentType xmlns="Microsoft.SharePoint.Taxonomy.ContentTypeSync" SourceId="e385fb40-52d4-4fae-9c5b-3e8ff8a5878e" ContentTypeId="0x0101000E4CB7077FEE4FF7AE86D4A500EEC78003" PreviousValue="false"/>
</file>

<file path=customXml/item5.xml><?xml version="1.0" encoding="utf-8"?>
<ct:contentTypeSchema xmlns:ct="http://schemas.microsoft.com/office/2006/metadata/contentType" xmlns:ma="http://schemas.microsoft.com/office/2006/metadata/properties/metaAttributes" ct:_="" ma:_="" ma:contentTypeName="KCDoc" ma:contentTypeID="0x0101000E4CB7077FEE4FF7AE86D4A500EEC7800300C6CD36C6B4DAA64EAACFCCF5D9298AA000B09CC05C6355444CB49B4B62F83D23B8" ma:contentTypeVersion="30" ma:contentTypeDescription="" ma:contentTypeScope="" ma:versionID="5520b9b745810ed27f67fd2377ad73a2">
  <xsd:schema xmlns:xsd="http://www.w3.org/2001/XMLSchema" xmlns:xs="http://www.w3.org/2001/XMLSchema" xmlns:p="http://schemas.microsoft.com/office/2006/metadata/properties" xmlns:ns1="http://schemas.microsoft.com/sharepoint/v3" xmlns:ns2="230e9df3-be65-4c73-a93b-d1236ebd677e" xmlns:ns3="ad820760-4664-4be3-bee2-f8b9a6708b4c" xmlns:ns4="http://schemas.microsoft.com/sharepoint/v4" targetNamespace="http://schemas.microsoft.com/office/2006/metadata/properties" ma:root="true" ma:fieldsID="392f4960da9863ead258c9c098c2bb64" ns1:_="" ns2:_="" ns3:_="" ns4:_="">
    <xsd:import namespace="http://schemas.microsoft.com/sharepoint/v3"/>
    <xsd:import namespace="230e9df3-be65-4c73-a93b-d1236ebd677e"/>
    <xsd:import namespace="ad820760-4664-4be3-bee2-f8b9a6708b4c"/>
    <xsd:import namespace="http://schemas.microsoft.com/sharepoint/v4"/>
    <xsd:element name="properties">
      <xsd:complexType>
        <xsd:sequence>
          <xsd:element name="documentManagement">
            <xsd:complexType>
              <xsd:all>
                <xsd:element ref="ns2:DocumentDescription" minOccurs="0"/>
                <xsd:element ref="ns3:PublishDate" minOccurs="0"/>
                <xsd:element ref="ns1:PublishingExpirationDate" minOccurs="0"/>
                <xsd:element ref="ns1:PublishingPageContent" minOccurs="0"/>
                <xsd:element ref="ns2:Thumbnail1" minOccurs="0"/>
                <xsd:element ref="ns1:AverageRating" minOccurs="0"/>
                <xsd:element ref="ns1:RatingCount" minOccurs="0"/>
                <xsd:element ref="ns2:_dlc_DocId" minOccurs="0"/>
                <xsd:element ref="ns2:_dlc_DocIdUrl" minOccurs="0"/>
                <xsd:element ref="ns2:_dlc_DocIdPersistId" minOccurs="0"/>
                <xsd:element ref="ns2:od9986d31974458fb3007746ec0bce5f" minOccurs="0"/>
                <xsd:element ref="ns2:hd9637eefc984b85b6097c6374e15725" minOccurs="0"/>
                <xsd:element ref="ns1:RoutingRuleDescription" minOccurs="0"/>
                <xsd:element ref="ns2:TaxCatchAllLabel" minOccurs="0"/>
                <xsd:element ref="ns2:TaxCatchAll" minOccurs="0"/>
                <xsd:element ref="ns2:mb88723863e1404388ba3733387d48df" minOccurs="0"/>
                <xsd:element ref="ns2:Owner" minOccurs="0"/>
                <xsd:element ref="ns2:b60f8d2dbb984f349d80d8196897f4d3" minOccurs="0"/>
                <xsd:element ref="ns2:i1b478372f814787abd313030b81fcb2" minOccurs="0"/>
                <xsd:element ref="ns2:m6c7b4717b6346e6a075a59dd47eac69" minOccurs="0"/>
                <xsd:element ref="ns2:bf80e81150e248c48aa8cffdf0021a1f" minOccurs="0"/>
                <xsd:element ref="ns2:l3c3ea61849e4288a8acc49bb5388e8c" minOccurs="0"/>
                <xsd:element ref="ns2:i0d941ee1e744ffea7aeee9924c91cbb" minOccurs="0"/>
                <xsd:element ref="ns2:LCA_x0020_Approved" minOccurs="0"/>
                <xsd:element ref="ns2:k21a64daf20d4502b2796a1c6b8ce6c8" minOccurs="0"/>
                <xsd:element ref="ns2:ef109fd36bcf4bcd9dd945731030600b" minOccurs="0"/>
                <xsd:element ref="ns2:kf34bcdc8fc34e479d3f94c6210e8e27" minOccurs="0"/>
                <xsd:element ref="ns2:ec5b2ad5c27b45fb8a00a1f27c7ce1ae" minOccurs="0"/>
                <xsd:element ref="ns2:Expire_x0020_Review" minOccurs="0"/>
                <xsd:element ref="ns2:ConfidentialityTaxHTField0" minOccurs="0"/>
                <xsd:element ref="ns2:k20e0dfa74bf4e44818db03027b0ccd8" minOccurs="0"/>
                <xsd:element ref="ns2:eb54ac91059940029a3cc8a4ff5af673" minOccurs="0"/>
                <xsd:element ref="ns4:IconOverlay" minOccurs="0"/>
                <xsd:element ref="ns2:TaxKeywordTaxHTField" minOccurs="0"/>
                <xsd:element ref="ns3:DocumentSetKcId" minOccurs="0"/>
                <xsd:element ref="ns3:CoOwner" minOccurs="0"/>
                <xsd:element ref="ns3:ApplyWorkflowRu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4" nillable="true" ma:displayName="Scheduling End Date" ma:internalName="PublishingExpirationDate">
      <xsd:simpleType>
        <xsd:restriction base="dms:Unknown"/>
      </xsd:simpleType>
    </xsd:element>
    <xsd:element name="PublishingPageContent" ma:index="8" nillable="true" ma:displayName="Page Content" ma:internalName="PublishingPageContent">
      <xsd:simpleType>
        <xsd:restriction base="dms:Unknown"/>
      </xsd:simpleType>
    </xsd:element>
    <xsd:element name="AverageRating" ma:index="10" nillable="true" ma:displayName="Rating (0-5)" ma:decimals="2" ma:description="Average value of all the ratings that have been submitted" ma:internalName="AverageRating" ma:readOnly="true">
      <xsd:simpleType>
        <xsd:restriction base="dms:Number"/>
      </xsd:simpleType>
    </xsd:element>
    <xsd:element name="RatingCount" ma:index="11" nillable="true" ma:displayName="Number of Ratings" ma:decimals="0" ma:description="Number of ratings submitted" ma:internalName="RatingCount" ma:readOnly="true">
      <xsd:simpleType>
        <xsd:restriction base="dms:Number"/>
      </xsd:simpleType>
    </xsd:element>
    <xsd:element name="RoutingRuleDescription" ma:index="20"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2" nillable="true" ma:displayName="DocumentDescription" ma:description="Alternate description for documents that can be used for display." ma:internalName="DocumentDescription">
      <xsd:simpleType>
        <xsd:restriction base="dms:Note">
          <xsd:maxLength value="255"/>
        </xsd:restriction>
      </xsd:simpleType>
    </xsd:element>
    <xsd:element name="Thumbnail1" ma:index="9"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3" nillable="true" ma:displayName="Document ID Value" ma:description="The value of the document ID assigned to this item." ma:indexed="true"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od9986d31974458fb3007746ec0bce5f" ma:index="17"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hd9637eefc984b85b6097c6374e15725" ma:index="19" nillable="true" ma:taxonomy="true" ma:internalName="hd9637eefc984b85b6097c6374e15725" ma:taxonomyFieldName="ItemType" ma:displayName="SMSG Item Type" ma:readOnly="fals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TaxCatchAllLabel" ma:index="21" nillable="true" ma:displayName="Taxonomy Catch All Column1" ma:hidden="true" ma:list="{341bdb36-d19b-4bce-9fa6-6145346cf024}" ma:internalName="TaxCatchAllLabel" ma:readOnly="true" ma:showField="CatchAllDataLabel" ma:web="ad820760-4664-4be3-bee2-f8b9a6708b4c">
      <xsd:complexType>
        <xsd:complexContent>
          <xsd:extension base="dms:MultiChoiceLookup">
            <xsd:sequence>
              <xsd:element name="Value" type="dms:Lookup" maxOccurs="unbounded" minOccurs="0" nillable="true"/>
            </xsd:sequence>
          </xsd:extension>
        </xsd:complexContent>
      </xsd:complexType>
    </xsd:element>
    <xsd:element name="TaxCatchAll" ma:index="23" nillable="true" ma:displayName="Taxonomy Catch All Column" ma:hidden="true" ma:list="{341bdb36-d19b-4bce-9fa6-6145346cf024}" ma:internalName="TaxCatchAll" ma:showField="CatchAllData" ma:web="ad820760-4664-4be3-bee2-f8b9a6708b4c">
      <xsd:complexType>
        <xsd:complexContent>
          <xsd:extension base="dms:MultiChoiceLookup">
            <xsd:sequence>
              <xsd:element name="Value" type="dms:Lookup" maxOccurs="unbounded" minOccurs="0" nillable="true"/>
            </xsd:sequence>
          </xsd:extension>
        </xsd:complexContent>
      </xsd:complexType>
    </xsd:element>
    <xsd:element name="mb88723863e1404388ba3733387d48df" ma:index="24" nillable="true" ma:taxonomy="true" ma:internalName="mb88723863e1404388ba3733387d48df" ma:taxonomyFieldName="Audiences" ma:displayName="SMSG Customer Audiences" ma:readOnly="false"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Owner" ma:index="26" nillable="true" ma:displayName="Owner" ma:description="Must be an FTE" ma:indexed="true" ma:list="UserInfo" ma:SharePointGroup="0" ma:internalName="Owner" ma:readOnly="false"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60f8d2dbb984f349d80d8196897f4d3" ma:index="27" nillable="true" ma:taxonomy="true" ma:internalName="b60f8d2dbb984f349d80d8196897f4d3" ma:taxonomyFieldName="Roles" ma:displayName="SMSG Roles" ma:readOnly="false"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i1b478372f814787abd313030b81fcb2" ma:index="29" nillable="true" ma:taxonomy="true" ma:internalName="i1b478372f814787abd313030b81fcb2" ma:taxonomyFieldName="ActivitiesAndPrograms" ma:displayName="SMSG Activities &amp; Programs" ma:readOnly="false"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m6c7b4717b6346e6a075a59dd47eac69" ma:index="31" nillable="true" ma:taxonomy="true" ma:internalName="m6c7b4717b6346e6a075a59dd47eac69" ma:taxonomyFieldName="Topics" ma:displayName="SMSG Topics" ma:readOnly="false"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bf80e81150e248c48aa8cffdf0021a1f" ma:index="33" nillable="true" ma:taxonomy="true" ma:internalName="bf80e81150e248c48aa8cffdf0021a1f" ma:taxonomyFieldName="Products" ma:displayName="SMSG Products &amp; Technologies" ma:readOnly="false"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l3c3ea61849e4288a8acc49bb5388e8c" ma:index="35" nillable="true" ma:taxonomy="true" ma:internalName="l3c3ea61849e4288a8acc49bb5388e8c" ma:taxonomyFieldName="Groups" ma:displayName="SMSG Groups" ma:readOnly="false"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i0d941ee1e744ffea7aeee9924c91cbb" ma:index="37" nillable="true" ma:taxonomy="true" ma:internalName="i0d941ee1e744ffea7aeee9924c91cbb" ma:taxonomyFieldName="BusinessArchitecture" ma:displayName="SMSG Business Architecture" ma:readOnly="fals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LCA_x0020_Approved" ma:index="39" nillable="true" ma:displayName="LCA Approved" ma:description="This field is for the name of the person from LCA that reviewed and approved the content." ma:list="UserInfo" ma:SharePointGroup="0" ma:internalName="LCA_x0020_Approved"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21a64daf20d4502b2796a1c6b8ce6c8" ma:index="40" nillable="true" ma:taxonomy="true" ma:internalName="k21a64daf20d4502b2796a1c6b8ce6c8" ma:taxonomyFieldName="Industries" ma:displayName="SMSG Industries" ma:readOnly="false"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2" nillable="true" ma:taxonomy="true" ma:internalName="ef109fd36bcf4bcd9dd945731030600b" ma:taxonomyFieldName="Region" ma:displayName="SMSG Region" ma:readOnly="false"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kf34bcdc8fc34e479d3f94c6210e8e27" ma:index="44" nillable="true" ma:taxonomy="true" ma:internalName="kf34bcdc8fc34e479d3f94c6210e8e27" ma:taxonomyFieldName="Competitors" ma:displayName="SMSG Competition" ma:readOnly="false"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ec5b2ad5c27b45fb8a00a1f27c7ce1ae" ma:index="46" nillable="true" ma:taxonomy="true" ma:internalName="ec5b2ad5c27b45fb8a00a1f27c7ce1ae" ma:taxonomyFieldName="Partners" ma:displayName="SMSG Partners" ma:readOnly="false"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Expire_x0020_Review" ma:index="48" nillable="true" ma:displayName="Expiration" ma:format="DateOnly" ma:indexed="true" ma:internalName="Expire_x0020_Review" ma:readOnly="false">
      <xsd:simpleType>
        <xsd:restriction base="dms:DateTime"/>
      </xsd:simpleType>
    </xsd:element>
    <xsd:element name="ConfidentialityTaxHTField0" ma:index="49" nillable="true" ma:taxonomy="true" ma:internalName="ConfidentialityTaxHTField0" ma:taxonomyFieldName="Confidentiality" ma:displayName="Confidentiality" ma:indexed="true" ma:readOnly="false" ma:default="1;#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k20e0dfa74bf4e44818db03027b0ccd8" ma:index="51" nillable="true" ma:taxonomy="true" ma:internalName="k20e0dfa74bf4e44818db03027b0ccd8" ma:taxonomyFieldName="Segments" ma:displayName="SMSG Customer Segments" ma:readOnly="false"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eb54ac91059940029a3cc8a4ff5af673" ma:index="53" nillable="true" ma:taxonomy="true" ma:internalName="eb54ac91059940029a3cc8a4ff5af673" ma:taxonomyFieldName="SMSGDomain" ma:displayName="SMSG Domain" ma:readOnly="false"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TaxKeywordTaxHTField" ma:index="58"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820760-4664-4be3-bee2-f8b9a6708b4c" elementFormDefault="qualified">
    <xsd:import namespace="http://schemas.microsoft.com/office/2006/documentManagement/types"/>
    <xsd:import namespace="http://schemas.microsoft.com/office/infopath/2007/PartnerControls"/>
    <xsd:element name="PublishDate" ma:index="3" nillable="true" ma:displayName="PublishDate" ma:description="Used in Blog Posts and documents." ma:format="DateOnly" ma:indexed="true" ma:internalName="PublishDate">
      <xsd:simpleType>
        <xsd:restriction base="dms:DateTime"/>
      </xsd:simpleType>
    </xsd:element>
    <xsd:element name="DocumentSetKcId" ma:index="59" nillable="true" ma:displayName="DocumentSetKcId" ma:description="Custom Column used to capture Document ID to share with DocumentSet Contents" ma:indexed="true" ma:internalName="DocumentSetKcId" ma:readOnly="false">
      <xsd:simpleType>
        <xsd:restriction base="dms:Text">
          <xsd:maxLength value="255"/>
        </xsd:restriction>
      </xsd:simpleType>
    </xsd:element>
    <xsd:element name="CoOwner" ma:index="60" nillable="true" ma:displayName="Co-Owner" ma:description="Co-Owner" ma:list="UserInfo" ma:SharePointGroup="0" ma:internalName="CoOwner" ma:readOnly="false"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lyWorkflowRules" ma:index="61" nillable="true" ma:displayName="ApplyWorkflowRules" ma:default="Yes" ma:description="This columns is used to help to apply the workflow rules on Document Sets / Documents. by Default the Value is Yes" ma:format="Dropdown" ma:hidden="true"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5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4C9EC-1A5F-4F43-9BF3-D2A971CF61DB}">
  <ds:schemaRefs>
    <ds:schemaRef ds:uri="http://schemas.microsoft.com/sharepoint/v3/contenttype/forms"/>
  </ds:schemaRefs>
</ds:datastoreItem>
</file>

<file path=customXml/itemProps2.xml><?xml version="1.0" encoding="utf-8"?>
<ds:datastoreItem xmlns:ds="http://schemas.openxmlformats.org/officeDocument/2006/customXml" ds:itemID="{5381B78B-FF15-47BB-81D7-45C8B0D1A2B9}">
  <ds:schemaRefs>
    <ds:schemaRef ds:uri="http://schemas.microsoft.com/sharepoint/events"/>
  </ds:schemaRefs>
</ds:datastoreItem>
</file>

<file path=customXml/itemProps3.xml><?xml version="1.0" encoding="utf-8"?>
<ds:datastoreItem xmlns:ds="http://schemas.openxmlformats.org/officeDocument/2006/customXml" ds:itemID="{3DED1426-9BB0-473A-8572-BCDC85245594}">
  <ds:schemaRefs>
    <ds:schemaRef ds:uri="http://schemas.microsoft.com/sharepoint/v4"/>
    <ds:schemaRef ds:uri="http://purl.org/dc/dcmitype/"/>
    <ds:schemaRef ds:uri="http://schemas.microsoft.com/sharepoint/v3"/>
    <ds:schemaRef ds:uri="http://schemas.microsoft.com/office/2006/metadata/properties"/>
    <ds:schemaRef ds:uri="http://purl.org/dc/terms/"/>
    <ds:schemaRef ds:uri="230e9df3-be65-4c73-a93b-d1236ebd677e"/>
    <ds:schemaRef ds:uri="ad820760-4664-4be3-bee2-f8b9a6708b4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034E0CF8-C338-40F9-BA16-C65361363611}">
  <ds:schemaRefs>
    <ds:schemaRef ds:uri="Microsoft.SharePoint.Taxonomy.ContentTypeSync"/>
  </ds:schemaRefs>
</ds:datastoreItem>
</file>

<file path=customXml/itemProps5.xml><?xml version="1.0" encoding="utf-8"?>
<ds:datastoreItem xmlns:ds="http://schemas.openxmlformats.org/officeDocument/2006/customXml" ds:itemID="{CECBD08B-5871-493E-A980-1DBE4A83E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ad820760-4664-4be3-bee2-f8b9a6708b4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LIAB_Modern_Datawarehousing_V6</Template>
  <TotalTime>0</TotalTime>
  <Words>2843</Words>
  <Application>Microsoft Office PowerPoint</Application>
  <PresentationFormat>Vlastní</PresentationFormat>
  <Paragraphs>212</Paragraphs>
  <Slides>15</Slides>
  <Notes>15</Notes>
  <HiddenSlides>0</HiddenSlides>
  <MMClips>1</MMClips>
  <ScaleCrop>false</ScaleCrop>
  <HeadingPairs>
    <vt:vector size="6" baseType="variant">
      <vt:variant>
        <vt:lpstr>Použitá písma</vt:lpstr>
      </vt:variant>
      <vt:variant>
        <vt:i4>11</vt:i4>
      </vt:variant>
      <vt:variant>
        <vt:lpstr>Motiv</vt:lpstr>
      </vt:variant>
      <vt:variant>
        <vt:i4>7</vt:i4>
      </vt:variant>
      <vt:variant>
        <vt:lpstr>Nadpisy snímků</vt:lpstr>
      </vt:variant>
      <vt:variant>
        <vt:i4>15</vt:i4>
      </vt:variant>
    </vt:vector>
  </HeadingPairs>
  <TitlesOfParts>
    <vt:vector size="33" baseType="lpstr">
      <vt:lpstr>MS PGothic</vt:lpstr>
      <vt:lpstr>Arial</vt:lpstr>
      <vt:lpstr>Calibri</vt:lpstr>
      <vt:lpstr>Segoe</vt:lpstr>
      <vt:lpstr>Segoe Light</vt:lpstr>
      <vt:lpstr>Segoe Pro</vt:lpstr>
      <vt:lpstr>Segoe Pro Light</vt:lpstr>
      <vt:lpstr>Segoe UI</vt:lpstr>
      <vt:lpstr>Segoe UI Light</vt:lpstr>
      <vt:lpstr>Segoe UI Semibold</vt:lpstr>
      <vt:lpstr>Wingdings</vt:lpstr>
      <vt:lpstr>Data Insights</vt:lpstr>
      <vt:lpstr>SQL Server</vt:lpstr>
      <vt:lpstr>System Center</vt:lpstr>
      <vt:lpstr>Biz Talk</vt:lpstr>
      <vt:lpstr>2_KT - GCIO Metro Template</vt:lpstr>
      <vt:lpstr>1_STB Conversations 2013</vt:lpstr>
      <vt:lpstr>5-30055_Office365 Template 2012 - 16x9 - White Background</vt:lpstr>
      <vt:lpstr>Prezentace aplikace PowerPoint</vt:lpstr>
      <vt:lpstr>Motivace a důvody k řešení daného problému</vt:lpstr>
      <vt:lpstr>Motivace a důvody k řešení daného problému</vt:lpstr>
      <vt:lpstr>Cíl práce</vt:lpstr>
      <vt:lpstr>Cíl práce</vt:lpstr>
      <vt:lpstr>Výzkumný problém</vt:lpstr>
      <vt:lpstr>Výzkumný problém</vt:lpstr>
      <vt:lpstr>Použité metody</vt:lpstr>
      <vt:lpstr>Použité metody</vt:lpstr>
      <vt:lpstr>Dosažené výsledky a přínos práce</vt:lpstr>
      <vt:lpstr>Dosažené výsledky a přínos práce</vt:lpstr>
      <vt:lpstr>Závěrečné shrnutí</vt:lpstr>
      <vt:lpstr>Závěrečné shrnutí</vt:lpstr>
      <vt:lpstr>Prezentace aplikace PowerPoint</vt:lpstr>
      <vt:lpstr>Prezentace aplikace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BI Overview presentation</dc:title>
  <dc:creator/>
  <cp:keywords/>
  <cp:lastModifiedBy/>
  <cp:revision>1</cp:revision>
  <dcterms:created xsi:type="dcterms:W3CDTF">2014-04-14T20:51:34Z</dcterms:created>
  <dcterms:modified xsi:type="dcterms:W3CDTF">2016-06-08T21:11:04Z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1cd454bacc149bfbcfd764edd279de7">
    <vt:lpwstr/>
  </property>
  <property fmtid="{D5CDD505-2E9C-101B-9397-08002B2CF9AE}" pid="3" name="TaxKeyword">
    <vt:lpwstr/>
  </property>
  <property fmtid="{D5CDD505-2E9C-101B-9397-08002B2CF9AE}" pid="4" name="_dlc_policyId">
    <vt:lpwstr/>
  </property>
  <property fmtid="{D5CDD505-2E9C-101B-9397-08002B2CF9AE}" pid="5" name="Region">
    <vt:lpwstr/>
  </property>
  <property fmtid="{D5CDD505-2E9C-101B-9397-08002B2CF9AE}" pid="6" name="Confidentiality">
    <vt:lpwstr>216;#customer ready|8986c41d-21c5-4f8f-8a12-ea4625b46858</vt:lpwstr>
  </property>
  <property fmtid="{D5CDD505-2E9C-101B-9397-08002B2CF9AE}" pid="7" name="ItemType">
    <vt:lpwstr>319;#overview articles|44a91bc1-0390-48f1-8f35-2950d2160348;#3;#customer presentations|18e9ae94-e321-4eea-82d2-ad5b2f470f3c</vt:lpwstr>
  </property>
  <property fmtid="{D5CDD505-2E9C-101B-9397-08002B2CF9AE}" pid="8" name="b1337ea954344dcfb0425a10eee4daa8">
    <vt:lpwstr/>
  </property>
  <property fmtid="{D5CDD505-2E9C-101B-9397-08002B2CF9AE}" pid="9" name="ContentTypeId">
    <vt:lpwstr>0x0101000E4CB7077FEE4FF7AE86D4A500EEC7800300C6CD36C6B4DAA64EAACFCCF5D9298AA000B09CC05C6355444CB49B4B62F83D23B8</vt:lpwstr>
  </property>
  <property fmtid="{D5CDD505-2E9C-101B-9397-08002B2CF9AE}" pid="10" name="Industries">
    <vt:lpwstr/>
  </property>
  <property fmtid="{D5CDD505-2E9C-101B-9397-08002B2CF9AE}" pid="11" name="j4d667fb28274e85b2214f6e751c8d1f">
    <vt:lpwstr/>
  </property>
  <property fmtid="{D5CDD505-2E9C-101B-9397-08002B2CF9AE}" pid="12" name="Event Location">
    <vt:lpwstr/>
  </property>
  <property fmtid="{D5CDD505-2E9C-101B-9397-08002B2CF9AE}" pid="13" name="Roles">
    <vt:lpwstr/>
  </property>
  <property fmtid="{D5CDD505-2E9C-101B-9397-08002B2CF9AE}" pid="14" name="Event1">
    <vt:lpwstr>217;#Unassigned|e51362f4-782c-41a8-bb7b-e0cfc8669933</vt:lpwstr>
  </property>
  <property fmtid="{D5CDD505-2E9C-101B-9397-08002B2CF9AE}" pid="15" name="Audience">
    <vt:lpwstr/>
  </property>
  <property fmtid="{D5CDD505-2E9C-101B-9397-08002B2CF9AE}" pid="16" name="SMSGDomain">
    <vt:lpwstr>156;#Server and Tools Business|6783548d-8609-4f97-be4a-4ca2616905a6;#307;#Server and Tools Marketing Group|4f75e184-e5aa-4234-a07f-b032d60df254;#566;#SQL Server Domain|0c0f1824-39dc-4b26-8c74-eff4364b812b;#308;#STB Conversations Domain|ab3ceaba-e38a-46cd-</vt:lpwstr>
  </property>
  <property fmtid="{D5CDD505-2E9C-101B-9397-08002B2CF9AE}" pid="17" name="Competitors">
    <vt:lpwstr/>
  </property>
  <property fmtid="{D5CDD505-2E9C-101B-9397-08002B2CF9AE}" pid="18" name="ItemRetentionFormula">
    <vt:lpwstr/>
  </property>
  <property fmtid="{D5CDD505-2E9C-101B-9397-08002B2CF9AE}" pid="19" name="m6d26e40ac264097a006193f92232ece">
    <vt:lpwstr/>
  </property>
  <property fmtid="{D5CDD505-2E9C-101B-9397-08002B2CF9AE}" pid="20" name="BusinessArchitecture">
    <vt:lpwstr>328;#Cloud OS|ec248454-62d9-485e-995d-0cfad61f7f4c;#329;#New Conversation|5ae50351-4e19-465d-a34a-e592b7a56769</vt:lpwstr>
  </property>
  <property fmtid="{D5CDD505-2E9C-101B-9397-08002B2CF9AE}" pid="21" name="SMSGTags">
    <vt:lpwstr/>
  </property>
  <property fmtid="{D5CDD505-2E9C-101B-9397-08002B2CF9AE}" pid="22" name="j031aa32f4154c8c9a646efae715ebde">
    <vt:lpwstr/>
  </property>
  <property fmtid="{D5CDD505-2E9C-101B-9397-08002B2CF9AE}" pid="23" name="Products">
    <vt:lpwstr>274;#Microsoft Office 365|79b3b58e-e806-4c92-b1ab-8c086f06098a;#262;#Microsoft SQL Server|261ba873-f3ab-420e-96d6-e3004596a551</vt:lpwstr>
  </property>
  <property fmtid="{D5CDD505-2E9C-101B-9397-08002B2CF9AE}" pid="24" name="_dlc_DocIdItemGuid">
    <vt:lpwstr>e6cc213f-3bc4-41fe-bc6a-6f443332d80c</vt:lpwstr>
  </property>
  <property fmtid="{D5CDD505-2E9C-101B-9397-08002B2CF9AE}" pid="25" name="Campaign">
    <vt:lpwstr/>
  </property>
  <property fmtid="{D5CDD505-2E9C-101B-9397-08002B2CF9AE}" pid="26" name="EnterpriseDomainTags">
    <vt:lpwstr/>
  </property>
  <property fmtid="{D5CDD505-2E9C-101B-9397-08002B2CF9AE}" pid="27" name="l311460e3fdf46688abc31ddb7bdc05a">
    <vt:lpwstr/>
  </property>
  <property fmtid="{D5CDD505-2E9C-101B-9397-08002B2CF9AE}" pid="28" name="Segments">
    <vt:lpwstr/>
  </property>
  <property fmtid="{D5CDD505-2E9C-101B-9397-08002B2CF9AE}" pid="29" name="ActivitiesAndPrograms">
    <vt:lpwstr/>
  </property>
  <property fmtid="{D5CDD505-2E9C-101B-9397-08002B2CF9AE}" pid="30" name="Partners">
    <vt:lpwstr/>
  </property>
  <property fmtid="{D5CDD505-2E9C-101B-9397-08002B2CF9AE}" pid="31" name="WorkflowChangePath">
    <vt:lpwstr>cb693860-de64-4811-8443-fefce31b7001,9;cb693860-de64-4811-8443-fefce31b7001,19;cb693860-de64-4811-8443-fefce31b7001,29;b015aa7d-dcd3-45fa-9f16-f621f50b596a,27;b015aa7d-dcd3-45fa-9f16-f621f50b596a,42;b015aa7d-dcd3-45fa-9f16-f621f50b596a,42;b015aa7d-dcd3-45</vt:lpwstr>
  </property>
  <property fmtid="{D5CDD505-2E9C-101B-9397-08002B2CF9AE}" pid="32" name="Groups">
    <vt:lpwstr>311;#Server and Tools Marketing Group|4f75e184-e5aa-4234-a07f-b032d60df254</vt:lpwstr>
  </property>
  <property fmtid="{D5CDD505-2E9C-101B-9397-08002B2CF9AE}" pid="33" name="Topics">
    <vt:lpwstr/>
  </property>
  <property fmtid="{D5CDD505-2E9C-101B-9397-08002B2CF9AE}" pid="34" name="Event Venue">
    <vt:lpwstr/>
  </property>
  <property fmtid="{D5CDD505-2E9C-101B-9397-08002B2CF9AE}" pid="35" name="Track">
    <vt:lpwstr/>
  </property>
  <property fmtid="{D5CDD505-2E9C-101B-9397-08002B2CF9AE}" pid="36" name="Languages">
    <vt:lpwstr/>
  </property>
  <property fmtid="{D5CDD505-2E9C-101B-9397-08002B2CF9AE}" pid="37" name="_docset_NoMedatataSyncRequired">
    <vt:lpwstr>False</vt:lpwstr>
  </property>
  <property fmtid="{D5CDD505-2E9C-101B-9397-08002B2CF9AE}" pid="38" name="messageframeworktype">
    <vt:lpwstr/>
  </property>
  <property fmtid="{D5CDD505-2E9C-101B-9397-08002B2CF9AE}" pid="39" name="TechnicalLevel">
    <vt:lpwstr/>
  </property>
  <property fmtid="{D5CDD505-2E9C-101B-9397-08002B2CF9AE}" pid="40" name="Audiences">
    <vt:lpwstr/>
  </property>
  <property fmtid="{D5CDD505-2E9C-101B-9397-08002B2CF9AE}" pid="41" name="LearningOrganization">
    <vt:lpwstr/>
  </property>
  <property fmtid="{D5CDD505-2E9C-101B-9397-08002B2CF9AE}" pid="42" name="IsMyDocuments">
    <vt:bool>true</vt:bool>
  </property>
  <property fmtid="{D5CDD505-2E9C-101B-9397-08002B2CF9AE}" pid="43" name="LearningDeliveryMethod">
    <vt:lpwstr/>
  </property>
  <property fmtid="{D5CDD505-2E9C-101B-9397-08002B2CF9AE}" pid="44" name="Product">
    <vt:lpwstr/>
  </property>
</Properties>
</file>