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9" r:id="rId5"/>
    <p:sldId id="270" r:id="rId6"/>
    <p:sldId id="263" r:id="rId7"/>
    <p:sldId id="272" r:id="rId8"/>
    <p:sldId id="271" r:id="rId9"/>
    <p:sldId id="273" r:id="rId10"/>
    <p:sldId id="281" r:id="rId11"/>
    <p:sldId id="282" r:id="rId12"/>
    <p:sldId id="268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4CD8-1F7A-4658-B924-A0AFC020AB24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DB55-A29E-4EB4-9EFE-BACE0E57FE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 zkušebny pro zkoušení malých chladících zařízení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Václav </a:t>
            </a:r>
            <a:r>
              <a:rPr lang="cs-CZ" sz="4000" dirty="0" err="1"/>
              <a:t>Študlar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Hydraulický rozvaděč</a:t>
            </a:r>
            <a:endParaRPr lang="cs-CZ" sz="4000" dirty="0"/>
          </a:p>
        </p:txBody>
      </p:sp>
      <p:pic>
        <p:nvPicPr>
          <p:cNvPr id="4" name="Obrázek 7" descr="IMG_2152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30000"/>
          </a:blip>
          <a:stretch>
            <a:fillRect/>
          </a:stretch>
        </p:blipFill>
        <p:spPr>
          <a:xfrm>
            <a:off x="899592" y="1268760"/>
            <a:ext cx="748883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Porovnání použitých chladiv</a:t>
            </a:r>
          </a:p>
          <a:p>
            <a:r>
              <a:rPr lang="cs-CZ" dirty="0" smtClean="0"/>
              <a:t>Realizace zkušebny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Schéma kompresorového chlazení</a:t>
            </a:r>
          </a:p>
        </p:txBody>
      </p:sp>
      <p:pic>
        <p:nvPicPr>
          <p:cNvPr id="4" name="Zástupný symbol pro obsah 3" descr="C:\Users\oem\Disk Google\Bakalářka\Kompresový oběh přidej šipky.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76" y="1600200"/>
            <a:ext cx="6534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Schéma absorpčního chlazení</a:t>
            </a:r>
          </a:p>
        </p:txBody>
      </p:sp>
      <p:pic>
        <p:nvPicPr>
          <p:cNvPr id="4" name="Zástupný symbol pro obsah 3" descr="C:\Users\oem\Disk Google\Bakalářka\Absorpční okruh přidej šipky .jpg"/>
          <p:cNvPicPr>
            <a:picLocks noGrp="1"/>
          </p:cNvPicPr>
          <p:nvPr>
            <p:ph idx="1"/>
          </p:nvPr>
        </p:nvPicPr>
        <p:blipFill>
          <a:blip r:embed="rId2" cstate="print"/>
          <a:srcRect l="2574" t="3115" r="2178"/>
          <a:stretch>
            <a:fillRect/>
          </a:stretch>
        </p:blipFill>
        <p:spPr bwMode="auto">
          <a:xfrm>
            <a:off x="467544" y="1600200"/>
            <a:ext cx="7914053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Tabulka chladiv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5645026"/>
              </p:ext>
            </p:extLst>
          </p:nvPr>
        </p:nvGraphicFramePr>
        <p:xfrm>
          <a:off x="179512" y="1268760"/>
          <a:ext cx="864096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Veličiny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Chladiva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R314a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R600a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GWP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Bezpečnostní skupina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Bezpečnost a bezpečnostní skupiny chladiv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2708920"/>
          <a:ext cx="7560840" cy="2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5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Hořlavost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Toxicita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malá 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zvýšená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žádné šíření plamene</a:t>
                      </a:r>
                      <a:endParaRPr lang="cs-CZ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A1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B1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malá hořlavost</a:t>
                      </a:r>
                      <a:endParaRPr lang="cs-CZ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A2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zvýšená hořlavost</a:t>
                      </a:r>
                      <a:endParaRPr lang="cs-CZ" sz="1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A3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</a:t>
                      </a:r>
                      <a:endParaRPr lang="cs-CZ" sz="2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 action="ppaction://hlinksldjump"/>
              </a:rPr>
              <a:t>Úvod</a:t>
            </a:r>
            <a:endParaRPr lang="cs-CZ" dirty="0"/>
          </a:p>
          <a:p>
            <a:r>
              <a:rPr lang="cs-CZ" dirty="0">
                <a:hlinkClick r:id="rId3" action="ppaction://hlinksldjump"/>
              </a:rPr>
              <a:t>Popis funkce zkušebny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Důvod stavby zkušebny</a:t>
            </a:r>
          </a:p>
          <a:p>
            <a:r>
              <a:rPr lang="cs-CZ" dirty="0" smtClean="0">
                <a:hlinkClick r:id="rId2" action="ppaction://hlinksldjump"/>
              </a:rPr>
              <a:t>Zkoušená zařízení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První zkoušené </a:t>
            </a:r>
            <a:r>
              <a:rPr lang="cs-CZ" sz="4000" dirty="0" smtClean="0"/>
              <a:t>zařízení: </a:t>
            </a:r>
            <a:r>
              <a:rPr lang="cs-CZ" sz="4000" dirty="0"/>
              <a:t>Anta MK24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250704" cy="348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8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Název chladiče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Anta MK 24 R134a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Anta MK 24 R600a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 kompresoru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EMT 45 HDR </a:t>
                      </a:r>
                      <a:r>
                        <a:rPr lang="cs-CZ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Embraco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EMU5132Y Embraco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Kondenzátor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101150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101150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8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Chladivo: množství/ druh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88g/ R134a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39g/R600a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Chladící výkon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 l/h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 l/h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Obrázek 4"/>
          <p:cNvPicPr/>
          <p:nvPr/>
        </p:nvPicPr>
        <p:blipFill>
          <a:blip r:embed="rId2" cstate="print"/>
          <a:srcRect r="9756"/>
          <a:stretch>
            <a:fillRect/>
          </a:stretch>
        </p:blipFill>
        <p:spPr bwMode="auto">
          <a:xfrm>
            <a:off x="4716016" y="1700808"/>
            <a:ext cx="26642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Druhé zkoušené zařízení </a:t>
            </a:r>
            <a:r>
              <a:rPr lang="cs-CZ" dirty="0" err="1"/>
              <a:t>Delton</a:t>
            </a:r>
            <a:r>
              <a:rPr lang="cs-CZ" dirty="0"/>
              <a:t> H120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3250704" cy="322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59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Název chladiče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Delton H120 R134a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Delton H120   R290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 kompresoru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NT6217Z </a:t>
                      </a:r>
                      <a:r>
                        <a:rPr lang="cs-CZ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Embraco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NT6217U Embraco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Kondenzátor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18227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18227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9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Chladivo: množství/ druh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370g/R134a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147g/ R290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Chladící výkon</a:t>
                      </a:r>
                      <a:endParaRPr lang="cs-CZ" sz="11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 l/h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 l/h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2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objem vody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 l</a:t>
                      </a:r>
                      <a:endParaRPr lang="cs-CZ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 l</a:t>
                      </a:r>
                      <a:endParaRPr lang="cs-CZ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Obrázek 4" descr="Delton H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9604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Popis funkce zkušebny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Udržení mikroklimatu ve zkušebně.(Nastavení zkušebních podmínek)</a:t>
            </a:r>
          </a:p>
          <a:p>
            <a:r>
              <a:rPr lang="cs-CZ" dirty="0">
                <a:hlinkClick r:id="rId2" action="ppaction://hlinksldjump"/>
              </a:rPr>
              <a:t>Režimy funkce zkušebny</a:t>
            </a:r>
            <a:endParaRPr lang="cs-CZ" dirty="0"/>
          </a:p>
          <a:p>
            <a:r>
              <a:rPr lang="cs-CZ" dirty="0">
                <a:hlinkClick r:id="rId3" action="ppaction://hlinksldjump"/>
              </a:rPr>
              <a:t>Rozvržení zkušebny: interiér, exteriér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Zkušebna, primární režim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5756"/>
            <a:ext cx="8568951" cy="48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Zkušebna, sekundární režim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15280"/>
            <a:ext cx="8568952" cy="47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Interiér, exteriér zkušebny</a:t>
            </a:r>
          </a:p>
        </p:txBody>
      </p:sp>
      <p:pic>
        <p:nvPicPr>
          <p:cNvPr id="5" name="Zástupný symbol pro obsah 4" descr="C:\Users\oem\Desktop\Zkusebna-vycep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87" y="1268760"/>
            <a:ext cx="80716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195</Words>
  <Application>Microsoft Office PowerPoint</Application>
  <PresentationFormat>Předvádění na obrazovce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Návrh zkušebny pro zkoušení malých chladících zařízení</vt:lpstr>
      <vt:lpstr>Obsah</vt:lpstr>
      <vt:lpstr>Úvod</vt:lpstr>
      <vt:lpstr>První zkoušené zařízení: Anta MK24</vt:lpstr>
      <vt:lpstr>Druhé zkoušené zařízení Delton H120</vt:lpstr>
      <vt:lpstr>Popis funkce zkušebny</vt:lpstr>
      <vt:lpstr>Zkušebna, primární režim</vt:lpstr>
      <vt:lpstr>Zkušebna, sekundární režim</vt:lpstr>
      <vt:lpstr>Interiér, exteriér zkušebny</vt:lpstr>
      <vt:lpstr>Hydraulický rozvaděč</vt:lpstr>
      <vt:lpstr>Závěr</vt:lpstr>
      <vt:lpstr>Děkuji za pozornost</vt:lpstr>
      <vt:lpstr>Schéma kompresorového chlazení</vt:lpstr>
      <vt:lpstr>Schéma absorpčního chlazení</vt:lpstr>
      <vt:lpstr>Tabulka chladiv</vt:lpstr>
      <vt:lpstr>Bezpečnost a bezpečnostní skupiny chladiv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chladících zařízení malých výkonů</dc:title>
  <dc:creator>oem</dc:creator>
  <cp:lastModifiedBy>oem</cp:lastModifiedBy>
  <cp:revision>55</cp:revision>
  <dcterms:created xsi:type="dcterms:W3CDTF">2016-04-14T09:11:28Z</dcterms:created>
  <dcterms:modified xsi:type="dcterms:W3CDTF">2016-06-08T08:41:44Z</dcterms:modified>
</cp:coreProperties>
</file>