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62" r:id="rId6"/>
    <p:sldId id="264" r:id="rId7"/>
    <p:sldId id="265" r:id="rId8"/>
    <p:sldId id="270" r:id="rId9"/>
    <p:sldId id="267" r:id="rId10"/>
    <p:sldId id="261" r:id="rId11"/>
    <p:sldId id="274" r:id="rId12"/>
    <p:sldId id="275" r:id="rId13"/>
    <p:sldId id="25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17" autoAdjust="0"/>
    <p:restoredTop sz="94660"/>
  </p:normalViewPr>
  <p:slideViewPr>
    <p:cSldViewPr>
      <p:cViewPr varScale="1">
        <p:scale>
          <a:sx n="88" d="100"/>
          <a:sy n="88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CEEDCF8-97D7-4224-B48A-46A9DFB5E7C2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1F844AB-6B65-439C-90E8-F7F1E2DE0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pl-PL" sz="5300" dirty="0" smtClean="0">
                <a:solidFill>
                  <a:srgbClr val="FFC000"/>
                </a:solidFill>
              </a:rPr>
              <a:t>NÁVRH A KONSTRUKCE PÍSTOVÉHO KOMPRESORU</a:t>
            </a:r>
            <a:r>
              <a:rPr lang="pl-PL" dirty="0" smtClean="0"/>
              <a:t/>
            </a:r>
            <a:br>
              <a:rPr lang="pl-PL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32656"/>
            <a:ext cx="8077200" cy="995560"/>
          </a:xfrm>
        </p:spPr>
        <p:txBody>
          <a:bodyPr/>
          <a:lstStyle/>
          <a:p>
            <a:pPr algn="ctr"/>
            <a:r>
              <a:rPr lang="cs-CZ" sz="2800" b="1" dirty="0" smtClean="0"/>
              <a:t>VYSOKÁ ŠKOLA TECHNICKÁ A EKONOMICKÁ V ČESKÝCH BUDĚJOVICÍCH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5157192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Autor práce: Jakub Štěpka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Vedoucí práce: </a:t>
            </a:r>
            <a:r>
              <a:rPr lang="cs-CZ" sz="2400" dirty="0">
                <a:solidFill>
                  <a:schemeClr val="bg1"/>
                </a:solidFill>
              </a:rPr>
              <a:t>Ing. Martin Podařil, </a:t>
            </a:r>
            <a:r>
              <a:rPr lang="cs-CZ" sz="2400" dirty="0" err="1">
                <a:solidFill>
                  <a:schemeClr val="bg1"/>
                </a:solidFill>
              </a:rPr>
              <a:t>Ph.D</a:t>
            </a:r>
            <a:r>
              <a:rPr lang="cs-CZ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80112" y="6309320"/>
            <a:ext cx="3422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České Budějovice, červen 2016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DOPLŇUJÍCÍ OTÁZKA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23928"/>
          </a:xfrm>
        </p:spPr>
        <p:txBody>
          <a:bodyPr/>
          <a:lstStyle/>
          <a:p>
            <a:r>
              <a:rPr lang="cs-CZ" dirty="0" smtClean="0"/>
              <a:t>Stanovte přídavnou dynamickou sílu na píst v horní úvrati a analyzujte její příspěvek do provozního zatížení. Proveďte pevnostní kontrolu ojničního oka pístu při zatížení touto setrvačnou silou, působící na píst.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SETRVAČNÉ SÍLY POSUVNÝCH A ROTAČNÍCH HMOT</a:t>
            </a:r>
            <a:endParaRPr lang="cs-CZ" dirty="0"/>
          </a:p>
        </p:txBody>
      </p:sp>
      <p:pic>
        <p:nvPicPr>
          <p:cNvPr id="1028" name="Picture 4" descr="C:\Users\Kuba\Pictures\Výstřiže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33056"/>
            <a:ext cx="4195646" cy="2712604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3139440" cy="217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556792"/>
            <a:ext cx="4716016" cy="235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5408" y="4221088"/>
            <a:ext cx="5328592" cy="2426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SETRVAČNÉ SÍLY POSUVNÝCH A ROTAČNÍCH HMOT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5894342" cy="152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01008"/>
            <a:ext cx="5423892" cy="232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8077200" cy="1673352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DĚKUJI ZA POZORNOST</a:t>
            </a:r>
            <a:endParaRPr lang="cs-CZ" sz="4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2392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DŮVOD K VÝBĚRU TÉMATU </a:t>
            </a:r>
          </a:p>
          <a:p>
            <a:r>
              <a:rPr lang="cs-CZ" sz="2400" dirty="0" smtClean="0"/>
              <a:t>CÍL PRÁCE</a:t>
            </a:r>
          </a:p>
          <a:p>
            <a:r>
              <a:rPr lang="cs-CZ" sz="2400" dirty="0" smtClean="0"/>
              <a:t>METODIKA PRÁCE</a:t>
            </a:r>
          </a:p>
          <a:p>
            <a:r>
              <a:rPr lang="cs-CZ" sz="2400" dirty="0" smtClean="0"/>
              <a:t>ZÁKLADNÍ ÚDAJE O KOMPRESORU</a:t>
            </a:r>
          </a:p>
          <a:p>
            <a:r>
              <a:rPr lang="cs-CZ" sz="2400" dirty="0" smtClean="0"/>
              <a:t>VIZUALIZACE</a:t>
            </a:r>
          </a:p>
          <a:p>
            <a:r>
              <a:rPr lang="cs-CZ" sz="2400" dirty="0" smtClean="0"/>
              <a:t>VÝKRESOVÁ DOKUMENTACE</a:t>
            </a:r>
          </a:p>
          <a:p>
            <a:r>
              <a:rPr lang="cs-CZ" sz="2400" dirty="0" smtClean="0"/>
              <a:t>ZÁVĚREČNÉ ZHODNOCENÍ</a:t>
            </a:r>
          </a:p>
          <a:p>
            <a:r>
              <a:rPr lang="cs-CZ" sz="2400" dirty="0" smtClean="0"/>
              <a:t>DOPLŇUJÍCÍ OTÁZKY</a:t>
            </a:r>
            <a:endParaRPr lang="cs-CZ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DŮVOD K VÝBĚRU TÉMATU 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23928"/>
          </a:xfrm>
        </p:spPr>
        <p:txBody>
          <a:bodyPr/>
          <a:lstStyle/>
          <a:p>
            <a:r>
              <a:rPr lang="cs-CZ" dirty="0" smtClean="0"/>
              <a:t>Zajímavé téma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Dobrá schopnost práce v prostředí programu Solid </a:t>
            </a:r>
            <a:r>
              <a:rPr lang="cs-CZ" dirty="0" err="1" smtClean="0"/>
              <a:t>Edge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23928"/>
          </a:xfrm>
        </p:spPr>
        <p:txBody>
          <a:bodyPr/>
          <a:lstStyle/>
          <a:p>
            <a:r>
              <a:rPr lang="cs-CZ" dirty="0" smtClean="0"/>
              <a:t>Cílem bakalářské práce je navrhnout pístoví kompresor, vypočítat základní parametry a  zhotovit model s veškerou výkresovou dokumentací v programu SOLID EDGE.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2962672" cy="71535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 smtClean="0"/>
              <a:t>Získávání informací:</a:t>
            </a: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619872"/>
          </a:xfrm>
        </p:spPr>
        <p:txBody>
          <a:bodyPr/>
          <a:lstStyle/>
          <a:p>
            <a:r>
              <a:rPr lang="cs-CZ" dirty="0" smtClean="0"/>
              <a:t>Internetové stránky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Literatura Stavba a provoz strojů a další.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572000" y="1700808"/>
            <a:ext cx="3960439" cy="71535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000" dirty="0" smtClean="0"/>
              <a:t>Zpracování a vyhodnocení</a:t>
            </a:r>
            <a:r>
              <a:rPr lang="cs-CZ" sz="2400" dirty="0" smtClean="0"/>
              <a:t>:</a:t>
            </a:r>
            <a:endParaRPr lang="cs-CZ" sz="24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716016" y="2852936"/>
            <a:ext cx="4247455" cy="3619872"/>
          </a:xfrm>
        </p:spPr>
        <p:txBody>
          <a:bodyPr/>
          <a:lstStyle/>
          <a:p>
            <a:r>
              <a:rPr lang="cs-CZ" dirty="0" smtClean="0"/>
              <a:t>Výpočet základních parametrů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Návrh rozměrů komponentů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Vytvoření modelů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Vytvoření výkresů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ÚDAJE O KOMPRESORU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</a:pPr>
            <a:r>
              <a:rPr lang="cs-CZ" dirty="0" smtClean="0"/>
              <a:t>Typ kompresoru: </a:t>
            </a:r>
            <a:r>
              <a:rPr lang="cs-CZ" b="1" dirty="0" smtClean="0"/>
              <a:t>Jednoválcový dvoustupňový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Objemový tok: </a:t>
            </a:r>
            <a:r>
              <a:rPr lang="cs-CZ" b="1" dirty="0" smtClean="0"/>
              <a:t>35 m</a:t>
            </a:r>
            <a:r>
              <a:rPr lang="cs-CZ" b="1" baseline="30000" dirty="0" smtClean="0"/>
              <a:t>3</a:t>
            </a:r>
            <a:r>
              <a:rPr lang="cs-CZ" b="1" dirty="0" smtClean="0"/>
              <a:t>/hod.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Sací tlak: </a:t>
            </a:r>
            <a:r>
              <a:rPr lang="cs-CZ" b="1" dirty="0" smtClean="0"/>
              <a:t>0,1 </a:t>
            </a:r>
            <a:r>
              <a:rPr lang="cs-CZ" b="1" dirty="0" err="1" smtClean="0"/>
              <a:t>MPa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Výtlačný tlak: </a:t>
            </a:r>
            <a:r>
              <a:rPr lang="cs-CZ" b="1" dirty="0" smtClean="0"/>
              <a:t>8,0 </a:t>
            </a:r>
            <a:r>
              <a:rPr lang="cs-CZ" b="1" dirty="0" err="1" smtClean="0"/>
              <a:t>MPa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Otáčky: </a:t>
            </a:r>
            <a:r>
              <a:rPr lang="cs-CZ" b="1" dirty="0" smtClean="0"/>
              <a:t>1000 1/min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Způsob chlazení:</a:t>
            </a:r>
            <a:r>
              <a:rPr lang="cs-CZ" b="1" dirty="0" smtClean="0"/>
              <a:t> vzduchové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VIZUALIZACE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628800"/>
            <a:ext cx="4015940" cy="4844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VÝKRESOVÁ DOKUMENTACE: SESTAVA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4825" y="1774825"/>
            <a:ext cx="6494349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ZHODNOCENÍ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vypočtení základních parametrů a rozměrů kompresoru byly zhotoveny 3D modely.</a:t>
            </a:r>
          </a:p>
          <a:p>
            <a:r>
              <a:rPr lang="cs-CZ" dirty="0" smtClean="0"/>
              <a:t>Z modelů byly vytvořeny jednotlivé výrobní výkresy</a:t>
            </a:r>
          </a:p>
          <a:p>
            <a:r>
              <a:rPr lang="cs-CZ" dirty="0" smtClean="0"/>
              <a:t>Cíl práce byl splněn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243</TotalTime>
  <Words>213</Words>
  <Application>Microsoft Office PowerPoint</Application>
  <PresentationFormat>Předvádění na obrazovce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Modul</vt:lpstr>
      <vt:lpstr>NÁVRH A KONSTRUKCE PÍSTOVÉHO KOMPRESORU </vt:lpstr>
      <vt:lpstr>OSNOVA</vt:lpstr>
      <vt:lpstr>DŮVOD K VÝBĚRU TÉMATU </vt:lpstr>
      <vt:lpstr>CÍL PRÁCE</vt:lpstr>
      <vt:lpstr>METODIKA PRÁCE</vt:lpstr>
      <vt:lpstr>ZÁKLADNÍ ÚDAJE O KOMPRESORU</vt:lpstr>
      <vt:lpstr>VIZUALIZACE</vt:lpstr>
      <vt:lpstr>VÝKRESOVÁ DOKUMENTACE: SESTAVA</vt:lpstr>
      <vt:lpstr>ZÁVĚREČNÉ ZHODNOCENÍ</vt:lpstr>
      <vt:lpstr>DOPLŇUJÍCÍ OTÁZKA OPONENTA PRÁCE</vt:lpstr>
      <vt:lpstr>SETRVAČNÉ SÍLY POSUVNÝCH A ROTAČNÍCH HMOT</vt:lpstr>
      <vt:lpstr>SETRVAČNÉ SÍLY POSUVNÝCH A ROTAČNÍCH HMOT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A KONSTRUKCE PÍSTOVÉHO KOMPRESORU</dc:title>
  <dc:creator>Kuba</dc:creator>
  <cp:lastModifiedBy>Kuba</cp:lastModifiedBy>
  <cp:revision>29</cp:revision>
  <dcterms:created xsi:type="dcterms:W3CDTF">2016-05-30T07:23:59Z</dcterms:created>
  <dcterms:modified xsi:type="dcterms:W3CDTF">2016-06-08T18:35:00Z</dcterms:modified>
</cp:coreProperties>
</file>