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71" r:id="rId4"/>
    <p:sldId id="262" r:id="rId5"/>
    <p:sldId id="263" r:id="rId6"/>
    <p:sldId id="266" r:id="rId7"/>
    <p:sldId id="264" r:id="rId8"/>
    <p:sldId id="267" r:id="rId9"/>
    <p:sldId id="268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15" autoAdjust="0"/>
  </p:normalViewPr>
  <p:slideViewPr>
    <p:cSldViewPr>
      <p:cViewPr>
        <p:scale>
          <a:sx n="90" d="100"/>
          <a:sy n="90" d="100"/>
        </p:scale>
        <p:origin x="-5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baseline="0"/>
              <a:t>Maximální výrobní kapacita [ks/rok]</a:t>
            </a:r>
            <a:endParaRPr lang="cs-CZ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List1!$A$15:$A$16</c:f>
              <c:strCache>
                <c:ptCount val="2"/>
                <c:pt idx="0">
                  <c:v>aktuální stav</c:v>
                </c:pt>
                <c:pt idx="1">
                  <c:v>nový stav</c:v>
                </c:pt>
              </c:strCache>
            </c:strRef>
          </c:cat>
          <c:val>
            <c:numRef>
              <c:f>List1!$B$15:$B$16</c:f>
              <c:numCache>
                <c:formatCode>#,##0</c:formatCode>
                <c:ptCount val="2"/>
                <c:pt idx="0">
                  <c:v>135674</c:v>
                </c:pt>
                <c:pt idx="1">
                  <c:v>163505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44657664"/>
        <c:axId val="44671744"/>
        <c:axId val="0"/>
      </c:bar3DChart>
      <c:catAx>
        <c:axId val="44657664"/>
        <c:scaling>
          <c:orientation val="minMax"/>
        </c:scaling>
        <c:axPos val="b"/>
        <c:numFmt formatCode="General" sourceLinked="1"/>
        <c:majorTickMark val="none"/>
        <c:tickLblPos val="nextTo"/>
        <c:crossAx val="44671744"/>
        <c:crosses val="autoZero"/>
        <c:auto val="1"/>
        <c:lblAlgn val="ctr"/>
        <c:lblOffset val="100"/>
      </c:catAx>
      <c:valAx>
        <c:axId val="44671744"/>
        <c:scaling>
          <c:orientation val="minMax"/>
        </c:scaling>
        <c:delete val="1"/>
        <c:axPos val="l"/>
        <c:numFmt formatCode="#,##0" sourceLinked="1"/>
        <c:tickLblPos val="none"/>
        <c:crossAx val="4465766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17159-70C9-44F0-B119-B0847B08B448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A63A5-83D7-4740-9889-AFC148EC2E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63A5-83D7-4740-9889-AFC148EC2E4D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0B92FE7-081A-4C94-BDDF-70322308A369}" type="datetimeFigureOut">
              <a:rPr lang="cs-CZ" smtClean="0"/>
              <a:pPr/>
              <a:t>7.6.2016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96A509-4DC3-4FA8-9B7F-48B815D54B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772400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altLang="sk-SK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br>
              <a:rPr lang="sk-SK" altLang="sk-SK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sk-SK" altLang="sk-SK" sz="17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Vypracoval: Miroslav </a:t>
            </a:r>
            <a:r>
              <a:rPr lang="sk-SK" altLang="sk-SK" sz="1700" b="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Šimků</a:t>
            </a:r>
            <a:r>
              <a:rPr lang="sk-SK" altLang="sk-SK" sz="17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sz="17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17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    2016                      		</a:t>
            </a:r>
            <a:r>
              <a:rPr lang="sk-SK" altLang="sk-SK" sz="1700" b="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sk-SK" altLang="sk-SK" sz="17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práce: Ing. Monika </a:t>
            </a:r>
            <a:r>
              <a:rPr lang="sk-SK" altLang="sk-SK" sz="1700" b="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Karková</a:t>
            </a:r>
            <a: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altLang="sk-SK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>
          <a:xfrm>
            <a:off x="1331640" y="2132856"/>
            <a:ext cx="6912768" cy="1944216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Inovace technologického postupu pro firmu Motor </a:t>
            </a:r>
            <a:r>
              <a:rPr lang="cs-CZ" sz="4000" b="1" dirty="0" err="1" smtClean="0"/>
              <a:t>Jikov</a:t>
            </a:r>
            <a:r>
              <a:rPr lang="cs-CZ" sz="4000" b="1" dirty="0" smtClean="0"/>
              <a:t> a.s.</a:t>
            </a:r>
            <a:endParaRPr lang="cs-CZ" sz="4000" dirty="0" smtClean="0"/>
          </a:p>
          <a:p>
            <a:endParaRPr lang="cs-CZ" sz="4000" dirty="0" smtClean="0"/>
          </a:p>
          <a:p>
            <a:endParaRPr lang="cs-CZ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Výroba</a:t>
            </a:r>
            <a:endParaRPr lang="cs-CZ" dirty="0"/>
          </a:p>
        </p:txBody>
      </p:sp>
      <p:graphicFrame>
        <p:nvGraphicFramePr>
          <p:cNvPr id="5" name="Graf 4"/>
          <p:cNvGraphicFramePr/>
          <p:nvPr/>
        </p:nvGraphicFramePr>
        <p:xfrm>
          <a:off x="2699792" y="4077072"/>
          <a:ext cx="4015283" cy="246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196752"/>
            <a:ext cx="6264696" cy="292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</a:t>
            </a:r>
            <a:r>
              <a:rPr lang="cs-CZ" dirty="0" err="1" smtClean="0"/>
              <a:t>Mori</a:t>
            </a:r>
            <a:r>
              <a:rPr lang="cs-CZ" dirty="0" smtClean="0"/>
              <a:t> </a:t>
            </a:r>
            <a:r>
              <a:rPr lang="cs-CZ" dirty="0" err="1" smtClean="0"/>
              <a:t>Seiki</a:t>
            </a:r>
            <a:endParaRPr lang="cs-CZ" dirty="0" smtClean="0"/>
          </a:p>
          <a:p>
            <a:pPr lvl="2">
              <a:buNone/>
            </a:pPr>
            <a:r>
              <a:rPr lang="cs-CZ" dirty="0" smtClean="0"/>
              <a:t>1,92 x 12 = 23,04 Kč</a:t>
            </a:r>
          </a:p>
          <a:p>
            <a:pPr lvl="2">
              <a:buNone/>
            </a:pPr>
            <a:r>
              <a:rPr lang="cs-CZ" dirty="0" smtClean="0"/>
              <a:t>96 x 23,04 = 2211,84 Kč</a:t>
            </a:r>
          </a:p>
          <a:p>
            <a:pPr lvl="2">
              <a:buNone/>
            </a:pPr>
            <a:r>
              <a:rPr lang="cs-CZ" dirty="0" smtClean="0"/>
              <a:t>2211,84 x 31 = 68567 Kč</a:t>
            </a:r>
          </a:p>
          <a:p>
            <a:r>
              <a:rPr lang="cs-CZ" dirty="0" smtClean="0"/>
              <a:t>Na nástroji</a:t>
            </a:r>
          </a:p>
          <a:p>
            <a:pPr lvl="1">
              <a:buNone/>
            </a:pPr>
            <a:r>
              <a:rPr lang="cs-CZ" dirty="0" smtClean="0"/>
              <a:t>		</a:t>
            </a:r>
            <a:r>
              <a:rPr lang="cs-CZ" sz="2400" dirty="0" smtClean="0"/>
              <a:t>Ham </a:t>
            </a:r>
            <a:r>
              <a:rPr lang="cs-CZ" sz="2400" dirty="0" err="1" smtClean="0"/>
              <a:t>Final</a:t>
            </a:r>
            <a:r>
              <a:rPr lang="cs-CZ" sz="2400" dirty="0" smtClean="0"/>
              <a:t> (775 834 Kč)</a:t>
            </a:r>
          </a:p>
          <a:p>
            <a:pPr lvl="1">
              <a:buNone/>
            </a:pPr>
            <a:r>
              <a:rPr lang="cs-CZ" sz="2400" dirty="0" smtClean="0"/>
              <a:t>		Signum (367 023 Kč)</a:t>
            </a:r>
          </a:p>
          <a:p>
            <a:pPr lvl="1">
              <a:buNone/>
            </a:pPr>
            <a:r>
              <a:rPr lang="cs-CZ" sz="2400" dirty="0" smtClean="0"/>
              <a:t>		Úspora 408 811 Kč -&gt; zakázka 163 dní (182 565 Kč)</a:t>
            </a:r>
          </a:p>
          <a:p>
            <a:r>
              <a:rPr lang="cs-CZ" dirty="0" smtClean="0"/>
              <a:t>Celkem na zakázce</a:t>
            </a:r>
          </a:p>
          <a:p>
            <a:pPr lvl="2">
              <a:buNone/>
            </a:pPr>
            <a:r>
              <a:rPr lang="cs-CZ" dirty="0" smtClean="0"/>
              <a:t>251 132 Kč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Ekonomická úspora</a:t>
            </a:r>
            <a:endParaRPr lang="cs-CZ" sz="40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G:\bakalářka\fotky\DSCN371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18462" cy="32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G:\bakalářka\fotky\DSCN37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31876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práce je inovace obráběcího postupu přesunem ze staršího obráběcího centra </a:t>
            </a:r>
            <a:r>
              <a:rPr lang="cs-CZ" dirty="0" err="1"/>
              <a:t>Daewoo</a:t>
            </a:r>
            <a:r>
              <a:rPr lang="cs-CZ" dirty="0"/>
              <a:t> na centrum </a:t>
            </a:r>
            <a:r>
              <a:rPr lang="cs-CZ" dirty="0" err="1"/>
              <a:t>Mori</a:t>
            </a:r>
            <a:r>
              <a:rPr lang="cs-CZ" dirty="0"/>
              <a:t> </a:t>
            </a:r>
            <a:r>
              <a:rPr lang="cs-CZ" dirty="0" err="1"/>
              <a:t>Seiki</a:t>
            </a:r>
            <a:r>
              <a:rPr lang="cs-CZ" dirty="0"/>
              <a:t>, popis a porovnání daných center a následné určení ekonomické úspory a zisku firmy.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Nové informace a zkušenosti</a:t>
            </a:r>
          </a:p>
          <a:p>
            <a:r>
              <a:rPr lang="cs-CZ" dirty="0" smtClean="0"/>
              <a:t>Úspora financí</a:t>
            </a:r>
          </a:p>
          <a:p>
            <a:r>
              <a:rPr lang="cs-CZ" dirty="0" smtClean="0"/>
              <a:t>Efektivita práce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Motivace a důvody k řešení daného problému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cs-CZ" dirty="0" smtClean="0"/>
              <a:t>Firma Motor </a:t>
            </a:r>
            <a:r>
              <a:rPr lang="cs-CZ" dirty="0" err="1" smtClean="0"/>
              <a:t>Jikov</a:t>
            </a:r>
            <a:endParaRPr lang="cs-CZ" dirty="0" smtClean="0"/>
          </a:p>
          <a:p>
            <a:r>
              <a:rPr lang="cs-CZ" dirty="0" smtClean="0"/>
              <a:t>Výrobky: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Motor </a:t>
            </a:r>
            <a:r>
              <a:rPr lang="cs-CZ" sz="4000" dirty="0" err="1" smtClean="0"/>
              <a:t>Jikov</a:t>
            </a:r>
            <a:endParaRPr lang="cs-CZ" sz="4000" dirty="0"/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243459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996952"/>
            <a:ext cx="3744416" cy="172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013176"/>
            <a:ext cx="201730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CNC stroje</a:t>
            </a:r>
          </a:p>
          <a:p>
            <a:r>
              <a:rPr lang="cs-CZ" dirty="0" smtClean="0"/>
              <a:t>Porovnání konkrétních obráběcích center</a:t>
            </a:r>
          </a:p>
          <a:p>
            <a:pPr lvl="1"/>
            <a:r>
              <a:rPr lang="cs-CZ" dirty="0" err="1" smtClean="0"/>
              <a:t>Daewoo</a:t>
            </a:r>
            <a:endParaRPr lang="cs-CZ" dirty="0" smtClean="0"/>
          </a:p>
          <a:p>
            <a:pPr lvl="1"/>
            <a:r>
              <a:rPr lang="cs-CZ" dirty="0" err="1" smtClean="0"/>
              <a:t>Mori</a:t>
            </a:r>
            <a:r>
              <a:rPr lang="cs-CZ" dirty="0" smtClean="0"/>
              <a:t> </a:t>
            </a:r>
            <a:r>
              <a:rPr lang="cs-CZ" dirty="0" err="1" smtClean="0"/>
              <a:t>Seiki</a:t>
            </a: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Technologické vybavení Motoru </a:t>
            </a:r>
            <a:r>
              <a:rPr lang="cs-CZ" dirty="0" err="1" smtClean="0"/>
              <a:t>Jikov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3384376" cy="21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45024"/>
            <a:ext cx="307276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/>
              <a:t>Inovace</a:t>
            </a:r>
          </a:p>
          <a:p>
            <a:pPr lvl="1"/>
            <a:r>
              <a:rPr lang="cs-CZ" dirty="0" smtClean="0"/>
              <a:t>Porovnání obráběcích center</a:t>
            </a:r>
          </a:p>
          <a:p>
            <a:pPr lvl="1"/>
            <a:r>
              <a:rPr lang="cs-CZ" dirty="0" smtClean="0"/>
              <a:t>Nástroje</a:t>
            </a:r>
          </a:p>
          <a:p>
            <a:pPr lvl="1"/>
            <a:r>
              <a:rPr lang="cs-CZ" dirty="0" smtClean="0"/>
              <a:t>Strojní časy</a:t>
            </a:r>
          </a:p>
          <a:p>
            <a:pPr lvl="1"/>
            <a:r>
              <a:rPr lang="cs-CZ" dirty="0" smtClean="0"/>
              <a:t>Zisk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dirty="0" smtClean="0"/>
              <a:t>Výzkumné otázky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/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4248472" cy="195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63888" y="4400857"/>
            <a:ext cx="2076740" cy="24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Porovnání obráběcích center</a:t>
            </a:r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412776"/>
            <a:ext cx="6153577" cy="290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6505073" cy="31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Použité nástroje</a:t>
            </a:r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733256"/>
            <a:ext cx="647224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lů 7"/>
          <p:cNvSpPr/>
          <p:nvPr/>
        </p:nvSpPr>
        <p:spPr>
          <a:xfrm>
            <a:off x="4788024" y="486916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Strojní časy</a:t>
            </a:r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686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798563" cy="209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121</Words>
  <Application>Microsoft Office PowerPoint</Application>
  <PresentationFormat>Předvádění na obrazovce (4:3)</PresentationFormat>
  <Paragraphs>52</Paragraphs>
  <Slides>13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Shluk</vt:lpstr>
      <vt:lpstr>          Vypracoval: Miroslav Šimků      2016                        Vedoucí práce: Ing. Monika Karková  </vt:lpstr>
      <vt:lpstr>Cíl práce</vt:lpstr>
      <vt:lpstr>Motivace a důvody k řešení daného problému</vt:lpstr>
      <vt:lpstr>Motor Jikov</vt:lpstr>
      <vt:lpstr>Technologické vybavení Motoru Jikov</vt:lpstr>
      <vt:lpstr> Výzkumné otázky </vt:lpstr>
      <vt:lpstr>Porovnání obráběcích center</vt:lpstr>
      <vt:lpstr>Použité nástroje</vt:lpstr>
      <vt:lpstr>Strojní časy</vt:lpstr>
      <vt:lpstr>Výroba</vt:lpstr>
      <vt:lpstr>Ekonomická úspora</vt:lpstr>
      <vt:lpstr>Děkuji za pozornost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Inovace technologického postupu pro firmu Motor Jikov a.s. </dc:title>
  <dc:creator>Míra</dc:creator>
  <cp:lastModifiedBy>Míra</cp:lastModifiedBy>
  <cp:revision>85</cp:revision>
  <dcterms:created xsi:type="dcterms:W3CDTF">2016-05-24T08:20:27Z</dcterms:created>
  <dcterms:modified xsi:type="dcterms:W3CDTF">2016-06-07T14:33:34Z</dcterms:modified>
</cp:coreProperties>
</file>