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72" r:id="rId3"/>
    <p:sldId id="258" r:id="rId4"/>
    <p:sldId id="273" r:id="rId5"/>
    <p:sldId id="260" r:id="rId6"/>
    <p:sldId id="274" r:id="rId7"/>
    <p:sldId id="271" r:id="rId8"/>
    <p:sldId id="261" r:id="rId9"/>
    <p:sldId id="275" r:id="rId10"/>
    <p:sldId id="279" r:id="rId11"/>
    <p:sldId id="262" r:id="rId12"/>
    <p:sldId id="276" r:id="rId13"/>
    <p:sldId id="263" r:id="rId14"/>
    <p:sldId id="277" r:id="rId15"/>
    <p:sldId id="264" r:id="rId16"/>
    <p:sldId id="278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94660"/>
  </p:normalViewPr>
  <p:slideViewPr>
    <p:cSldViewPr>
      <p:cViewPr>
        <p:scale>
          <a:sx n="80" d="100"/>
          <a:sy n="80" d="100"/>
        </p:scale>
        <p:origin x="-1344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3638-2F1A-432F-99CE-6A6762D352E7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FD83-A56A-4732-AF8F-0F771D8B6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9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6640" cy="1726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7200760" cy="165618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</a:rPr>
              <a:t>Návrh a konstrukce 3-osé portálové CNC frézky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624736" cy="2304256"/>
          </a:xfrm>
        </p:spPr>
        <p:txBody>
          <a:bodyPr>
            <a:noAutofit/>
          </a:bodyPr>
          <a:lstStyle/>
          <a:p>
            <a:r>
              <a:rPr lang="cs-CZ" sz="2000" dirty="0" smtClean="0"/>
              <a:t>Obhajoba bakalářské práce 	Červen 2016</a:t>
            </a:r>
          </a:p>
          <a:p>
            <a:endParaRPr lang="cs-CZ" sz="2000" dirty="0"/>
          </a:p>
          <a:p>
            <a:r>
              <a:rPr lang="cs-CZ" sz="2000" dirty="0"/>
              <a:t>Autor práce: David Šilha</a:t>
            </a:r>
          </a:p>
          <a:p>
            <a:r>
              <a:rPr lang="cs-CZ" sz="2000" dirty="0" smtClean="0"/>
              <a:t>Vedoucí: Ing. Martin Podařil, Ph.D.</a:t>
            </a:r>
          </a:p>
          <a:p>
            <a:r>
              <a:rPr lang="cs-CZ" sz="2000" dirty="0" smtClean="0"/>
              <a:t>Oponent: Doc. Ing. Petr Hrubý, CSc.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63648" y="0"/>
            <a:ext cx="7272808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VYSOKÁ ŠKOLA TECHNICKÁ A EKONOMICKÁ KATEDRA STROJÍRENSTVÍ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řídící elektroniky</a:t>
            </a:r>
          </a:p>
        </p:txBody>
      </p:sp>
      <p:pic>
        <p:nvPicPr>
          <p:cNvPr id="4" name="Picture 3" descr="E:\google disk\schema motor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6774" r="8279" b="4835"/>
          <a:stretch/>
        </p:blipFill>
        <p:spPr bwMode="auto">
          <a:xfrm>
            <a:off x="2012117" y="2199886"/>
            <a:ext cx="5119766" cy="43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0"/>
            <a:ext cx="699512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EMC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5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Statická analýza průhybu rámu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Analytická metoda pomocí Matlab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7170" name="Picture 2" descr="untit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795" r="6958" b="2028"/>
          <a:stretch/>
        </p:blipFill>
        <p:spPr bwMode="auto">
          <a:xfrm>
            <a:off x="539552" y="2192288"/>
            <a:ext cx="4663440" cy="38506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76" y="2165504"/>
            <a:ext cx="3419872" cy="7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98" y="3284984"/>
            <a:ext cx="33718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Statická analýza průhybu rámu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Softwarová metoda pomocí </a:t>
            </a:r>
            <a:r>
              <a:rPr lang="cs-CZ" dirty="0" err="1" smtClean="0"/>
              <a:t>Solidworks</a:t>
            </a:r>
            <a:endParaRPr lang="cs-CZ" dirty="0"/>
          </a:p>
        </p:txBody>
      </p:sp>
      <p:pic>
        <p:nvPicPr>
          <p:cNvPr id="8194" name="Picture 2" descr="1500 N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96635"/>
            <a:ext cx="52673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13078" r="6253" b="16384"/>
          <a:stretch/>
        </p:blipFill>
        <p:spPr bwMode="auto">
          <a:xfrm>
            <a:off x="611560" y="5209727"/>
            <a:ext cx="3002280" cy="6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1477" r="4956" b="24684"/>
          <a:stretch/>
        </p:blipFill>
        <p:spPr bwMode="auto">
          <a:xfrm>
            <a:off x="4693921" y="5209727"/>
            <a:ext cx="2910840" cy="60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19543" r="5394"/>
          <a:stretch/>
        </p:blipFill>
        <p:spPr bwMode="auto">
          <a:xfrm>
            <a:off x="2915816" y="5949280"/>
            <a:ext cx="2613660" cy="6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posuvových soustav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Dimenzování kuličkových šroubů</a:t>
            </a:r>
          </a:p>
          <a:p>
            <a:endParaRPr lang="cs-CZ" dirty="0" smtClean="0"/>
          </a:p>
          <a:p>
            <a:r>
              <a:rPr lang="cs-CZ" dirty="0" smtClean="0"/>
              <a:t>Závislost na uložení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52303"/>
              </p:ext>
            </p:extLst>
          </p:nvPr>
        </p:nvGraphicFramePr>
        <p:xfrm>
          <a:off x="467544" y="3068960"/>
          <a:ext cx="7920691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691"/>
                <a:gridCol w="1476000"/>
                <a:gridCol w="1476000"/>
                <a:gridCol w="1476000"/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Zkoumaná veličina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Osa X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Osa 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Osa Z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Dn</a:t>
                      </a:r>
                      <a:r>
                        <a:rPr lang="cs-CZ" sz="1800" dirty="0">
                          <a:effectLst/>
                        </a:rPr>
                        <a:t> faktor </a:t>
                      </a:r>
                      <a:r>
                        <a:rPr lang="en-GB" sz="1800" dirty="0">
                          <a:effectLst/>
                        </a:rPr>
                        <a:t>[</a:t>
                      </a: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en-GB" sz="1800" dirty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5592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5592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5592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Dovolená axiální síla </a:t>
                      </a:r>
                      <a:r>
                        <a:rPr lang="en-GB" sz="1800" dirty="0">
                          <a:effectLst/>
                        </a:rPr>
                        <a:t>[N]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5136,08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7597,19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72226,15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Kritické otáčky </a:t>
                      </a:r>
                      <a:r>
                        <a:rPr lang="en-GB" sz="1800" dirty="0">
                          <a:effectLst/>
                        </a:rPr>
                        <a:t>[</a:t>
                      </a:r>
                      <a:r>
                        <a:rPr lang="en-GB" sz="1800" dirty="0" err="1">
                          <a:effectLst/>
                        </a:rPr>
                        <a:t>ot</a:t>
                      </a:r>
                      <a:r>
                        <a:rPr lang="en-GB" sz="1800" dirty="0">
                          <a:effectLst/>
                        </a:rPr>
                        <a:t>/min]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985,83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1458,22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13863,28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Životnost </a:t>
                      </a:r>
                      <a:r>
                        <a:rPr lang="en-GB" sz="1800" dirty="0">
                          <a:effectLst/>
                        </a:rPr>
                        <a:t>[</a:t>
                      </a:r>
                      <a:r>
                        <a:rPr lang="en-GB" sz="1800" dirty="0" err="1">
                          <a:effectLst/>
                        </a:rPr>
                        <a:t>hod</a:t>
                      </a:r>
                      <a:r>
                        <a:rPr lang="en-GB" sz="1800" dirty="0">
                          <a:effectLst/>
                        </a:rPr>
                        <a:t>.]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25351364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24351364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2137842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</a:t>
            </a:r>
            <a:r>
              <a:rPr lang="cs-CZ" dirty="0" err="1" smtClean="0"/>
              <a:t>cnc</a:t>
            </a:r>
            <a:r>
              <a:rPr lang="cs-CZ" dirty="0" smtClean="0"/>
              <a:t> frézky</a:t>
            </a:r>
            <a:endParaRPr lang="cs-CZ" dirty="0"/>
          </a:p>
        </p:txBody>
      </p:sp>
      <p:pic>
        <p:nvPicPr>
          <p:cNvPr id="5" name="Obrázek 4" descr="E:\google disk\Cnc foto\20151031_153829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668302" y="4646631"/>
            <a:ext cx="2879725" cy="198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E:\One drive\OneDrive\Pictures\cnc\20151128_1219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9953" b="-30"/>
          <a:stretch/>
        </p:blipFill>
        <p:spPr bwMode="auto">
          <a:xfrm rot="5400000">
            <a:off x="63216" y="1673088"/>
            <a:ext cx="3096344" cy="2575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ek 19" descr="E:\One drive\OneDrive\Pictures\cnc\20160222_2004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6983" y="1806032"/>
            <a:ext cx="3085354" cy="23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E:\google disk\Cnc foto\20160211_17215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4200" y="1798648"/>
            <a:ext cx="3099699" cy="23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E:\One drive\OneDrive\Pictures\cnc\20160329_202237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58" r="-47" b="14898"/>
          <a:stretch/>
        </p:blipFill>
        <p:spPr bwMode="auto">
          <a:xfrm>
            <a:off x="300084" y="4653136"/>
            <a:ext cx="3460436" cy="198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Mach 3</a:t>
            </a:r>
          </a:p>
          <a:p>
            <a:endParaRPr lang="cs-CZ" dirty="0"/>
          </a:p>
          <a:p>
            <a:r>
              <a:rPr lang="cs-CZ" dirty="0" smtClean="0"/>
              <a:t>Rozšířené možnosti</a:t>
            </a:r>
            <a:endParaRPr lang="cs-CZ" dirty="0"/>
          </a:p>
        </p:txBody>
      </p:sp>
      <p:pic>
        <p:nvPicPr>
          <p:cNvPr id="4" name="Obrázek 3" descr="http://www.jcopro.net/wp-content/uploads/2012/02/mach3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5820" r="4877" b="7363"/>
          <a:stretch/>
        </p:blipFill>
        <p:spPr bwMode="auto">
          <a:xfrm>
            <a:off x="611560" y="3140968"/>
            <a:ext cx="468052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4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Vedoucí práce: </a:t>
            </a:r>
            <a:r>
              <a:rPr lang="cs-CZ" dirty="0">
                <a:latin typeface="Arial" pitchFamily="34" charset="0"/>
                <a:cs typeface="Arial" pitchFamily="34" charset="0"/>
              </a:rPr>
              <a:t>Ing. Martin Podařil, Ph.D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1) „Specifikujte přínos práce, tedy teoretickou a praktickou využitelnost výsledků práce.“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Oponent práce: Doc. Ing. Petr Hrubý, CSc.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1) „Vliv modulu pružnosti  na deformaci  v ohybu ve vašem případě“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 „Co rozumíme pojmem pevnost v tahu a jak ji uvažujeme ve výpočtu“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3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 „Analyzoval jste nějakým způsobem vliv okrajových podmínek řešeného problému na výsledky výpočtů deformace“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72008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4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Obráběcí CNC frézky</a:t>
            </a:r>
          </a:p>
          <a:p>
            <a:r>
              <a:rPr lang="cs-CZ" dirty="0" smtClean="0"/>
              <a:t>Mechanické komponenty konstrukce</a:t>
            </a:r>
          </a:p>
          <a:p>
            <a:r>
              <a:rPr lang="cs-CZ" dirty="0" smtClean="0"/>
              <a:t>Realizace 3D modelu</a:t>
            </a:r>
          </a:p>
          <a:p>
            <a:r>
              <a:rPr lang="cs-CZ" dirty="0" smtClean="0"/>
              <a:t>Řízení a elektronika</a:t>
            </a:r>
          </a:p>
          <a:p>
            <a:r>
              <a:rPr lang="cs-CZ" dirty="0" smtClean="0"/>
              <a:t>Zapojení řídicí elektroniky</a:t>
            </a:r>
          </a:p>
          <a:p>
            <a:r>
              <a:rPr lang="cs-CZ" dirty="0" smtClean="0"/>
              <a:t>Statická analýza průhybu rámu</a:t>
            </a:r>
          </a:p>
          <a:p>
            <a:r>
              <a:rPr lang="cs-CZ" dirty="0" smtClean="0"/>
              <a:t>Návrh posuvových soustav</a:t>
            </a:r>
          </a:p>
          <a:p>
            <a:r>
              <a:rPr lang="cs-CZ" dirty="0" smtClean="0"/>
              <a:t>Realizace CNC frézky</a:t>
            </a:r>
          </a:p>
          <a:p>
            <a:r>
              <a:rPr lang="cs-CZ" dirty="0" smtClean="0"/>
              <a:t>Řídicí software</a:t>
            </a:r>
          </a:p>
          <a:p>
            <a:r>
              <a:rPr lang="cs-CZ" dirty="0" smtClean="0"/>
              <a:t>Otázky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0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„Cílem </a:t>
            </a:r>
            <a:r>
              <a:rPr lang="cs-CZ" dirty="0"/>
              <a:t>práce je navrhnout a zkonstruovat 3-osou portálovou CNC frézu. V rámci práce se vytvoří 3-D model a vykoná simulace statické analýzy modelu frézy, výběr vhodného materiálu a konstrukce 3-osé </a:t>
            </a:r>
            <a:r>
              <a:rPr lang="cs-CZ" dirty="0" smtClean="0"/>
              <a:t>portálové </a:t>
            </a:r>
            <a:r>
              <a:rPr lang="cs-CZ" dirty="0"/>
              <a:t>CNC </a:t>
            </a:r>
            <a:r>
              <a:rPr lang="cs-CZ" dirty="0" smtClean="0"/>
              <a:t>frézky.“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CV 754 QUI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5"/>
          <a:stretch/>
        </p:blipFill>
        <p:spPr bwMode="auto">
          <a:xfrm>
            <a:off x="3491880" y="3791704"/>
            <a:ext cx="42580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Obráběcí frézky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CNC – </a:t>
            </a:r>
            <a:r>
              <a:rPr lang="cs-CZ" dirty="0" err="1" smtClean="0"/>
              <a:t>Computerized</a:t>
            </a:r>
            <a:r>
              <a:rPr lang="cs-CZ" dirty="0" smtClean="0"/>
              <a:t> </a:t>
            </a:r>
            <a:r>
              <a:rPr lang="cs-CZ" dirty="0" err="1" smtClean="0"/>
              <a:t>numerical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Využití pro třískové obrábění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Obrábění více druhů materiálu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8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komponenty konstrukce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Lineární vedení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Kuličkové šrouby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Hřídelové spojky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https://cnc.inshop.cz/inshop/catalogue/products/pictures/SBR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11040" r="5630" b="20442"/>
          <a:stretch/>
        </p:blipFill>
        <p:spPr bwMode="auto">
          <a:xfrm>
            <a:off x="3923928" y="1564804"/>
            <a:ext cx="2031713" cy="16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nc.inshop.cz/inshop/catalogue/products/pictures/BS_Main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3691" b="28004"/>
          <a:stretch/>
        </p:blipFill>
        <p:spPr bwMode="auto">
          <a:xfrm>
            <a:off x="3835508" y="3284984"/>
            <a:ext cx="2120133" cy="13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4077" r="11971" b="3884"/>
          <a:stretch/>
        </p:blipFill>
        <p:spPr bwMode="auto">
          <a:xfrm rot="5400000">
            <a:off x="4037837" y="4227425"/>
            <a:ext cx="13607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cnc.inshop.cz/inshop/catalogue/products/pictures/SME-L_Ma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13446" r="5198" b="13637"/>
          <a:stretch/>
        </p:blipFill>
        <p:spPr bwMode="auto">
          <a:xfrm>
            <a:off x="6251768" y="1412776"/>
            <a:ext cx="1946488" cy="1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nc.inshop.cz/inshop/catalogue/products/pictures/SF_Main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9133" r="3453" b="11618"/>
          <a:stretch/>
        </p:blipFill>
        <p:spPr bwMode="auto">
          <a:xfrm>
            <a:off x="6253020" y="3284984"/>
            <a:ext cx="1800200" cy="15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komponenty konstrukce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Krokové </a:t>
            </a:r>
            <a:r>
              <a:rPr lang="cs-CZ" dirty="0" smtClean="0"/>
              <a:t>motory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Vřeteno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C:\Users\PC\Pictures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5986" b="9099"/>
          <a:stretch/>
        </p:blipFill>
        <p:spPr bwMode="auto">
          <a:xfrm>
            <a:off x="3419872" y="1700807"/>
            <a:ext cx="4559300" cy="19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ownloads\vreteno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7869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3D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Softwarový návrh zařízení</a:t>
            </a:r>
            <a:endParaRPr lang="cs-CZ" dirty="0"/>
          </a:p>
        </p:txBody>
      </p:sp>
      <p:pic>
        <p:nvPicPr>
          <p:cNvPr id="2051" name="Picture 3" descr="C:\Users\PC\Desktop\cc\Rendery\render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12457"/>
          <a:stretch/>
        </p:blipFill>
        <p:spPr bwMode="auto">
          <a:xfrm>
            <a:off x="323528" y="2204863"/>
            <a:ext cx="4258946" cy="38445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cc\Rendery\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66" y="2204863"/>
            <a:ext cx="3343204" cy="1880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4598966" y="4095010"/>
            <a:ext cx="3343204" cy="1945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4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a elektronika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Základní deska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Drivery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Zdroje</a:t>
            </a:r>
            <a:r>
              <a:rPr lang="cs-CZ" dirty="0"/>
              <a:t> </a:t>
            </a:r>
            <a:r>
              <a:rPr lang="cs-CZ" dirty="0" smtClean="0"/>
              <a:t>napětí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Počítačová stanice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551040" cy="35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řídící elektroniky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72" y="2132856"/>
            <a:ext cx="4536504" cy="428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748680"/>
          </a:xfrm>
        </p:spPr>
        <p:txBody>
          <a:bodyPr/>
          <a:lstStyle/>
          <a:p>
            <a:r>
              <a:rPr lang="cs-CZ" dirty="0" smtClean="0"/>
              <a:t>Blokové </a:t>
            </a:r>
            <a:r>
              <a:rPr lang="cs-CZ" smtClean="0"/>
              <a:t>schéma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305</Words>
  <Application>Microsoft Office PowerPoint</Application>
  <PresentationFormat>Předvádění na obrazovce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Návrh a konstrukce 3-osé portálové CNC frézky</vt:lpstr>
      <vt:lpstr>Obsah</vt:lpstr>
      <vt:lpstr>Cíl práce</vt:lpstr>
      <vt:lpstr>Obráběcí frézky</vt:lpstr>
      <vt:lpstr>Mechanické komponenty konstrukce </vt:lpstr>
      <vt:lpstr>Mechanické komponenty konstrukce </vt:lpstr>
      <vt:lpstr>Realizace 3D modelu</vt:lpstr>
      <vt:lpstr>Řízení a elektronika</vt:lpstr>
      <vt:lpstr>Zapojení řídící elektroniky</vt:lpstr>
      <vt:lpstr>Zapojení řídící elektroniky</vt:lpstr>
      <vt:lpstr>Statická analýza průhybu rámu</vt:lpstr>
      <vt:lpstr>Statická analýza průhybu rámu</vt:lpstr>
      <vt:lpstr>Návrh posuvových soustav</vt:lpstr>
      <vt:lpstr>Realizace cnc frézky</vt:lpstr>
      <vt:lpstr>Řídící software</vt:lpstr>
      <vt:lpstr>Otázky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53</cp:revision>
  <dcterms:created xsi:type="dcterms:W3CDTF">2016-06-02T17:06:18Z</dcterms:created>
  <dcterms:modified xsi:type="dcterms:W3CDTF">2016-06-08T15:44:35Z</dcterms:modified>
</cp:coreProperties>
</file>