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65" r:id="rId3"/>
    <p:sldId id="266" r:id="rId4"/>
    <p:sldId id="258" r:id="rId5"/>
    <p:sldId id="259" r:id="rId6"/>
    <p:sldId id="260" r:id="rId7"/>
    <p:sldId id="267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zík" initials="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6154" autoAdjust="0"/>
  </p:normalViewPr>
  <p:slideViewPr>
    <p:cSldViewPr>
      <p:cViewPr>
        <p:scale>
          <a:sx n="50" d="100"/>
          <a:sy n="50" d="100"/>
        </p:scale>
        <p:origin x="-342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69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58CB-B831-4761-AB4F-3730F9AF516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574C-9811-41CB-B7F4-97A5CAE1C5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60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6574C-9811-41CB-B7F4-97A5CAE1C5A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64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5519D0-1A63-4832-8748-F2AE1C67B3A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858905-DF39-4C01-9161-08A10FA89E9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272808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Patrik Šejnoha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doc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Ing. Viktorie Weiss, Ph.D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doc. Ing. Ján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Kmec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CSc.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543800" cy="152400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Galvanické zinkování jako protikorozní ochrana strojírenských dílů vyrobených z oceli</a:t>
            </a:r>
            <a:r>
              <a:rPr 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70" y="5517232"/>
            <a:ext cx="598963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62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Opatření na eliminaci problému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2351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Zdokonalení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znalostí protikorozních technologií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technologie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být 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výroby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Následné zkoušení materiálu ve zkušebnách</a:t>
            </a:r>
          </a:p>
          <a:p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19200"/>
          </a:xfrm>
        </p:spPr>
        <p:txBody>
          <a:bodyPr>
            <a:noAutofit/>
          </a:bodyPr>
          <a:lstStyle/>
          <a:p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28664"/>
            <a:ext cx="8229600" cy="49293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řiblížit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koroze a protikorozní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ochrany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Zabývat 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technologií galvanického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zinkování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Realizovat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experimentální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 galvanicky zinkovaných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vzorků</a:t>
            </a:r>
          </a:p>
          <a:p>
            <a:pPr>
              <a:lnSpc>
                <a:spcPct val="150000"/>
              </a:lnSpc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rčit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vhodnost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použití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této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strojírenství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6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protikorozních ochran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 vzorků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Obohacení oblasti protikorozní ochrany resp.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alvanické zinkování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</p:spTree>
    <p:extLst>
      <p:ext uri="{BB962C8B-B14F-4D97-AF65-F5344CB8AC3E}">
        <p14:creationId xmlns:p14="http://schemas.microsoft.com/office/powerpoint/2010/main" val="271445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525658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Vizuální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hloubením – dle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Erichsena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Ohybová zkouška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válcovém trnu</a:t>
            </a:r>
          </a:p>
          <a:p>
            <a:pPr lvl="0"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solnou mlhou</a:t>
            </a:r>
          </a:p>
          <a:p>
            <a:pPr lvl="0"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tloušťky povlaku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46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5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Přiblíženo téma koroze a technologie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galvanického zinkování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ýsledky experimentálních zkoušek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 galvanicky zinkovaných vzorků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yhodnocení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vhodnost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použití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této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</p:spTree>
    <p:extLst>
      <p:ext uri="{BB962C8B-B14F-4D97-AF65-F5344CB8AC3E}">
        <p14:creationId xmlns:p14="http://schemas.microsoft.com/office/powerpoint/2010/main" val="9296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Stěžejní parametr: tloušťka galvanicky zinkovaného povlaku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Alkalická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bezkyanidová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technologie - rovnoměrnější povlak -&gt; vhodné pro tvarově složitější součástky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výhoda -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enší dopad na životní prostředí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Námět pro další zkoumání - zkouška, která bude přesněji stimulovat prostředí a mechanické zatížení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3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byla </a:t>
            </a:r>
            <a:r>
              <a:rPr lang="cs-CZ" sz="2400" smtClean="0">
                <a:latin typeface="Arial" panose="020B0604020202020204" pitchFamily="34" charset="0"/>
                <a:cs typeface="Arial" panose="020B0604020202020204" pitchFamily="34" charset="0"/>
              </a:rPr>
              <a:t>stanovená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tloušťka povrchu? Jakou metodou?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Otázka vedoucí </a:t>
            </a:r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práce 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0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829</TotalTime>
  <Words>219</Words>
  <Application>Microsoft Office PowerPoint</Application>
  <PresentationFormat>Předvádění na obrazovce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Papír</vt:lpstr>
      <vt:lpstr>Galvanické zinkování jako protikorozní ochrana strojírenských dílů vyrobených z oceli </vt:lpstr>
      <vt:lpstr>Obsah</vt:lpstr>
      <vt:lpstr>Motivace a důvody k řešení daného problému</vt:lpstr>
      <vt:lpstr>Cíl práce</vt:lpstr>
      <vt:lpstr>Výzkumný problém</vt:lpstr>
      <vt:lpstr>Metodika práce</vt:lpstr>
      <vt:lpstr>Dosažené výsledky</vt:lpstr>
      <vt:lpstr>Závěr</vt:lpstr>
      <vt:lpstr>Otázka vedoucí práce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Souvislost mezi emoční inteligencí a partnerskou spokojeností</dc:title>
  <dc:creator>Zuzík</dc:creator>
  <cp:lastModifiedBy>patrik</cp:lastModifiedBy>
  <cp:revision>63</cp:revision>
  <dcterms:created xsi:type="dcterms:W3CDTF">2015-03-05T16:09:38Z</dcterms:created>
  <dcterms:modified xsi:type="dcterms:W3CDTF">2016-06-08T19:29:45Z</dcterms:modified>
</cp:coreProperties>
</file>