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4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67" r:id="rId6"/>
    <p:sldId id="273" r:id="rId7"/>
    <p:sldId id="261" r:id="rId8"/>
    <p:sldId id="272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Možnosti protikorozní ochrany železných materiálů na bázi tenkých povlaků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05778" y="161192"/>
            <a:ext cx="9803453" cy="1388534"/>
          </a:xfrm>
        </p:spPr>
        <p:txBody>
          <a:bodyPr>
            <a:noAutofit/>
          </a:bodyPr>
          <a:lstStyle/>
          <a:p>
            <a:pPr algn="l"/>
            <a:r>
              <a:rPr lang="cs-CZ" sz="2400" dirty="0"/>
              <a:t>VYSOKÁ ŠKOLA TECHNICKÁ A EKONOMICKÁ V ČESKÝCH BUDĚJOVICÍCH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ÚSTAV TECHNICKO </a:t>
            </a:r>
            <a:r>
              <a:rPr lang="cs-CZ" sz="2400" dirty="0"/>
              <a:t>– TECHNOLOGICKÝ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KATEDRA </a:t>
            </a:r>
            <a:r>
              <a:rPr lang="cs-CZ" sz="2400" dirty="0"/>
              <a:t>STROJÍRENSTVÍ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38" y="262304"/>
            <a:ext cx="1849316" cy="1849316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" y="-1"/>
            <a:ext cx="2356338" cy="22742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22" y="161192"/>
            <a:ext cx="1907931" cy="1907931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251938" y="5547302"/>
            <a:ext cx="69400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Autor bakalářské práce</a:t>
            </a:r>
            <a:r>
              <a:rPr lang="cs-CZ" sz="2000" b="1" dirty="0" smtClean="0"/>
              <a:t>:    </a:t>
            </a:r>
            <a:r>
              <a:rPr lang="cs-CZ" sz="2000" b="1" dirty="0"/>
              <a:t>	</a:t>
            </a:r>
            <a:r>
              <a:rPr lang="cs-CZ" sz="2000" dirty="0"/>
              <a:t>Petr Samek</a:t>
            </a:r>
          </a:p>
          <a:p>
            <a:r>
              <a:rPr lang="cs-CZ" sz="2000" b="1" dirty="0"/>
              <a:t>Vedoucí bakalářské práce:	</a:t>
            </a:r>
            <a:r>
              <a:rPr lang="cs-CZ" sz="2000" dirty="0"/>
              <a:t>doc. Ing. Viktorie Weiss, Ph.D</a:t>
            </a:r>
            <a:r>
              <a:rPr lang="cs-CZ" sz="2000" dirty="0" smtClean="0"/>
              <a:t>.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b="1" dirty="0"/>
              <a:t>Oponent </a:t>
            </a:r>
            <a:r>
              <a:rPr lang="cs-CZ" sz="2000" b="1" dirty="0" smtClean="0"/>
              <a:t>bakalářské práce:     </a:t>
            </a:r>
            <a:r>
              <a:rPr lang="cs-CZ" sz="2000" dirty="0"/>
              <a:t>doc. Ing. Ján </a:t>
            </a:r>
            <a:r>
              <a:rPr lang="cs-CZ" sz="2000" dirty="0" err="1"/>
              <a:t>Kmec</a:t>
            </a:r>
            <a:r>
              <a:rPr lang="cs-CZ" sz="2000" dirty="0"/>
              <a:t>, CSc.</a:t>
            </a:r>
            <a:endParaRPr lang="cs-CZ" sz="2000" dirty="0"/>
          </a:p>
          <a:p>
            <a:r>
              <a:rPr lang="cs-CZ" sz="2000" b="1" dirty="0"/>
              <a:t>České Budějovice, </a:t>
            </a:r>
            <a:r>
              <a:rPr lang="cs-CZ" sz="2000" b="1" dirty="0" smtClean="0"/>
              <a:t>červen </a:t>
            </a:r>
            <a:r>
              <a:rPr lang="cs-CZ" sz="2000" b="1" dirty="0"/>
              <a:t>2016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317453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7494" y="0"/>
            <a:ext cx="10018713" cy="1752599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latin typeface="Baskerville Old Face" panose="02020602080505020303" pitchFamily="18" charset="0"/>
              </a:rPr>
              <a:t>Motivace a důvody k řešení daného problému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96033" y="1535723"/>
            <a:ext cx="10018713" cy="512063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Rozšíření vlastních znalostí v problematice korozní ochrany</a:t>
            </a:r>
            <a:endParaRPr lang="cs-CZ" sz="2800" dirty="0"/>
          </a:p>
          <a:p>
            <a:pPr>
              <a:lnSpc>
                <a:spcPct val="100000"/>
              </a:lnSpc>
            </a:pPr>
            <a:r>
              <a:rPr lang="cs-CZ" sz="2800" b="1" dirty="0" smtClean="0"/>
              <a:t>Osobní zájem o problematiku vycházející z odborné praxe</a:t>
            </a:r>
          </a:p>
          <a:p>
            <a:pPr>
              <a:lnSpc>
                <a:spcPct val="100000"/>
              </a:lnSpc>
            </a:pPr>
            <a:r>
              <a:rPr lang="cs-CZ" sz="2800" b="1" dirty="0" smtClean="0"/>
              <a:t>Hospodářský význam návrhu korozní ochrany</a:t>
            </a:r>
            <a:endParaRPr lang="cs-CZ" sz="2800" dirty="0"/>
          </a:p>
          <a:p>
            <a:r>
              <a:rPr lang="cs-CZ" sz="2800" b="1" dirty="0" smtClean="0"/>
              <a:t>Rozmanitost ochranných </a:t>
            </a:r>
            <a:r>
              <a:rPr lang="cs-CZ" sz="2800" b="1" dirty="0"/>
              <a:t>povlaků</a:t>
            </a:r>
            <a:endParaRPr lang="cs-CZ" sz="2800" dirty="0"/>
          </a:p>
          <a:p>
            <a:pPr>
              <a:lnSpc>
                <a:spcPct val="100000"/>
              </a:lnSpc>
            </a:pPr>
            <a:r>
              <a:rPr lang="cs-CZ" sz="2800" b="1" dirty="0" smtClean="0"/>
              <a:t>Progresivní vývoj technologií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088479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28600"/>
            <a:ext cx="10018713" cy="1752599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latin typeface="Baskerville Old Face" panose="02020602080505020303" pitchFamily="18" charset="0"/>
              </a:rPr>
              <a:t>Cíl práce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65664" y="1500553"/>
            <a:ext cx="10018713" cy="48768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dirty="0" smtClean="0"/>
              <a:t>	Cílem </a:t>
            </a:r>
            <a:r>
              <a:rPr lang="cs-CZ" sz="2800" dirty="0"/>
              <a:t>práce je seznámit se s technologiemi povrchových úprav, které jsou vhodné jako protikorozní ochrana kovových materiálů na bázi železa, jako je například zinkování, chromování, niklování a jiné. Porovnat výhody a nevýhody nejčastěji používaných technologií protikorozních povrchových úprav na bázi železa.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023328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latin typeface="Baskerville Old Face" panose="02020602080505020303" pitchFamily="18" charset="0"/>
              </a:rPr>
              <a:t>Výzkumný problém a metodika práce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473591"/>
            <a:ext cx="9312643" cy="4274819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Popis a rozdělení nejčastěji používaných technologií ochranných povlaků</a:t>
            </a:r>
          </a:p>
          <a:p>
            <a:r>
              <a:rPr lang="cs-CZ" sz="2800" b="1" dirty="0" smtClean="0"/>
              <a:t>Jejich vzájemná komparace na základě mechanismu ochrany, efektivity a jiných požadavků</a:t>
            </a:r>
          </a:p>
          <a:p>
            <a:r>
              <a:rPr lang="cs-CZ" sz="2800" b="1" dirty="0" smtClean="0"/>
              <a:t>Stanovení analogie výběru vhodné metody protikorozní ochrany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5933746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4331" y="251460"/>
            <a:ext cx="10018713" cy="1752599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latin typeface="Baskerville Old Face" panose="02020602080505020303" pitchFamily="18" charset="0"/>
              </a:rPr>
              <a:t>Dělení metod podle vzniku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1510" y="1947790"/>
            <a:ext cx="10018713" cy="4343400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/>
              <a:t>Elektrolytické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600" dirty="0" smtClean="0"/>
              <a:t>Katodické</a:t>
            </a:r>
            <a:br>
              <a:rPr lang="cs-CZ" sz="2600" dirty="0" smtClean="0"/>
            </a:br>
            <a:r>
              <a:rPr lang="cs-CZ" sz="2600" dirty="0" smtClean="0"/>
              <a:t>Anodické</a:t>
            </a:r>
          </a:p>
          <a:p>
            <a:r>
              <a:rPr lang="cs-CZ" sz="3000" b="1" dirty="0" smtClean="0"/>
              <a:t>Chemické</a:t>
            </a:r>
          </a:p>
          <a:p>
            <a:pPr lvl="0"/>
            <a:r>
              <a:rPr lang="cs-CZ" sz="3000" b="1" dirty="0" smtClean="0"/>
              <a:t>Tepelné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600" dirty="0" smtClean="0"/>
              <a:t>Pokovování </a:t>
            </a:r>
            <a:r>
              <a:rPr lang="cs-CZ" sz="2600" dirty="0"/>
              <a:t>v roztavených </a:t>
            </a:r>
            <a:r>
              <a:rPr lang="cs-CZ" sz="2600" dirty="0" smtClean="0"/>
              <a:t>kovech</a:t>
            </a:r>
            <a:br>
              <a:rPr lang="cs-CZ" sz="2600" dirty="0" smtClean="0"/>
            </a:br>
            <a:r>
              <a:rPr lang="cs-CZ" sz="2600" dirty="0" smtClean="0"/>
              <a:t>Plátování</a:t>
            </a:r>
            <a:r>
              <a:rPr lang="cs-CZ" sz="2600" dirty="0"/>
              <a:t/>
            </a:r>
            <a:br>
              <a:rPr lang="cs-CZ" sz="2600" dirty="0"/>
            </a:br>
            <a:r>
              <a:rPr lang="cs-CZ" sz="2600" dirty="0" smtClean="0"/>
              <a:t>Pokovování difuzní</a:t>
            </a:r>
            <a:br>
              <a:rPr lang="cs-CZ" sz="2600" dirty="0" smtClean="0"/>
            </a:br>
            <a:r>
              <a:rPr lang="cs-CZ" sz="2600" dirty="0" smtClean="0"/>
              <a:t>Pokovování </a:t>
            </a:r>
            <a:r>
              <a:rPr lang="cs-CZ" sz="2600" dirty="0"/>
              <a:t>ve </a:t>
            </a:r>
            <a:r>
              <a:rPr lang="cs-CZ" sz="2600" dirty="0" smtClean="0"/>
              <a:t>vakuu</a:t>
            </a:r>
            <a:br>
              <a:rPr lang="cs-CZ" sz="2600" dirty="0" smtClean="0"/>
            </a:br>
            <a:r>
              <a:rPr lang="cs-CZ" sz="2600" dirty="0" smtClean="0"/>
              <a:t>Stříkání </a:t>
            </a:r>
            <a:r>
              <a:rPr lang="cs-CZ" sz="2600" dirty="0"/>
              <a:t>kovů – </a:t>
            </a:r>
            <a:r>
              <a:rPr lang="cs-CZ" sz="2600" dirty="0" smtClean="0"/>
              <a:t>metalizace</a:t>
            </a:r>
            <a:br>
              <a:rPr lang="cs-CZ" sz="2600" dirty="0" smtClean="0"/>
            </a:br>
            <a:r>
              <a:rPr lang="cs-CZ" sz="2600" dirty="0" smtClean="0"/>
              <a:t>Smaltování</a:t>
            </a:r>
            <a:endParaRPr lang="cs-CZ" sz="2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660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4331" y="251460"/>
            <a:ext cx="10018713" cy="1752599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latin typeface="Baskerville Old Face" panose="02020602080505020303" pitchFamily="18" charset="0"/>
              </a:rPr>
              <a:t>Popis jednotlivých metod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89111" y="963051"/>
            <a:ext cx="10018713" cy="434340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Mechanismus a technologie vzniku</a:t>
            </a:r>
          </a:p>
          <a:p>
            <a:r>
              <a:rPr lang="cs-CZ" sz="2800" b="1" dirty="0" smtClean="0"/>
              <a:t>Splněné technologické a jiné požadavky</a:t>
            </a:r>
          </a:p>
          <a:p>
            <a:r>
              <a:rPr lang="cs-CZ" sz="2800" b="1" dirty="0" smtClean="0"/>
              <a:t>Vhodnost pro konkrétní prostředí</a:t>
            </a:r>
          </a:p>
          <a:p>
            <a:r>
              <a:rPr lang="cs-CZ" sz="2800" b="1" dirty="0" smtClean="0"/>
              <a:t>Porovnání s ostatními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107" y="4262438"/>
            <a:ext cx="3519585" cy="2434737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809" y="4289181"/>
            <a:ext cx="3169920" cy="2381250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010" y="4289182"/>
            <a:ext cx="3435251" cy="240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005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09" y="320040"/>
            <a:ext cx="10018713" cy="1752599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latin typeface="Baskerville Old Face" panose="02020602080505020303" pitchFamily="18" charset="0"/>
              </a:rPr>
              <a:t>Závěr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24987" y="2342270"/>
            <a:ext cx="10018713" cy="3718561"/>
          </a:xfrm>
        </p:spPr>
        <p:txBody>
          <a:bodyPr/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Přehled v metodách protikorozní ochrany</a:t>
            </a:r>
          </a:p>
          <a:p>
            <a:r>
              <a:rPr lang="cs-CZ" sz="2800" b="1" dirty="0" smtClean="0">
                <a:latin typeface="Calibri" panose="020F0502020204030204" pitchFamily="34" charset="0"/>
              </a:rPr>
              <a:t>Nejčastější technologie ochranných povlaků</a:t>
            </a:r>
          </a:p>
          <a:p>
            <a:r>
              <a:rPr lang="cs-CZ" sz="2800" b="1" dirty="0" smtClean="0">
                <a:latin typeface="Calibri" panose="020F0502020204030204" pitchFamily="34" charset="0"/>
              </a:rPr>
              <a:t>Požadavky, které jednotlivé povlaky splňují</a:t>
            </a:r>
          </a:p>
          <a:p>
            <a:r>
              <a:rPr lang="cs-CZ" sz="2800" b="1" dirty="0" smtClean="0">
                <a:latin typeface="Calibri" panose="020F0502020204030204" pitchFamily="34" charset="0"/>
              </a:rPr>
              <a:t>Stanovení možností, jejich hodnocení a výběr vhodné metody</a:t>
            </a:r>
            <a:br>
              <a:rPr lang="cs-CZ" sz="2800" b="1" dirty="0" smtClean="0">
                <a:latin typeface="Calibri" panose="020F0502020204030204" pitchFamily="34" charset="0"/>
              </a:rPr>
            </a:br>
            <a:endParaRPr lang="cs-CZ" sz="2800" b="1" dirty="0"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1249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4331" y="251460"/>
            <a:ext cx="10018713" cy="1752599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latin typeface="Baskerville Old Face" panose="02020602080505020303" pitchFamily="18" charset="0"/>
              </a:rPr>
              <a:t>Doplňující dotazy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1510" y="1947790"/>
            <a:ext cx="10018713" cy="4343400"/>
          </a:xfrm>
        </p:spPr>
        <p:txBody>
          <a:bodyPr>
            <a:normAutofit/>
          </a:bodyPr>
          <a:lstStyle/>
          <a:p>
            <a:r>
              <a:rPr lang="cs-CZ" b="1" dirty="0" smtClean="0"/>
              <a:t>Vedoucí </a:t>
            </a:r>
            <a:r>
              <a:rPr lang="cs-CZ" b="1" dirty="0" smtClean="0"/>
              <a:t>práce: </a:t>
            </a:r>
            <a:r>
              <a:rPr lang="cs-CZ" b="1" dirty="0"/>
              <a:t>doc. Ing. Viktorie Weiss, Ph.D.</a:t>
            </a:r>
            <a:br>
              <a:rPr lang="cs-CZ" b="1" dirty="0"/>
            </a:br>
            <a:r>
              <a:rPr lang="cs-CZ" b="1" dirty="0"/>
              <a:t>”Aplikační část této práce vychází z cíle popsat, porovnat výhody a nevýhody nejčastěji </a:t>
            </a:r>
            <a:r>
              <a:rPr lang="cs-CZ" b="1" dirty="0" smtClean="0"/>
              <a:t>používaných </a:t>
            </a:r>
            <a:r>
              <a:rPr lang="cs-CZ" b="1" dirty="0"/>
              <a:t>metod protikorozní ochrany materiálů na bázi železa formou metalických povlaků</a:t>
            </a:r>
            <a:r>
              <a:rPr lang="cs-CZ" b="1" dirty="0" smtClean="0"/>
              <a:t>. ” </a:t>
            </a:r>
            <a:r>
              <a:rPr lang="cs-CZ" b="1" dirty="0"/>
              <a:t>Na základě jakých </a:t>
            </a:r>
            <a:r>
              <a:rPr lang="cs-CZ" b="1" dirty="0" smtClean="0"/>
              <a:t>kritérií </a:t>
            </a:r>
            <a:r>
              <a:rPr lang="cs-CZ" b="1" dirty="0"/>
              <a:t>jste metody porovnával</a:t>
            </a:r>
            <a:r>
              <a:rPr lang="cs-CZ" b="1" dirty="0" smtClean="0"/>
              <a:t>?</a:t>
            </a:r>
          </a:p>
          <a:p>
            <a:r>
              <a:rPr lang="cs-CZ" b="1" dirty="0" smtClean="0"/>
              <a:t>Oponent práce</a:t>
            </a:r>
            <a:r>
              <a:rPr lang="cs-CZ" b="1" dirty="0"/>
              <a:t>: doc. Ing. Ján </a:t>
            </a:r>
            <a:r>
              <a:rPr lang="cs-CZ" b="1" dirty="0" err="1"/>
              <a:t>Kmec</a:t>
            </a:r>
            <a:r>
              <a:rPr lang="cs-CZ" b="1" dirty="0"/>
              <a:t>, CSc</a:t>
            </a:r>
            <a:r>
              <a:rPr lang="cs-CZ" b="1" dirty="0" smtClean="0"/>
              <a:t>.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Uveďte </a:t>
            </a:r>
            <a:r>
              <a:rPr lang="cs-CZ" b="1" dirty="0"/>
              <a:t>na jaký stupeň čistoty má byt očištěná kovová konstrukce pro žárové stříkaní kovů</a:t>
            </a:r>
            <a:r>
              <a:rPr lang="cs-CZ" b="1" dirty="0" smtClean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744846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8591" y="1257300"/>
            <a:ext cx="10018713" cy="4069080"/>
          </a:xfrm>
        </p:spPr>
        <p:txBody>
          <a:bodyPr>
            <a:normAutofit/>
          </a:bodyPr>
          <a:lstStyle/>
          <a:p>
            <a:r>
              <a:rPr lang="cs-CZ" sz="8000" b="1" dirty="0" smtClean="0">
                <a:latin typeface="Baskerville Old Face" panose="02020602080505020303" pitchFamily="18" charset="0"/>
              </a:rPr>
              <a:t>Děkuji za pozornost</a:t>
            </a: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5485990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123</TotalTime>
  <Words>154</Words>
  <Application>Microsoft Office PowerPoint</Application>
  <PresentationFormat>Vlastní</PresentationFormat>
  <Paragraphs>35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Paralaxa</vt:lpstr>
      <vt:lpstr>Možnosti protikorozní ochrany železných materiálů na bázi tenkých povlaků</vt:lpstr>
      <vt:lpstr>Motivace a důvody k řešení daného problému</vt:lpstr>
      <vt:lpstr>Cíl práce</vt:lpstr>
      <vt:lpstr>Výzkumný problém a metodika práce</vt:lpstr>
      <vt:lpstr>Dělení metod podle vzniku</vt:lpstr>
      <vt:lpstr>Popis jednotlivých metod</vt:lpstr>
      <vt:lpstr>Závěr</vt:lpstr>
      <vt:lpstr>Doplňující dotazy</vt:lpstr>
      <vt:lpstr>Děkuji za pozornost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VÝROBA MUNICE RELOAD</dc:title>
  <dc:creator>ASUS</dc:creator>
  <cp:lastModifiedBy>PetrSam</cp:lastModifiedBy>
  <cp:revision>20</cp:revision>
  <dcterms:created xsi:type="dcterms:W3CDTF">2016-03-15T20:33:23Z</dcterms:created>
  <dcterms:modified xsi:type="dcterms:W3CDTF">2016-06-08T21:53:46Z</dcterms:modified>
</cp:coreProperties>
</file>