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media/image4.jpg" ContentType="image/jpeg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8" r:id="rId5"/>
    <p:sldId id="267" r:id="rId6"/>
    <p:sldId id="273" r:id="rId7"/>
    <p:sldId id="261" r:id="rId8"/>
    <p:sldId id="272" r:id="rId9"/>
    <p:sldId id="266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81" d="100"/>
          <a:sy n="81" d="100"/>
        </p:scale>
        <p:origin x="-28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6/8/2016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6/8/2016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6/8/2016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6/8/2016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b="1" dirty="0"/>
              <a:t>Možnosti protikorozní ochrany železných materiálů na bázi tenkých povlaků</a:t>
            </a:r>
            <a:endParaRPr lang="cs-CZ" sz="4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505778" y="161192"/>
            <a:ext cx="9803453" cy="1388534"/>
          </a:xfrm>
        </p:spPr>
        <p:txBody>
          <a:bodyPr>
            <a:noAutofit/>
          </a:bodyPr>
          <a:lstStyle/>
          <a:p>
            <a:pPr algn="l"/>
            <a:r>
              <a:rPr lang="cs-CZ" sz="2400" dirty="0"/>
              <a:t>VYSOKÁ ŠKOLA TECHNICKÁ A EKONOMICKÁ V ČESKÝCH BUDĚJOVICÍCH </a:t>
            </a: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400" dirty="0" smtClean="0"/>
              <a:t>ÚSTAV TECHNICKO </a:t>
            </a:r>
            <a:r>
              <a:rPr lang="cs-CZ" sz="2400" dirty="0"/>
              <a:t>– TECHNOLOGICKÝ </a:t>
            </a: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400" dirty="0" smtClean="0"/>
              <a:t>KATEDRA </a:t>
            </a:r>
            <a:r>
              <a:rPr lang="cs-CZ" sz="2400" dirty="0"/>
              <a:t>STROJÍRENSTVÍ</a:t>
            </a:r>
            <a:endParaRPr lang="cs-CZ" sz="24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838" y="262304"/>
            <a:ext cx="1849316" cy="1849316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1" y="-1"/>
            <a:ext cx="2356338" cy="22742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222" y="161192"/>
            <a:ext cx="1907931" cy="1907931"/>
          </a:xfrm>
          <a:prstGeom prst="rect">
            <a:avLst/>
          </a:prstGeom>
        </p:spPr>
      </p:pic>
      <p:sp>
        <p:nvSpPr>
          <p:cNvPr id="7" name="TextovéPole 6"/>
          <p:cNvSpPr txBox="1"/>
          <p:nvPr/>
        </p:nvSpPr>
        <p:spPr>
          <a:xfrm>
            <a:off x="5251938" y="5547302"/>
            <a:ext cx="694006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/>
              <a:t>Autor bakalářské práce</a:t>
            </a:r>
            <a:r>
              <a:rPr lang="cs-CZ" sz="2000" b="1" dirty="0" smtClean="0"/>
              <a:t>:    </a:t>
            </a:r>
            <a:r>
              <a:rPr lang="cs-CZ" sz="2000" b="1" dirty="0"/>
              <a:t>	</a:t>
            </a:r>
            <a:r>
              <a:rPr lang="cs-CZ" sz="2000" dirty="0"/>
              <a:t>Petr Samek</a:t>
            </a:r>
          </a:p>
          <a:p>
            <a:r>
              <a:rPr lang="cs-CZ" sz="2000" b="1" dirty="0"/>
              <a:t>Vedoucí bakalářské práce:	</a:t>
            </a:r>
            <a:r>
              <a:rPr lang="cs-CZ" sz="2000" dirty="0"/>
              <a:t>doc. Ing. Viktorie Weiss, Ph.D</a:t>
            </a:r>
            <a:r>
              <a:rPr lang="cs-CZ" sz="2000" dirty="0" smtClean="0"/>
              <a:t>.</a:t>
            </a:r>
            <a:r>
              <a:rPr lang="cs-CZ" sz="2000" dirty="0"/>
              <a:t/>
            </a:r>
            <a:br>
              <a:rPr lang="cs-CZ" sz="2000" dirty="0"/>
            </a:br>
            <a:r>
              <a:rPr lang="cs-CZ" sz="2000" b="1" dirty="0"/>
              <a:t>Oponent </a:t>
            </a:r>
            <a:r>
              <a:rPr lang="cs-CZ" sz="2000" b="1" dirty="0" smtClean="0"/>
              <a:t>bakalářské práce:     </a:t>
            </a:r>
            <a:r>
              <a:rPr lang="cs-CZ" sz="2000" dirty="0"/>
              <a:t>doc. Ing. Ján </a:t>
            </a:r>
            <a:r>
              <a:rPr lang="cs-CZ" sz="2000" dirty="0" err="1"/>
              <a:t>Kmec</a:t>
            </a:r>
            <a:r>
              <a:rPr lang="cs-CZ" sz="2000" dirty="0"/>
              <a:t>, CSc.</a:t>
            </a:r>
            <a:endParaRPr lang="cs-CZ" sz="2000" dirty="0"/>
          </a:p>
          <a:p>
            <a:r>
              <a:rPr lang="cs-CZ" sz="2000" b="1" dirty="0"/>
              <a:t>České Budějovice, </a:t>
            </a:r>
            <a:r>
              <a:rPr lang="cs-CZ" sz="2000" b="1" dirty="0" smtClean="0"/>
              <a:t>červen </a:t>
            </a:r>
            <a:r>
              <a:rPr lang="cs-CZ" sz="2000" b="1" dirty="0"/>
              <a:t>2016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73174535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77494" y="0"/>
            <a:ext cx="10018713" cy="1752599"/>
          </a:xfrm>
        </p:spPr>
        <p:txBody>
          <a:bodyPr>
            <a:normAutofit/>
          </a:bodyPr>
          <a:lstStyle/>
          <a:p>
            <a:r>
              <a:rPr lang="cs-CZ" sz="4800" b="1" dirty="0" smtClean="0">
                <a:latin typeface="Baskerville Old Face" panose="02020602080505020303" pitchFamily="18" charset="0"/>
              </a:rPr>
              <a:t>Motivace a důvody k řešení daného problému</a:t>
            </a:r>
            <a:endParaRPr lang="cs-CZ" sz="4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96033" y="1535723"/>
            <a:ext cx="10018713" cy="5120639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cs-CZ" sz="2800" b="1" dirty="0" smtClean="0"/>
              <a:t>Rozšíření vlastních znalostí v problematice korozní ochrany</a:t>
            </a:r>
            <a:endParaRPr lang="cs-CZ" sz="2800" dirty="0"/>
          </a:p>
          <a:p>
            <a:pPr>
              <a:lnSpc>
                <a:spcPct val="100000"/>
              </a:lnSpc>
            </a:pPr>
            <a:r>
              <a:rPr lang="cs-CZ" sz="2800" b="1" dirty="0" smtClean="0"/>
              <a:t>Osobní zájem o problematiku vycházející z odborné praxe</a:t>
            </a:r>
          </a:p>
          <a:p>
            <a:pPr>
              <a:lnSpc>
                <a:spcPct val="100000"/>
              </a:lnSpc>
            </a:pPr>
            <a:r>
              <a:rPr lang="cs-CZ" sz="2800" b="1" dirty="0" smtClean="0"/>
              <a:t>Hospodářský význam návrhu korozní ochrany</a:t>
            </a:r>
            <a:endParaRPr lang="cs-CZ" sz="2800" dirty="0"/>
          </a:p>
          <a:p>
            <a:r>
              <a:rPr lang="cs-CZ" sz="2800" b="1" dirty="0" smtClean="0"/>
              <a:t>Rozmanitost ochranných </a:t>
            </a:r>
            <a:r>
              <a:rPr lang="cs-CZ" sz="2800" b="1" dirty="0"/>
              <a:t>povlaků</a:t>
            </a:r>
            <a:endParaRPr lang="cs-CZ" sz="2800" dirty="0"/>
          </a:p>
          <a:p>
            <a:pPr>
              <a:lnSpc>
                <a:spcPct val="100000"/>
              </a:lnSpc>
            </a:pPr>
            <a:r>
              <a:rPr lang="cs-CZ" sz="2800" b="1" dirty="0" smtClean="0"/>
              <a:t>Progresivní vývoj technologií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60884794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0" y="228600"/>
            <a:ext cx="10018713" cy="1752599"/>
          </a:xfrm>
        </p:spPr>
        <p:txBody>
          <a:bodyPr>
            <a:normAutofit/>
          </a:bodyPr>
          <a:lstStyle/>
          <a:p>
            <a:r>
              <a:rPr lang="cs-CZ" sz="4800" b="1" dirty="0" smtClean="0">
                <a:latin typeface="Baskerville Old Face" panose="02020602080505020303" pitchFamily="18" charset="0"/>
              </a:rPr>
              <a:t>Cíl práce</a:t>
            </a:r>
            <a:endParaRPr lang="cs-CZ" sz="4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65664" y="1500553"/>
            <a:ext cx="10018713" cy="487680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2800" dirty="0" smtClean="0"/>
              <a:t>	Cílem </a:t>
            </a:r>
            <a:r>
              <a:rPr lang="cs-CZ" sz="2800" dirty="0"/>
              <a:t>práce je seznámit se s technologiemi povrchových úprav, které jsou vhodné jako protikorozní ochrana kovových materiálů na bázi železa, jako je například zinkování, chromování, niklování a jiné. Porovnat výhody a nevýhody nejčastěji používaných technologií protikorozních povrchových úprav na bázi železa.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50233284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0" y="0"/>
            <a:ext cx="10018713" cy="1752599"/>
          </a:xfrm>
        </p:spPr>
        <p:txBody>
          <a:bodyPr>
            <a:normAutofit/>
          </a:bodyPr>
          <a:lstStyle/>
          <a:p>
            <a:r>
              <a:rPr lang="cs-CZ" sz="4800" b="1" dirty="0" smtClean="0">
                <a:latin typeface="Baskerville Old Face" panose="02020602080505020303" pitchFamily="18" charset="0"/>
              </a:rPr>
              <a:t>Výzkumný problém a metodika práce</a:t>
            </a:r>
            <a:endParaRPr lang="cs-CZ" sz="4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0" y="1473591"/>
            <a:ext cx="9312643" cy="4274819"/>
          </a:xfrm>
        </p:spPr>
        <p:txBody>
          <a:bodyPr>
            <a:normAutofit/>
          </a:bodyPr>
          <a:lstStyle/>
          <a:p>
            <a:r>
              <a:rPr lang="cs-CZ" sz="2800" b="1" dirty="0" smtClean="0"/>
              <a:t>Popis a rozdělení nejčastěji používaných technologií ochranných povlaků</a:t>
            </a:r>
          </a:p>
          <a:p>
            <a:r>
              <a:rPr lang="cs-CZ" sz="2800" b="1" dirty="0" smtClean="0"/>
              <a:t>Jejich vzájemná komparace na základě mechanismu ochrany, efektivity a jiných požadavků</a:t>
            </a:r>
          </a:p>
          <a:p>
            <a:r>
              <a:rPr lang="cs-CZ" sz="2800" b="1" dirty="0" smtClean="0"/>
              <a:t>Stanovení analogie výběru vhodné metody protikorozní ochrany</a:t>
            </a:r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159337465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44331" y="251460"/>
            <a:ext cx="10018713" cy="1752599"/>
          </a:xfrm>
        </p:spPr>
        <p:txBody>
          <a:bodyPr>
            <a:normAutofit/>
          </a:bodyPr>
          <a:lstStyle/>
          <a:p>
            <a:r>
              <a:rPr lang="cs-CZ" sz="4800" b="1" dirty="0" smtClean="0">
                <a:latin typeface="Baskerville Old Face" panose="02020602080505020303" pitchFamily="18" charset="0"/>
              </a:rPr>
              <a:t>Dělení metod podle vzniku</a:t>
            </a:r>
            <a:endParaRPr lang="cs-CZ" sz="4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41510" y="1947790"/>
            <a:ext cx="10018713" cy="4343400"/>
          </a:xfrm>
        </p:spPr>
        <p:txBody>
          <a:bodyPr>
            <a:normAutofit fontScale="92500" lnSpcReduction="10000"/>
          </a:bodyPr>
          <a:lstStyle/>
          <a:p>
            <a:r>
              <a:rPr lang="cs-CZ" sz="3000" b="1" dirty="0" smtClean="0"/>
              <a:t>Elektrolytické</a:t>
            </a:r>
            <a:r>
              <a:rPr lang="cs-CZ" sz="2800" b="1" dirty="0" smtClean="0"/>
              <a:t/>
            </a:r>
            <a:br>
              <a:rPr lang="cs-CZ" sz="2800" b="1" dirty="0" smtClean="0"/>
            </a:br>
            <a:r>
              <a:rPr lang="cs-CZ" sz="2600" dirty="0" smtClean="0"/>
              <a:t>Katodické</a:t>
            </a:r>
            <a:br>
              <a:rPr lang="cs-CZ" sz="2600" dirty="0" smtClean="0"/>
            </a:br>
            <a:r>
              <a:rPr lang="cs-CZ" sz="2600" dirty="0" smtClean="0"/>
              <a:t>Anodické</a:t>
            </a:r>
          </a:p>
          <a:p>
            <a:r>
              <a:rPr lang="cs-CZ" sz="3000" b="1" dirty="0" smtClean="0"/>
              <a:t>Chemické</a:t>
            </a:r>
          </a:p>
          <a:p>
            <a:pPr lvl="0"/>
            <a:r>
              <a:rPr lang="cs-CZ" sz="3000" b="1" dirty="0" smtClean="0"/>
              <a:t>Tepelné</a:t>
            </a:r>
            <a:r>
              <a:rPr lang="cs-CZ" sz="2800" b="1" dirty="0" smtClean="0"/>
              <a:t/>
            </a:r>
            <a:br>
              <a:rPr lang="cs-CZ" sz="2800" b="1" dirty="0" smtClean="0"/>
            </a:br>
            <a:r>
              <a:rPr lang="cs-CZ" sz="2600" dirty="0" smtClean="0"/>
              <a:t>Pokovování </a:t>
            </a:r>
            <a:r>
              <a:rPr lang="cs-CZ" sz="2600" dirty="0"/>
              <a:t>v roztavených </a:t>
            </a:r>
            <a:r>
              <a:rPr lang="cs-CZ" sz="2600" dirty="0" smtClean="0"/>
              <a:t>kovech</a:t>
            </a:r>
            <a:br>
              <a:rPr lang="cs-CZ" sz="2600" dirty="0" smtClean="0"/>
            </a:br>
            <a:r>
              <a:rPr lang="cs-CZ" sz="2600" dirty="0" smtClean="0"/>
              <a:t>Plátování</a:t>
            </a:r>
            <a:r>
              <a:rPr lang="cs-CZ" sz="2600" dirty="0"/>
              <a:t/>
            </a:r>
            <a:br>
              <a:rPr lang="cs-CZ" sz="2600" dirty="0"/>
            </a:br>
            <a:r>
              <a:rPr lang="cs-CZ" sz="2600" dirty="0" smtClean="0"/>
              <a:t>Pokovování difuzní</a:t>
            </a:r>
            <a:br>
              <a:rPr lang="cs-CZ" sz="2600" dirty="0" smtClean="0"/>
            </a:br>
            <a:r>
              <a:rPr lang="cs-CZ" sz="2600" dirty="0" smtClean="0"/>
              <a:t>Pokovování </a:t>
            </a:r>
            <a:r>
              <a:rPr lang="cs-CZ" sz="2600" dirty="0"/>
              <a:t>ve </a:t>
            </a:r>
            <a:r>
              <a:rPr lang="cs-CZ" sz="2600" dirty="0" smtClean="0"/>
              <a:t>vakuu</a:t>
            </a:r>
            <a:br>
              <a:rPr lang="cs-CZ" sz="2600" dirty="0" smtClean="0"/>
            </a:br>
            <a:r>
              <a:rPr lang="cs-CZ" sz="2600" dirty="0" smtClean="0"/>
              <a:t>Stříkání </a:t>
            </a:r>
            <a:r>
              <a:rPr lang="cs-CZ" sz="2600" dirty="0"/>
              <a:t>kovů – </a:t>
            </a:r>
            <a:r>
              <a:rPr lang="cs-CZ" sz="2600" dirty="0" smtClean="0"/>
              <a:t>metalizace</a:t>
            </a:r>
            <a:br>
              <a:rPr lang="cs-CZ" sz="2600" dirty="0" smtClean="0"/>
            </a:br>
            <a:r>
              <a:rPr lang="cs-CZ" sz="2600" dirty="0" smtClean="0"/>
              <a:t>Smaltování</a:t>
            </a:r>
            <a:endParaRPr lang="cs-CZ" sz="28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916605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44331" y="251460"/>
            <a:ext cx="10018713" cy="1752599"/>
          </a:xfrm>
        </p:spPr>
        <p:txBody>
          <a:bodyPr>
            <a:normAutofit/>
          </a:bodyPr>
          <a:lstStyle/>
          <a:p>
            <a:r>
              <a:rPr lang="cs-CZ" sz="4800" b="1" dirty="0" smtClean="0">
                <a:latin typeface="Baskerville Old Face" panose="02020602080505020303" pitchFamily="18" charset="0"/>
              </a:rPr>
              <a:t>Popis jednotlivých metod</a:t>
            </a:r>
            <a:endParaRPr lang="cs-CZ" sz="4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89111" y="963051"/>
            <a:ext cx="10018713" cy="4343400"/>
          </a:xfrm>
        </p:spPr>
        <p:txBody>
          <a:bodyPr>
            <a:normAutofit/>
          </a:bodyPr>
          <a:lstStyle/>
          <a:p>
            <a:r>
              <a:rPr lang="cs-CZ" sz="2800" b="1" dirty="0" smtClean="0"/>
              <a:t>Mechanismus a technologie vzniku</a:t>
            </a:r>
          </a:p>
          <a:p>
            <a:r>
              <a:rPr lang="cs-CZ" sz="2800" b="1" dirty="0" smtClean="0"/>
              <a:t>Splněné technologické a jiné požadavky</a:t>
            </a:r>
          </a:p>
          <a:p>
            <a:r>
              <a:rPr lang="cs-CZ" sz="2800" b="1" dirty="0" smtClean="0"/>
              <a:t>Vhodnost pro konkrétní prostředí</a:t>
            </a:r>
          </a:p>
          <a:p>
            <a:r>
              <a:rPr lang="cs-CZ" sz="2800" b="1" dirty="0" smtClean="0"/>
              <a:t>Porovnání s ostatními</a:t>
            </a:r>
            <a:r>
              <a:rPr lang="cs-CZ" sz="2800" b="1" dirty="0" smtClean="0"/>
              <a:t/>
            </a:r>
            <a:br>
              <a:rPr lang="cs-CZ" sz="2800" b="1" dirty="0" smtClean="0"/>
            </a:br>
            <a:endParaRPr lang="cs-CZ" dirty="0"/>
          </a:p>
        </p:txBody>
      </p:sp>
      <p:pic>
        <p:nvPicPr>
          <p:cNvPr id="4" name="Obrázek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4107" y="4262438"/>
            <a:ext cx="3519585" cy="2434737"/>
          </a:xfrm>
          <a:prstGeom prst="rect">
            <a:avLst/>
          </a:prstGeom>
        </p:spPr>
      </p:pic>
      <p:pic>
        <p:nvPicPr>
          <p:cNvPr id="5" name="Obrázek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5809" y="4289181"/>
            <a:ext cx="3169920" cy="2381250"/>
          </a:xfrm>
          <a:prstGeom prst="rect">
            <a:avLst/>
          </a:prstGeom>
        </p:spPr>
      </p:pic>
      <p:pic>
        <p:nvPicPr>
          <p:cNvPr id="6" name="Obrázek 5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4010" y="4289182"/>
            <a:ext cx="3435251" cy="2407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900058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09" y="320040"/>
            <a:ext cx="10018713" cy="1752599"/>
          </a:xfrm>
        </p:spPr>
        <p:txBody>
          <a:bodyPr>
            <a:normAutofit/>
          </a:bodyPr>
          <a:lstStyle/>
          <a:p>
            <a:r>
              <a:rPr lang="cs-CZ" sz="4800" b="1" dirty="0" smtClean="0">
                <a:latin typeface="Baskerville Old Face" panose="02020602080505020303" pitchFamily="18" charset="0"/>
              </a:rPr>
              <a:t>Závěr</a:t>
            </a:r>
            <a:endParaRPr lang="cs-CZ" sz="4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624987" y="2342270"/>
            <a:ext cx="10018713" cy="3718561"/>
          </a:xfrm>
        </p:spPr>
        <p:txBody>
          <a:bodyPr/>
          <a:lstStyle/>
          <a:p>
            <a:r>
              <a:rPr lang="cs-CZ" sz="2800" b="1" dirty="0" smtClean="0">
                <a:latin typeface="Calibri" panose="020F0502020204030204" pitchFamily="34" charset="0"/>
              </a:rPr>
              <a:t>Přehled v metodách protikorozní ochrany</a:t>
            </a:r>
          </a:p>
          <a:p>
            <a:r>
              <a:rPr lang="cs-CZ" sz="2800" b="1" dirty="0" smtClean="0">
                <a:latin typeface="Calibri" panose="020F0502020204030204" pitchFamily="34" charset="0"/>
              </a:rPr>
              <a:t>Nejčastější technologie ochranných povlaků</a:t>
            </a:r>
          </a:p>
          <a:p>
            <a:r>
              <a:rPr lang="cs-CZ" sz="2800" b="1" dirty="0" smtClean="0">
                <a:latin typeface="Calibri" panose="020F0502020204030204" pitchFamily="34" charset="0"/>
              </a:rPr>
              <a:t>Požadavky, které jednotlivé povlaky splňují</a:t>
            </a:r>
          </a:p>
          <a:p>
            <a:r>
              <a:rPr lang="cs-CZ" sz="2800" b="1" dirty="0" smtClean="0">
                <a:latin typeface="Calibri" panose="020F0502020204030204" pitchFamily="34" charset="0"/>
              </a:rPr>
              <a:t>Stanovení možností, jejich hodnocení a výběr vhodné metody</a:t>
            </a:r>
            <a:br>
              <a:rPr lang="cs-CZ" sz="2800" b="1" dirty="0" smtClean="0">
                <a:latin typeface="Calibri" panose="020F0502020204030204" pitchFamily="34" charset="0"/>
              </a:rPr>
            </a:br>
            <a:endParaRPr lang="cs-CZ" sz="2800" b="1" dirty="0">
              <a:latin typeface="Calibri" panose="020F050202020403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6112498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44331" y="251460"/>
            <a:ext cx="10018713" cy="1752599"/>
          </a:xfrm>
        </p:spPr>
        <p:txBody>
          <a:bodyPr>
            <a:normAutofit/>
          </a:bodyPr>
          <a:lstStyle/>
          <a:p>
            <a:r>
              <a:rPr lang="cs-CZ" sz="4800" b="1" dirty="0" smtClean="0">
                <a:latin typeface="Baskerville Old Face" panose="02020602080505020303" pitchFamily="18" charset="0"/>
              </a:rPr>
              <a:t>Doplňující dotazy</a:t>
            </a:r>
            <a:endParaRPr lang="cs-CZ" sz="4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41510" y="1947790"/>
            <a:ext cx="10018713" cy="4343400"/>
          </a:xfrm>
        </p:spPr>
        <p:txBody>
          <a:bodyPr>
            <a:normAutofit/>
          </a:bodyPr>
          <a:lstStyle/>
          <a:p>
            <a:r>
              <a:rPr lang="cs-CZ" b="1" dirty="0" smtClean="0"/>
              <a:t>Vedoucí </a:t>
            </a:r>
            <a:r>
              <a:rPr lang="cs-CZ" b="1" dirty="0" smtClean="0"/>
              <a:t>práce: </a:t>
            </a:r>
            <a:r>
              <a:rPr lang="cs-CZ" b="1" dirty="0"/>
              <a:t>doc. Ing. Viktorie Weiss, Ph.D.</a:t>
            </a:r>
            <a:br>
              <a:rPr lang="cs-CZ" b="1" dirty="0"/>
            </a:br>
            <a:r>
              <a:rPr lang="cs-CZ" b="1" dirty="0"/>
              <a:t>”Aplikační část této práce vychází z cíle popsat, porovnat výhody a nevýhody nejčastěji </a:t>
            </a:r>
            <a:r>
              <a:rPr lang="cs-CZ" b="1" dirty="0" smtClean="0"/>
              <a:t>používaných </a:t>
            </a:r>
            <a:r>
              <a:rPr lang="cs-CZ" b="1" dirty="0"/>
              <a:t>metod protikorozní ochrany materiálů na bázi železa formou metalických povlaků</a:t>
            </a:r>
            <a:r>
              <a:rPr lang="cs-CZ" b="1" dirty="0" smtClean="0"/>
              <a:t>. ” </a:t>
            </a:r>
            <a:r>
              <a:rPr lang="cs-CZ" b="1" dirty="0"/>
              <a:t>Na základě jakých </a:t>
            </a:r>
            <a:r>
              <a:rPr lang="cs-CZ" b="1" dirty="0" smtClean="0"/>
              <a:t>kritérií </a:t>
            </a:r>
            <a:r>
              <a:rPr lang="cs-CZ" b="1" dirty="0"/>
              <a:t>jste metody porovnával</a:t>
            </a:r>
            <a:r>
              <a:rPr lang="cs-CZ" b="1" dirty="0" smtClean="0"/>
              <a:t>?</a:t>
            </a:r>
          </a:p>
          <a:p>
            <a:r>
              <a:rPr lang="cs-CZ" b="1" dirty="0" smtClean="0"/>
              <a:t>Oponent práce</a:t>
            </a:r>
            <a:r>
              <a:rPr lang="cs-CZ" b="1" dirty="0"/>
              <a:t>: doc. Ing. Ján </a:t>
            </a:r>
            <a:r>
              <a:rPr lang="cs-CZ" b="1" dirty="0" err="1"/>
              <a:t>Kmec</a:t>
            </a:r>
            <a:r>
              <a:rPr lang="cs-CZ" b="1" dirty="0"/>
              <a:t>, CSc</a:t>
            </a:r>
            <a:r>
              <a:rPr lang="cs-CZ" b="1" dirty="0" smtClean="0"/>
              <a:t>.</a:t>
            </a:r>
            <a:r>
              <a:rPr lang="cs-CZ" b="1" dirty="0"/>
              <a:t/>
            </a:r>
            <a:br>
              <a:rPr lang="cs-CZ" b="1" dirty="0"/>
            </a:br>
            <a:r>
              <a:rPr lang="cs-CZ" b="1" dirty="0" smtClean="0"/>
              <a:t>Uveďte </a:t>
            </a:r>
            <a:r>
              <a:rPr lang="cs-CZ" b="1" dirty="0"/>
              <a:t>na jaký stupeň čistoty má byt očištěná kovová konstrukce pro žárové stříkaní kovů</a:t>
            </a:r>
            <a:r>
              <a:rPr lang="cs-CZ" b="1" dirty="0" smtClean="0"/>
              <a:t>.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57448464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8591" y="1257300"/>
            <a:ext cx="10018713" cy="4069080"/>
          </a:xfrm>
        </p:spPr>
        <p:txBody>
          <a:bodyPr>
            <a:normAutofit/>
          </a:bodyPr>
          <a:lstStyle/>
          <a:p>
            <a:r>
              <a:rPr lang="cs-CZ" sz="8000" b="1" dirty="0" smtClean="0">
                <a:latin typeface="Baskerville Old Face" panose="02020602080505020303" pitchFamily="18" charset="0"/>
              </a:rPr>
              <a:t>Děkuji za pozornost</a:t>
            </a:r>
            <a:endParaRPr lang="cs-CZ" sz="8000" dirty="0"/>
          </a:p>
        </p:txBody>
      </p:sp>
    </p:spTree>
    <p:extLst>
      <p:ext uri="{BB962C8B-B14F-4D97-AF65-F5344CB8AC3E}">
        <p14:creationId xmlns:p14="http://schemas.microsoft.com/office/powerpoint/2010/main" val="54859904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axa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Paralaxa</Template>
  <TotalTime>123</TotalTime>
  <Words>154</Words>
  <Application>Microsoft Office PowerPoint</Application>
  <PresentationFormat>Vlastní</PresentationFormat>
  <Paragraphs>35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Paralaxa</vt:lpstr>
      <vt:lpstr>Možnosti protikorozní ochrany železných materiálů na bázi tenkých povlaků</vt:lpstr>
      <vt:lpstr>Motivace a důvody k řešení daného problému</vt:lpstr>
      <vt:lpstr>Cíl práce</vt:lpstr>
      <vt:lpstr>Výzkumný problém a metodika práce</vt:lpstr>
      <vt:lpstr>Dělení metod podle vzniku</vt:lpstr>
      <vt:lpstr>Popis jednotlivých metod</vt:lpstr>
      <vt:lpstr>Závěr</vt:lpstr>
      <vt:lpstr>Doplňující dotazy</vt:lpstr>
      <vt:lpstr>Děkuji za pozornost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VÝROBA MUNICE RELOAD</dc:title>
  <dc:creator>ASUS</dc:creator>
  <cp:lastModifiedBy>PetrSam</cp:lastModifiedBy>
  <cp:revision>20</cp:revision>
  <dcterms:created xsi:type="dcterms:W3CDTF">2016-03-15T20:33:23Z</dcterms:created>
  <dcterms:modified xsi:type="dcterms:W3CDTF">2016-06-08T21:53:46Z</dcterms:modified>
</cp:coreProperties>
</file>