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11FCE-C20C-4324-A4A8-2D31F7606FF0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A9ACB-9C40-4D90-9DD9-F277911C82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A9ACB-9C40-4D90-9DD9-F277911C82D7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10579B-8590-4018-B013-D7FEF8BC352B}" type="datetimeFigureOut">
              <a:rPr lang="cs-CZ" smtClean="0"/>
              <a:pPr/>
              <a:t>7.6.2016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850CE0D-ED9C-419A-AC6D-0AA25BC900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35696" y="2348880"/>
            <a:ext cx="6451808" cy="1656184"/>
          </a:xfrm>
        </p:spPr>
        <p:txBody>
          <a:bodyPr>
            <a:noAutofit/>
          </a:bodyPr>
          <a:lstStyle/>
          <a:p>
            <a:r>
              <a:rPr lang="cs-CZ" sz="5400" dirty="0" smtClean="0"/>
              <a:t>Návrh jednostupňové 	   převodovky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4509120"/>
            <a:ext cx="7406640" cy="17526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Autor bakalářské práce:  Václav Rothbauer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Vedoucí bakalářské práce: Ing. Martin Podařil, Ph.D.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Oponent bakalářské práce: doc. Ing. Petr Hrubý, CSc.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České Budějovice, červen 2016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Skupina 3"/>
          <p:cNvGrpSpPr>
            <a:grpSpLocks noChangeAspect="1"/>
          </p:cNvGrpSpPr>
          <p:nvPr/>
        </p:nvGrpSpPr>
        <p:grpSpPr>
          <a:xfrm>
            <a:off x="1115616" y="404664"/>
            <a:ext cx="8028384" cy="1506766"/>
            <a:chOff x="2457800" y="513152"/>
            <a:chExt cx="9734199" cy="1826912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 rotWithShape="1"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75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/>
          </p:blipFill>
          <p:spPr>
            <a:xfrm>
              <a:off x="10751999" y="775075"/>
              <a:ext cx="1440000" cy="1440000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4291263" y="687767"/>
              <a:ext cx="6722785" cy="15673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>
                  <a:solidFill>
                    <a:srgbClr val="983033"/>
                  </a:solidFill>
                </a:rPr>
                <a:t>Vysoká škola technická a ekonomická</a:t>
              </a:r>
            </a:p>
            <a:p>
              <a:r>
                <a:rPr lang="cs-CZ" sz="2400" b="1" dirty="0">
                  <a:solidFill>
                    <a:srgbClr val="983033"/>
                  </a:solidFill>
                </a:rPr>
                <a:t>v</a:t>
              </a:r>
              <a:r>
                <a:rPr lang="cs-CZ" sz="2400" b="1" dirty="0" smtClean="0">
                  <a:solidFill>
                    <a:srgbClr val="983033"/>
                  </a:solidFill>
                </a:rPr>
                <a:t> Českých Budějovicích</a:t>
              </a:r>
            </a:p>
            <a:p>
              <a:pPr>
                <a:spcBef>
                  <a:spcPts val="1200"/>
                </a:spcBef>
              </a:pPr>
              <a:r>
                <a:rPr lang="cs-CZ" sz="2000" b="1" dirty="0" smtClean="0">
                  <a:solidFill>
                    <a:srgbClr val="983033"/>
                  </a:solidFill>
                </a:rPr>
                <a:t>Ústav technicko</a:t>
              </a:r>
              <a:r>
                <a:rPr lang="cs-CZ" sz="2000" b="1" dirty="0">
                  <a:solidFill>
                    <a:srgbClr val="983033"/>
                  </a:solidFill>
                </a:rPr>
                <a:t>-</a:t>
              </a:r>
              <a:r>
                <a:rPr lang="cs-CZ" sz="2000" b="1" dirty="0" smtClean="0">
                  <a:solidFill>
                    <a:srgbClr val="983033"/>
                  </a:solidFill>
                </a:rPr>
                <a:t>technologický</a:t>
              </a:r>
              <a:endParaRPr lang="cs-CZ" sz="2000" b="1" dirty="0">
                <a:solidFill>
                  <a:srgbClr val="983033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57800" y="513152"/>
              <a:ext cx="1826912" cy="182691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020098"/>
            <a:ext cx="5400000" cy="4713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339752" y="5909210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i="1" dirty="0" smtClean="0"/>
              <a:t>Sestava jednostupňové převodovky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vedoucího 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2392" y="1724744"/>
            <a:ext cx="7498080" cy="4800600"/>
          </a:xfrm>
        </p:spPr>
        <p:txBody>
          <a:bodyPr>
            <a:normAutofit/>
          </a:bodyPr>
          <a:lstStyle/>
          <a:p>
            <a:pPr marL="596646" indent="-51435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 kapitole diskuze výsledků říkáte, že nastaly určité problémy s rozměry a polohou umístění    převodovky do skříně. Můžete prosím tyto   problémy a jejich způsob řešení blíže  specifikovat ?</a:t>
            </a:r>
          </a:p>
          <a:p>
            <a:pPr marL="596646" indent="-514350">
              <a:buAutoNum type="arabicPeriod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Blíže specifikujte přínos práce pro Vás a pro praxi.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 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8006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Vysvětlete vznik evolventy na základě obálkového výtvarného principu, který se prakticky uplatňuje při konstrukci a výrobě ozubení.</a:t>
            </a:r>
          </a:p>
          <a:p>
            <a:pPr marL="596646" indent="-514350">
              <a:buFont typeface="+mj-lt"/>
              <a:buAutoNum type="arabicPeriod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Formulujte obálkovou větu. Odvoďte vztah mezi základní a roztečnou kružnicí kola. Definujte jmenovitý profil hřebene.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0424" y="2420888"/>
            <a:ext cx="7498080" cy="1143000"/>
          </a:xfrm>
        </p:spPr>
        <p:txBody>
          <a:bodyPr>
            <a:normAutofit/>
          </a:bodyPr>
          <a:lstStyle/>
          <a:p>
            <a:r>
              <a:rPr lang="cs-CZ" sz="5400" dirty="0" smtClean="0"/>
              <a:t>Děkuji za pozornost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24744"/>
            <a:ext cx="7498080" cy="4800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Motivace a důvody k řešení daného problému</a:t>
            </a:r>
          </a:p>
          <a:p>
            <a:r>
              <a:rPr lang="cs-CZ" sz="2400" dirty="0" smtClean="0"/>
              <a:t>Cíl práce</a:t>
            </a:r>
          </a:p>
          <a:p>
            <a:r>
              <a:rPr lang="cs-CZ" sz="2400" dirty="0" smtClean="0"/>
              <a:t>Výzkumný problém</a:t>
            </a:r>
          </a:p>
          <a:p>
            <a:r>
              <a:rPr lang="cs-CZ" sz="2400" dirty="0" smtClean="0"/>
              <a:t>Návrh jednostupňové převodovky</a:t>
            </a:r>
          </a:p>
          <a:p>
            <a:r>
              <a:rPr lang="cs-CZ" sz="2400" dirty="0" smtClean="0"/>
              <a:t>Postup konstrukce</a:t>
            </a:r>
          </a:p>
          <a:p>
            <a:r>
              <a:rPr lang="cs-CZ" sz="2400" dirty="0" smtClean="0"/>
              <a:t>Výsledná sestava převodovky</a:t>
            </a:r>
          </a:p>
          <a:p>
            <a:r>
              <a:rPr lang="cs-CZ" sz="2400" dirty="0" smtClean="0"/>
              <a:t>Program pro automatizaci</a:t>
            </a:r>
          </a:p>
          <a:p>
            <a:r>
              <a:rPr lang="cs-CZ" sz="2400" dirty="0" smtClean="0"/>
              <a:t>Shrnutí</a:t>
            </a:r>
          </a:p>
          <a:p>
            <a:r>
              <a:rPr lang="cs-CZ" sz="2400" dirty="0" smtClean="0"/>
              <a:t>Otázky vedoucího a oponenta BP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746064" cy="1143000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/>
              <a:t>Motivace a důvody k řešení daného problému</a:t>
            </a:r>
            <a:endParaRPr lang="cs-CZ" sz="44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72816"/>
            <a:ext cx="7498080" cy="48006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Autodesk Inventor </a:t>
            </a:r>
          </a:p>
          <a:p>
            <a:pPr>
              <a:buNone/>
            </a:pPr>
            <a:endParaRPr lang="cs-CZ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Propojení teorie s praxí</a:t>
            </a:r>
          </a:p>
          <a:p>
            <a:pPr>
              <a:buNone/>
            </a:pPr>
            <a:endParaRPr lang="cs-CZ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Atraktivnost</a:t>
            </a:r>
          </a:p>
          <a:p>
            <a:endParaRPr lang="cs-CZ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Vlastní iniciativa a návrh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413792"/>
            <a:ext cx="7498080" cy="1143000"/>
          </a:xfrm>
        </p:spPr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2057400"/>
            <a:ext cx="7674056" cy="4800600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buNone/>
            </a:pPr>
            <a:r>
              <a:rPr lang="cs-CZ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Cílem práce je návrh parametrů a konstrukce jednostupňové převodovky společně s výkresovou dokumentací a pevnostním ověřením navrhnutého modelu v programu AUTODESK INVENTOR.</a:t>
            </a:r>
          </a:p>
          <a:p>
            <a:pPr>
              <a:lnSpc>
                <a:spcPct val="150000"/>
              </a:lnSpc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332656"/>
            <a:ext cx="7498080" cy="1143000"/>
          </a:xfrm>
        </p:spPr>
        <p:txBody>
          <a:bodyPr/>
          <a:lstStyle/>
          <a:p>
            <a:r>
              <a:rPr lang="cs-CZ" dirty="0" smtClean="0"/>
              <a:t>Výzkumný problém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31640" y="2057400"/>
            <a:ext cx="7498080" cy="48006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Konstrukce jednostupňové převodovky </a:t>
            </a:r>
          </a:p>
          <a:p>
            <a:pPr>
              <a:buNone/>
            </a:pPr>
            <a:endParaRPr lang="cs-CZ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Výkresová dokumentace</a:t>
            </a:r>
          </a:p>
          <a:p>
            <a:pPr>
              <a:buNone/>
            </a:pPr>
            <a:endParaRPr lang="cs-CZ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Automatizace pevnostního výpočtu</a:t>
            </a:r>
          </a:p>
          <a:p>
            <a:endParaRPr lang="cs-CZ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Návrh jednostupňové převodovky</a:t>
            </a:r>
            <a:endParaRPr lang="cs-CZ" sz="40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259632" y="1628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Pohon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Návrh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hřídelí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Návrh ozubených kol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" name="Obrázek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149080"/>
            <a:ext cx="34563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149080"/>
            <a:ext cx="259228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2411760" y="6021288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/>
              <a:t>Vstupní hřídel</a:t>
            </a:r>
            <a:endParaRPr lang="cs-CZ" sz="1600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88224" y="6021288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/>
              <a:t>Ozubení</a:t>
            </a:r>
            <a:endParaRPr lang="cs-CZ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143000"/>
          </a:xfrm>
        </p:spPr>
        <p:txBody>
          <a:bodyPr/>
          <a:lstStyle/>
          <a:p>
            <a:r>
              <a:rPr lang="cs-CZ" dirty="0" smtClean="0"/>
              <a:t>Postup konstrukce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331640" y="1196752"/>
            <a:ext cx="7498080" cy="48006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Navržené součásti</a:t>
            </a:r>
            <a:r>
              <a:rPr lang="cs-CZ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cs-CZ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Normalizované součásti</a:t>
            </a:r>
          </a:p>
          <a:p>
            <a:pPr>
              <a:buNone/>
            </a:pPr>
            <a:endParaRPr lang="cs-CZ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Skříň pro převodovku</a:t>
            </a:r>
          </a:p>
          <a:p>
            <a:endParaRPr lang="cs-CZ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501008"/>
            <a:ext cx="352839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267744" y="630932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/>
              <a:t>Sestava ozubených kol</a:t>
            </a:r>
            <a:endParaRPr lang="cs-CZ" sz="1600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76256" y="630932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/>
              <a:t>Skříň</a:t>
            </a:r>
            <a:endParaRPr lang="cs-CZ" sz="1600" i="1" dirty="0"/>
          </a:p>
        </p:txBody>
      </p:sp>
      <p:pic>
        <p:nvPicPr>
          <p:cNvPr id="9" name="Obrázek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501008"/>
            <a:ext cx="4000500" cy="2806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7498080" cy="1143000"/>
          </a:xfrm>
        </p:spPr>
        <p:txBody>
          <a:bodyPr/>
          <a:lstStyle/>
          <a:p>
            <a:r>
              <a:rPr lang="cs-CZ" dirty="0" smtClean="0"/>
              <a:t>Výsledná sestava převodovky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56792"/>
            <a:ext cx="6120000" cy="462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42472" y="188640"/>
            <a:ext cx="7498080" cy="1143000"/>
          </a:xfrm>
        </p:spPr>
        <p:txBody>
          <a:bodyPr/>
          <a:lstStyle/>
          <a:p>
            <a:r>
              <a:rPr lang="cs-CZ" dirty="0" smtClean="0"/>
              <a:t>Program pro automatizaci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67687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563</TotalTime>
  <Words>223</Words>
  <Application>Microsoft Office PowerPoint</Application>
  <PresentationFormat>Předvádění na obrazovce (4:3)</PresentationFormat>
  <Paragraphs>68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Návrh jednostupňové     převodovky</vt:lpstr>
      <vt:lpstr>Obsah prezentace</vt:lpstr>
      <vt:lpstr>Motivace a důvody k řešení daného problému</vt:lpstr>
      <vt:lpstr>Cíl práce</vt:lpstr>
      <vt:lpstr>Výzkumný problém</vt:lpstr>
      <vt:lpstr>Návrh jednostupňové převodovky</vt:lpstr>
      <vt:lpstr>Postup konstrukce</vt:lpstr>
      <vt:lpstr>Výsledná sestava převodovky</vt:lpstr>
      <vt:lpstr>Program pro automatizaci</vt:lpstr>
      <vt:lpstr>Shrnutí</vt:lpstr>
      <vt:lpstr>Otázky vedoucího BP</vt:lpstr>
      <vt:lpstr>Otázky oponenta BP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jednostupňové   převodovky</dc:title>
  <dc:creator>Vendoj</dc:creator>
  <cp:lastModifiedBy>Vendoj</cp:lastModifiedBy>
  <cp:revision>48</cp:revision>
  <dcterms:created xsi:type="dcterms:W3CDTF">2016-06-03T08:57:36Z</dcterms:created>
  <dcterms:modified xsi:type="dcterms:W3CDTF">2016-06-07T16:53:41Z</dcterms:modified>
</cp:coreProperties>
</file>