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9" r:id="rId12"/>
    <p:sldId id="270" r:id="rId13"/>
    <p:sldId id="268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674990"/>
            <a:ext cx="7766936" cy="1646302"/>
          </a:xfrm>
        </p:spPr>
        <p:txBody>
          <a:bodyPr/>
          <a:lstStyle/>
          <a:p>
            <a:pPr algn="l"/>
            <a:r>
              <a:rPr lang="cs-CZ" dirty="0" smtClean="0"/>
              <a:t>Inovace a korekce užitkového vozidla na elektrický pohon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30271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r>
              <a:rPr lang="cs-CZ" sz="2000" dirty="0" smtClean="0"/>
              <a:t>Autor</a:t>
            </a:r>
            <a:r>
              <a:rPr lang="cs-CZ" sz="2000" dirty="0" smtClean="0"/>
              <a:t>: Tomáš Povolný</a:t>
            </a:r>
          </a:p>
          <a:p>
            <a:pPr algn="l"/>
            <a:r>
              <a:rPr lang="cs-CZ" sz="2000" dirty="0" smtClean="0"/>
              <a:t>Vedoucí práce: Ing. Daniel </a:t>
            </a:r>
            <a:r>
              <a:rPr lang="cs-CZ" sz="2000" dirty="0" smtClean="0"/>
              <a:t>Kučerka, PhD.</a:t>
            </a:r>
            <a:endParaRPr lang="cs-CZ" sz="2000" dirty="0" smtClean="0"/>
          </a:p>
          <a:p>
            <a:pPr algn="l"/>
            <a:r>
              <a:rPr lang="cs-CZ" sz="2000" dirty="0" smtClean="0"/>
              <a:t>Oponent: Mgr. Ladislav Mátl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České Budějovice, červen 2016</a:t>
            </a:r>
          </a:p>
          <a:p>
            <a:pPr algn="l"/>
            <a:endParaRPr lang="cs-CZ" dirty="0"/>
          </a:p>
        </p:txBody>
      </p:sp>
      <p:pic>
        <p:nvPicPr>
          <p:cNvPr id="4" name="Obrázek 3" descr="logo-vste-new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0824" y="404664"/>
            <a:ext cx="4680520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8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Pohon ramen</a:t>
            </a:r>
            <a:endParaRPr lang="cs-CZ" sz="4000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572" y="1930400"/>
            <a:ext cx="6040191" cy="32325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5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Maximální zdvih při zachování polohy světel</a:t>
            </a:r>
            <a:endParaRPr lang="cs-CZ" sz="4000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03" y="2187977"/>
            <a:ext cx="8409904" cy="4509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11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Maximální zdvih při zanedbání polohy světel </a:t>
            </a:r>
            <a:endParaRPr lang="cs-CZ" sz="4000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45" y="1930400"/>
            <a:ext cx="8543940" cy="4842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61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Závěrečné shrnutí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Nakladače</a:t>
            </a:r>
          </a:p>
          <a:p>
            <a:r>
              <a:rPr lang="cs-CZ" sz="2000" dirty="0" smtClean="0"/>
              <a:t>Stávající prototyp</a:t>
            </a:r>
          </a:p>
          <a:p>
            <a:r>
              <a:rPr lang="cs-CZ" sz="2000" dirty="0" smtClean="0"/>
              <a:t>Svařování metodou TIG</a:t>
            </a:r>
          </a:p>
          <a:p>
            <a:r>
              <a:rPr lang="cs-CZ" sz="2000" dirty="0" smtClean="0"/>
              <a:t>Aktuátor</a:t>
            </a:r>
          </a:p>
          <a:p>
            <a:r>
              <a:rPr lang="cs-CZ" sz="2000" dirty="0" smtClean="0"/>
              <a:t>Konstrukce čelního nakladače</a:t>
            </a:r>
          </a:p>
          <a:p>
            <a:endParaRPr lang="cs-CZ" sz="2000" dirty="0" smtClean="0"/>
          </a:p>
          <a:p>
            <a:r>
              <a:rPr lang="cs-CZ" sz="2000" dirty="0" smtClean="0"/>
              <a:t>Výkresová dokumentace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5344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480" y="1270000"/>
            <a:ext cx="5286375" cy="5324475"/>
          </a:xfrm>
          <a:prstGeom prst="rect">
            <a:avLst/>
          </a:prstGeom>
        </p:spPr>
      </p:pic>
      <p:pic>
        <p:nvPicPr>
          <p:cNvPr id="1026" name="Picture 2" descr="http://publicdomainvectors.org/photos/mono-question-mar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766" y="1351924"/>
            <a:ext cx="1049628" cy="104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publicdomainvectors.org/photos/mono-question-mar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005" y="220372"/>
            <a:ext cx="1049628" cy="104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publicdomainvectors.org/photos/mono-question-mar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927" y="3271235"/>
            <a:ext cx="1049628" cy="104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publicdomainvectors.org/photos/mono-question-mar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6" y="1270000"/>
            <a:ext cx="1049628" cy="104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publicdomainvectors.org/photos/mono-question-mar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99" y="3239037"/>
            <a:ext cx="1049628" cy="104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publicdomainvectors.org/photos/mono-question-mar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162" y="5093594"/>
            <a:ext cx="1049628" cy="104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75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000" dirty="0" smtClean="0"/>
              <a:t/>
            </a:r>
            <a:br>
              <a:rPr lang="cs-CZ" sz="5000" dirty="0" smtClean="0"/>
            </a:br>
            <a:r>
              <a:rPr lang="cs-CZ" sz="5000" dirty="0"/>
              <a:t/>
            </a:r>
            <a:br>
              <a:rPr lang="cs-CZ" sz="5000" dirty="0"/>
            </a:br>
            <a:r>
              <a:rPr lang="cs-CZ" sz="5000" dirty="0" smtClean="0"/>
              <a:t/>
            </a:r>
            <a:br>
              <a:rPr lang="cs-CZ" sz="5000" dirty="0" smtClean="0"/>
            </a:br>
            <a:r>
              <a:rPr lang="cs-CZ" sz="5000" dirty="0" smtClean="0"/>
              <a:t>Děkuji za pozornost! </a:t>
            </a:r>
            <a:endParaRPr lang="cs-CZ" sz="5000" dirty="0"/>
          </a:p>
        </p:txBody>
      </p:sp>
    </p:spTree>
    <p:extLst>
      <p:ext uri="{BB962C8B-B14F-4D97-AF65-F5344CB8AC3E}">
        <p14:creationId xmlns:p14="http://schemas.microsoft.com/office/powerpoint/2010/main" val="11345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093" y="596721"/>
            <a:ext cx="8964909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Motivace a důvody k řešení problému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</a:t>
            </a:r>
            <a:r>
              <a:rPr lang="cs-CZ" sz="2000" dirty="0" smtClean="0"/>
              <a:t>ájem o danou problematiku</a:t>
            </a:r>
          </a:p>
          <a:p>
            <a:endParaRPr lang="cs-CZ" sz="2000" dirty="0"/>
          </a:p>
          <a:p>
            <a:r>
              <a:rPr lang="cs-CZ" sz="2000" dirty="0" smtClean="0"/>
              <a:t>souvislost se studiem </a:t>
            </a:r>
          </a:p>
          <a:p>
            <a:endParaRPr lang="cs-CZ" sz="2000" dirty="0"/>
          </a:p>
          <a:p>
            <a:r>
              <a:rPr lang="cs-CZ" sz="2000" dirty="0"/>
              <a:t>v</a:t>
            </a:r>
            <a:r>
              <a:rPr lang="cs-CZ" sz="2000" dirty="0" smtClean="0"/>
              <a:t>ýzva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206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navrhnout možnosti inovativních řešení a korekcí</a:t>
            </a:r>
          </a:p>
          <a:p>
            <a:endParaRPr lang="cs-CZ" sz="2400" dirty="0"/>
          </a:p>
          <a:p>
            <a:pPr lvl="1"/>
            <a:r>
              <a:rPr lang="cs-CZ" sz="1800" dirty="0" smtClean="0"/>
              <a:t>zlepšení stávajících vybraných parametrů 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r</a:t>
            </a:r>
            <a:r>
              <a:rPr lang="cs-CZ" sz="1800" dirty="0" smtClean="0"/>
              <a:t>ozšíření využitelnosti vozidla v praxi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5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Výzkumný problém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jaké součásti bude obsahovat konstrukce čelního nakladače?</a:t>
            </a:r>
          </a:p>
          <a:p>
            <a:endParaRPr lang="cs-CZ" sz="2000" dirty="0"/>
          </a:p>
          <a:p>
            <a:r>
              <a:rPr lang="cs-CZ" sz="2000" dirty="0" smtClean="0"/>
              <a:t>bude zapotřebí upravit konstrukci stávajícího prototypu?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022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031" y="609600"/>
            <a:ext cx="9170971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Stávající prototyp užitkového vozidla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4759" y="1270000"/>
            <a:ext cx="7461818" cy="523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Konstrukce nakladače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uložení ramen nakladače</a:t>
            </a:r>
          </a:p>
          <a:p>
            <a:endParaRPr lang="cs-CZ" sz="2000" dirty="0" smtClean="0"/>
          </a:p>
          <a:p>
            <a:r>
              <a:rPr lang="cs-CZ" sz="2000" dirty="0" smtClean="0"/>
              <a:t>těleso nakladače</a:t>
            </a:r>
          </a:p>
          <a:p>
            <a:endParaRPr lang="cs-CZ" sz="2000" dirty="0" smtClean="0"/>
          </a:p>
          <a:p>
            <a:r>
              <a:rPr lang="cs-CZ" sz="2000" dirty="0" smtClean="0"/>
              <a:t>lžíce nakladače</a:t>
            </a:r>
          </a:p>
          <a:p>
            <a:endParaRPr lang="cs-CZ" sz="2000" dirty="0" smtClean="0"/>
          </a:p>
          <a:p>
            <a:r>
              <a:rPr lang="cs-CZ" sz="2000" dirty="0" smtClean="0"/>
              <a:t>pohon hlavních ramen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322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Uložení ramen nakladače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230" y="1429555"/>
            <a:ext cx="5766267" cy="542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Těleso nakladače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043" y="1206118"/>
            <a:ext cx="5402008" cy="565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5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Lžíce nakladače</a:t>
            </a:r>
            <a:endParaRPr lang="cs-CZ" sz="4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44" y="1269999"/>
            <a:ext cx="8410002" cy="525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8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3852</TotalTime>
  <Words>132</Words>
  <Application>Microsoft Office PowerPoint</Application>
  <PresentationFormat>Širokoúhlá obrazovka</PresentationFormat>
  <Paragraphs>47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Faseta</vt:lpstr>
      <vt:lpstr>Inovace a korekce užitkového vozidla na elektrický pohon </vt:lpstr>
      <vt:lpstr>Motivace a důvody k řešení problému</vt:lpstr>
      <vt:lpstr>Cíl práce</vt:lpstr>
      <vt:lpstr>Výzkumný problém</vt:lpstr>
      <vt:lpstr>Stávající prototyp užitkového vozidla</vt:lpstr>
      <vt:lpstr>Konstrukce nakladače</vt:lpstr>
      <vt:lpstr>Uložení ramen nakladače</vt:lpstr>
      <vt:lpstr>Těleso nakladače</vt:lpstr>
      <vt:lpstr>Lžíce nakladače</vt:lpstr>
      <vt:lpstr>Pohon ramen</vt:lpstr>
      <vt:lpstr>Maximální zdvih při zachování polohy světel</vt:lpstr>
      <vt:lpstr>Maximální zdvih při zanedbání polohy světel </vt:lpstr>
      <vt:lpstr>Závěrečné shrnutí </vt:lpstr>
      <vt:lpstr>Prezentace aplikace PowerPoint</vt:lpstr>
      <vt:lpstr>   Děkuji za pozornost!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Inovace a korekce užitkového vozidla na elektrický pohon</dc:title>
  <dc:creator>Tomáš</dc:creator>
  <cp:lastModifiedBy>Tomáš</cp:lastModifiedBy>
  <cp:revision>23</cp:revision>
  <dcterms:created xsi:type="dcterms:W3CDTF">2016-06-02T14:39:39Z</dcterms:created>
  <dcterms:modified xsi:type="dcterms:W3CDTF">2016-06-08T19:00:12Z</dcterms:modified>
</cp:coreProperties>
</file>