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5" r:id="rId8"/>
    <p:sldId id="268" r:id="rId9"/>
    <p:sldId id="261" r:id="rId10"/>
    <p:sldId id="267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60"/>
  </p:normalViewPr>
  <p:slideViewPr>
    <p:cSldViewPr>
      <p:cViewPr varScale="1">
        <p:scale>
          <a:sx n="84" d="100"/>
          <a:sy n="84" d="100"/>
        </p:scale>
        <p:origin x="-1402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5EC1D4A-A796-47C3-A63E-CE236FB377E2}" type="datetimeFigureOut">
              <a:rPr lang="cs-CZ" smtClean="0"/>
              <a:t>7. 6. 2016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2636912"/>
            <a:ext cx="7543800" cy="1524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Výpočet součástí na únavu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2627784" y="6317940"/>
            <a:ext cx="5752728" cy="1080120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červen 2016</a:t>
            </a:r>
          </a:p>
          <a:p>
            <a:pPr algn="l"/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49049" y="620688"/>
            <a:ext cx="7344816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</a:p>
          <a:p>
            <a:endParaRPr lang="cs-CZ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Ústav technicko-technologický</a:t>
            </a:r>
            <a:endParaRPr lang="cs-CZ" sz="2600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827584" y="479715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bakalářské práce: Martin Malý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bakalářské práce: doc. Ing. Petr Hrubý, CSc.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bakalářské práce: Ing. Martin Podařil, Ph.D.</a:t>
            </a:r>
          </a:p>
          <a:p>
            <a:pPr algn="l"/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Návrhy opatření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2457" y="764704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Minimalizace výskytu povrchových poškození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Prodloužení doby výskytu iniciace únavové trhliny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Správná volba materiálu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Omezení přítomnosti vrubů</a:t>
            </a:r>
          </a:p>
        </p:txBody>
      </p:sp>
    </p:spTree>
    <p:extLst>
      <p:ext uri="{BB962C8B-B14F-4D97-AF65-F5344CB8AC3E}">
        <p14:creationId xmlns:p14="http://schemas.microsoft.com/office/powerpoint/2010/main" val="40269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781800" cy="16002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Závěrečné shrnutí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543800" cy="38862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Stanovení základních vlivů na mez únavy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Prodloužení životnosti konstrukce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práce byl splněn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7344816" cy="16002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Dotazy vedoucího a oponenta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543800" cy="38862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Vysvětlete, jakým způsobem postupujeme při predikci trajektorie bodu provozní napjatosti v rovině Haighova diagramu, při stanovení bezpečnosti posuzovaného průřezu součásti na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únavu.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Blíže charakterizujte přínosy Vaší práce.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242088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Děkuji za pozornost.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64896" cy="16002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Motivace 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a důvody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4525963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Zájem o danou problematiku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Prohloubení znalostí v této oblasti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Využití v praxi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3240360" cy="1008112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692696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Cílem této bakalářské práce je analyzovat vlivy tvaru součásti na pevnost součásti s ohledem na vrubový účinek. Zaměřit se rovněž na svařované části rotujících členů mechanismů strojů. </a:t>
            </a:r>
          </a:p>
        </p:txBody>
      </p:sp>
    </p:spTree>
    <p:extLst>
      <p:ext uri="{BB962C8B-B14F-4D97-AF65-F5344CB8AC3E}">
        <p14:creationId xmlns:p14="http://schemas.microsoft.com/office/powerpoint/2010/main" val="36892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1000"/>
                    </a14:imgEffect>
                    <a14:imgEffect>
                      <a14:brightnessContrast bright="4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999897" cy="216024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softEdge rad="1231900"/>
          </a:effectLst>
          <a:scene3d>
            <a:camera prst="orthographicFront"/>
            <a:lightRig rig="chilly" dir="t"/>
          </a:scene3d>
          <a:sp3d extrusionH="76200" prstMaterial="translucentPowder"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Teoretická část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836712"/>
            <a:ext cx="7543800" cy="38862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Problematika únavy materiálu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Únavové lomy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Únavové zkoušky a jejich členění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4000"/>
                    </a14:imgEffect>
                    <a14:imgEffect>
                      <a14:colorTemperature colorTemp="9200"/>
                    </a14:imgEffect>
                    <a14:imgEffect>
                      <a14:saturation sat="93000"/>
                    </a14:imgEffect>
                    <a14:imgEffect>
                      <a14:brightnessContrast bright="12000"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2297095" cy="2588518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softEdge rad="152400"/>
          </a:effectLst>
          <a:scene3d>
            <a:camera prst="orthographicFront"/>
            <a:lightRig rig="chilly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8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Výzkumný problém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908720"/>
            <a:ext cx="7543800" cy="38862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Analýza vrubového účinku na mez únavy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Analýza svařované části rotujícího členu mechanismu stroje z hlediska její bezpečnosti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Metodika práce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124744"/>
            <a:ext cx="7543800" cy="38862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Únavové diagramy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Nomogramy vrubových součinitelů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Aplikace pevnostních podmínek pro dané namáhání k určení míry bezpečnosti 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6781800" cy="16002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Aplikační část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14400" y="21849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Zkušební vzorek a hřídel s vrubem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Únavové zatížení svarových spojů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Svařované části Cardanova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mechanismu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Ocelové táhlo namáhané v tahu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44816" cy="45768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6781800" cy="16002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Haighův diagram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Dosažené výsledky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276872"/>
            <a:ext cx="7543800" cy="388620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Nejvyšší mez únavy u leštěných (hladkých) součástí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Snižování meze únavy v důsledku obrobení součásti a jakosti povrchu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Korigování únavy dle tvaru  součásti – oblé přechody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Svar způsobuje vnitřní pnutí, snižuje mez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únavy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Mez únavy svařovaných součástí vychází z typu svaru a způsobu namáhání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Mez únavy svaru </a:t>
            </a: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lze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korigovat pomocí </a:t>
            </a: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dokončovacích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operací – plynulé přechody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223</TotalTime>
  <Words>301</Words>
  <Application>Microsoft Office PowerPoint</Application>
  <PresentationFormat>Předvádění na obrazovce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NewsPrint</vt:lpstr>
      <vt:lpstr>Výpočet součástí na únavu</vt:lpstr>
      <vt:lpstr>Motivace a důvody k řešení daného problému</vt:lpstr>
      <vt:lpstr>Cíl práce</vt:lpstr>
      <vt:lpstr>Teoretická část</vt:lpstr>
      <vt:lpstr>Výzkumný problém</vt:lpstr>
      <vt:lpstr>Metodika práce</vt:lpstr>
      <vt:lpstr>Aplikační část</vt:lpstr>
      <vt:lpstr>Haighův diagram</vt:lpstr>
      <vt:lpstr>Dosažené výsledky</vt:lpstr>
      <vt:lpstr>Návrhy opatření</vt:lpstr>
      <vt:lpstr>Závěrečné shrnutí</vt:lpstr>
      <vt:lpstr>Dotazy vedoucího a oponenta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Výpočet součástí na únavu</dc:title>
  <dc:creator>User 2.0</dc:creator>
  <cp:lastModifiedBy>User 2.0</cp:lastModifiedBy>
  <cp:revision>26</cp:revision>
  <dcterms:created xsi:type="dcterms:W3CDTF">2016-06-04T07:50:00Z</dcterms:created>
  <dcterms:modified xsi:type="dcterms:W3CDTF">2016-06-07T16:43:52Z</dcterms:modified>
</cp:coreProperties>
</file>