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7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36" autoAdjust="0"/>
    <p:restoredTop sz="94660"/>
  </p:normalViewPr>
  <p:slideViewPr>
    <p:cSldViewPr>
      <p:cViewPr>
        <p:scale>
          <a:sx n="75" d="100"/>
          <a:sy n="75" d="100"/>
        </p:scale>
        <p:origin x="-2892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CAFB-622C-4735-846E-3B173A679E11}" type="datetimeFigureOut">
              <a:rPr lang="cs-CZ" smtClean="0"/>
              <a:pPr/>
              <a:t>08.06.2016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CB4A-BD82-4301-B733-75B2C6A3A7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latin typeface="Arial" pitchFamily="34" charset="0"/>
                <a:cs typeface="Arial" pitchFamily="34" charset="0"/>
              </a:rPr>
              <a:t>Vysoká škola technická a ekonomická</a:t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Katedra strojírenství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596" y="1785926"/>
            <a:ext cx="7358114" cy="27146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4000" b="1" dirty="0" smtClean="0"/>
          </a:p>
          <a:p>
            <a:pPr marL="0" indent="0" algn="ctr"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Návrh pásového dopravníku </a:t>
            </a:r>
          </a:p>
          <a:p>
            <a:pPr marL="0" indent="0" algn="ctr"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s automatickou třídičkou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upload.wikimedia.org/wikipedia/commons/thumb/2/2a/Logo_vste.jpg/235px-Logo_v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1305396" cy="1305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428596" y="5214950"/>
            <a:ext cx="6786610" cy="1328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Autor práce:	                  Zbyněk Loukota</a:t>
            </a: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Vedoucí práce:	           	    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Ing. Martin Podařil, </a:t>
            </a:r>
            <a:r>
              <a:rPr lang="cs-CZ" sz="2000" b="1" dirty="0" err="1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.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Oponent práce:	     Ing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. Monika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Karková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Cenové nabídky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Sestavení cenových nabídek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Technické a ekonomické provedení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928662" y="3500438"/>
          <a:ext cx="4477386" cy="2560320"/>
        </p:xfrm>
        <a:graphic>
          <a:graphicData uri="http://schemas.openxmlformats.org/drawingml/2006/table">
            <a:tbl>
              <a:tblPr/>
              <a:tblGrid>
                <a:gridCol w="1599248"/>
                <a:gridCol w="1370648"/>
                <a:gridCol w="15074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Společnost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Cena bez DPH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Cena s DPH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AGROCENTRUM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BASTEELOS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12928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16364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ALUTEC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15463,90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19574,60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FESTO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11657,22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14755,98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GUMEX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PEMATEX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313,20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377,77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Cena celkem: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44814,32 Kč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56459,35 Kč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Otázky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Vedoucí práce: Ing. Martin Podařil,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Ph.D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6"/>
              </a:spcBef>
              <a:buClr>
                <a:srgbClr val="C00000"/>
              </a:buClr>
              <a:buSzPct val="100000"/>
              <a:buFont typeface="+mj-lt"/>
              <a:buAutoNum type="arabicParenR"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Popište přínos závěrečné práce pro praxi.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“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214687"/>
            <a:ext cx="82296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000" dirty="0" smtClean="0">
                <a:latin typeface="Arial" pitchFamily="34" charset="0"/>
                <a:cs typeface="Arial" pitchFamily="34" charset="0"/>
              </a:rPr>
              <a:t>Děkuji za pozornost</a:t>
            </a:r>
            <a:endParaRPr lang="cs-CZ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Obsah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Pásový dopravník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Třídění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Manipulátor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Podstatné prvky použité při návrhu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Cenové nabídky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Otázky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         „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Cílem práce je návrh a konstrukce pásového dopravníku s automatickou třídičkou společně s kompletní výkresovou dokumentací v programu AUTODESK INVENTOR. Práce je zaměřena na analýzu problému, návrh nejvhodnější varianty pásového dopravníku a kalkulaci ceny (cenovou nabídku).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“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Pásový dopravník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90036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Doprava materiálu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Značný vývoj v poslední době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Mnoho výhod pásového dopravníku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 b="10995"/>
          <a:stretch>
            <a:fillRect/>
          </a:stretch>
        </p:blipFill>
        <p:spPr bwMode="auto">
          <a:xfrm>
            <a:off x="857224" y="4714884"/>
            <a:ext cx="41434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072198" y="4572008"/>
            <a:ext cx="2724168" cy="21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Hnaný buben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Napínací systém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Dopravní pás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Horní stolice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Hnací buben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Dolní stolice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Třídění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Princip třídění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Varianty třídění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Hodnocení variant a výběr varianty</a:t>
            </a:r>
          </a:p>
          <a:p>
            <a:endParaRPr lang="cs-CZ" sz="28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34" y="4357694"/>
          <a:ext cx="8286808" cy="19327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64089"/>
                <a:gridCol w="1340336"/>
                <a:gridCol w="1328297"/>
                <a:gridCol w="1544998"/>
                <a:gridCol w="842726"/>
                <a:gridCol w="1123635"/>
                <a:gridCol w="842727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Varianty třídění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Konstrukční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řešení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Prostor v okolí dopravníku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Počet tříděných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skupin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Cena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Součet bodů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Pořadí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719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Pád z konce pásu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98184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Pád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ze strany pásu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Manipulátor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254317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Princip manipulátoru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Varianty manipulátoru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Hodnocení variant a výběr varianty</a:t>
            </a:r>
          </a:p>
          <a:p>
            <a:pPr>
              <a:buNone/>
            </a:pPr>
            <a:endParaRPr lang="cs-CZ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71472" y="4500570"/>
          <a:ext cx="8072493" cy="192464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63519"/>
                <a:gridCol w="1193325"/>
                <a:gridCol w="1329368"/>
                <a:gridCol w="1000132"/>
                <a:gridCol w="1071570"/>
                <a:gridCol w="642942"/>
                <a:gridCol w="785818"/>
                <a:gridCol w="785819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Manipulátor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Konstrukční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náročnost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Prostotorová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náročnost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Počet tříděných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skupin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Hmotnost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Cena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Součet bodů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Pořadí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06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Deskový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8006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Pákový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708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Lineární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296974"/>
          </a:xfrm>
        </p:spPr>
        <p:txBody>
          <a:bodyPr>
            <a:no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Podstatné prvky použité při návrhu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8660" t="6374" r="6902" b="10770"/>
          <a:stretch>
            <a:fillRect/>
          </a:stretch>
        </p:blipFill>
        <p:spPr bwMode="auto">
          <a:xfrm>
            <a:off x="428596" y="2714619"/>
            <a:ext cx="4363222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6633" r="9183"/>
          <a:stretch>
            <a:fillRect/>
          </a:stretch>
        </p:blipFill>
        <p:spPr bwMode="auto">
          <a:xfrm>
            <a:off x="4786314" y="2714620"/>
            <a:ext cx="3826171" cy="36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static1.squarespace.com/static/5553aa15e4b0f175fd67a77e/t/559ad3d7e4b025eeecf8c44c/1436210136496/auto_desk_inven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14554"/>
            <a:ext cx="1727393" cy="48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296974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Podstatné prvky použité při návrhu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00216"/>
            <a:ext cx="8229600" cy="457205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Krokový motor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Hliníkové profily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Pás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rcRect l="52753" t="39031" r="27525" b="25641"/>
          <a:stretch>
            <a:fillRect/>
          </a:stretch>
        </p:blipFill>
        <p:spPr bwMode="auto">
          <a:xfrm>
            <a:off x="3929058" y="2071678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27860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/>
          <a:srcRect l="48517" t="44154" r="24428" b="37842"/>
          <a:stretch>
            <a:fillRect/>
          </a:stretch>
        </p:blipFill>
        <p:spPr bwMode="auto">
          <a:xfrm>
            <a:off x="3929058" y="5143512"/>
            <a:ext cx="2802772" cy="113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Podstatné prvky použité při návrhu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Napínací systém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Výstupní hřídel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34397" t="26115" r="26612" b="16227"/>
          <a:stretch>
            <a:fillRect/>
          </a:stretch>
        </p:blipFill>
        <p:spPr bwMode="auto">
          <a:xfrm>
            <a:off x="3571868" y="2214554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136" t="41950" r="18367" b="29024"/>
          <a:stretch>
            <a:fillRect/>
          </a:stretch>
        </p:blipFill>
        <p:spPr bwMode="auto">
          <a:xfrm>
            <a:off x="3643306" y="4500570"/>
            <a:ext cx="25419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278</Words>
  <Application>Microsoft Office PowerPoint</Application>
  <PresentationFormat>Předvádění na obrazovce (4:3)</PresentationFormat>
  <Paragraphs>149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Vysoká škola technická a ekonomická Katedra strojírenství</vt:lpstr>
      <vt:lpstr>Obsah</vt:lpstr>
      <vt:lpstr>Cíl práce</vt:lpstr>
      <vt:lpstr>Pásový dopravník</vt:lpstr>
      <vt:lpstr>Třídění</vt:lpstr>
      <vt:lpstr>Manipulátor</vt:lpstr>
      <vt:lpstr>Podstatné prvky použité při návrhu</vt:lpstr>
      <vt:lpstr>Podstatné prvky použité při návrhu</vt:lpstr>
      <vt:lpstr>Podstatné prvky použité při návrhu</vt:lpstr>
      <vt:lpstr>Cenové nabídky</vt:lpstr>
      <vt:lpstr>Otázky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Katedra strojírenství</dc:title>
  <dc:creator>Zbyněk</dc:creator>
  <cp:lastModifiedBy>Zbyněk</cp:lastModifiedBy>
  <cp:revision>27</cp:revision>
  <dcterms:created xsi:type="dcterms:W3CDTF">2016-05-31T10:26:37Z</dcterms:created>
  <dcterms:modified xsi:type="dcterms:W3CDTF">2016-06-08T15:51:08Z</dcterms:modified>
</cp:coreProperties>
</file>