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8" r:id="rId7"/>
    <p:sldId id="279" r:id="rId8"/>
    <p:sldId id="280" r:id="rId9"/>
    <p:sldId id="271" r:id="rId10"/>
    <p:sldId id="266" r:id="rId11"/>
    <p:sldId id="281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3856-E55B-4E1D-94DA-EB591D2DA44E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097-28B9-4936-AB72-1F071B1E3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55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3856-E55B-4E1D-94DA-EB591D2DA44E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097-28B9-4936-AB72-1F071B1E3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24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3856-E55B-4E1D-94DA-EB591D2DA44E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097-28B9-4936-AB72-1F071B1E3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74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3856-E55B-4E1D-94DA-EB591D2DA44E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097-28B9-4936-AB72-1F071B1E3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42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3856-E55B-4E1D-94DA-EB591D2DA44E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097-28B9-4936-AB72-1F071B1E3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98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3856-E55B-4E1D-94DA-EB591D2DA44E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097-28B9-4936-AB72-1F071B1E3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04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3856-E55B-4E1D-94DA-EB591D2DA44E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097-28B9-4936-AB72-1F071B1E3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03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3856-E55B-4E1D-94DA-EB591D2DA44E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097-28B9-4936-AB72-1F071B1E3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49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3856-E55B-4E1D-94DA-EB591D2DA44E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097-28B9-4936-AB72-1F071B1E3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50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3856-E55B-4E1D-94DA-EB591D2DA44E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097-28B9-4936-AB72-1F071B1E3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18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3856-E55B-4E1D-94DA-EB591D2DA44E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097-28B9-4936-AB72-1F071B1E3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7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C3856-E55B-4E1D-94DA-EB591D2DA44E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0D097-28B9-4936-AB72-1F071B1E3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60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598381" y="1566735"/>
            <a:ext cx="6453208" cy="251460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cs-CZ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Návrh systému údržby CNC stroje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356757" y="5248875"/>
            <a:ext cx="9026139" cy="1967470"/>
          </a:xfrm>
        </p:spPr>
        <p:txBody>
          <a:bodyPr>
            <a:noAutofit/>
          </a:bodyPr>
          <a:lstStyle/>
          <a:p>
            <a:pPr algn="l">
              <a:spcBef>
                <a:spcPts val="6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</a:pPr>
            <a:r>
              <a:rPr lang="cs-CZ" b="1" dirty="0" smtClean="0"/>
              <a:t>Autor práce:		Dominik Krofta</a:t>
            </a:r>
          </a:p>
          <a:p>
            <a:pPr algn="l">
              <a:spcBef>
                <a:spcPts val="6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</a:pPr>
            <a:r>
              <a:rPr lang="cs-CZ" b="1" dirty="0" smtClean="0"/>
              <a:t>Vedoucí práce:	</a:t>
            </a:r>
            <a:r>
              <a:rPr lang="cs-CZ" b="1" dirty="0"/>
              <a:t>Ing. Daniel Kučerka, PhD.</a:t>
            </a:r>
            <a:endParaRPr lang="cs-CZ" b="1" dirty="0" smtClean="0"/>
          </a:p>
          <a:p>
            <a:pPr algn="l">
              <a:spcBef>
                <a:spcPts val="6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</a:pPr>
            <a:r>
              <a:rPr lang="cs-CZ" b="1" dirty="0" smtClean="0"/>
              <a:t>Oponent práce:</a:t>
            </a:r>
            <a:r>
              <a:rPr lang="cs-CZ" b="1" dirty="0"/>
              <a:t>	Ing. Marcel </a:t>
            </a:r>
            <a:r>
              <a:rPr lang="cs-CZ" b="1" dirty="0" err="1"/>
              <a:t>Gause</a:t>
            </a:r>
            <a:endParaRPr lang="cs-CZ" b="1" dirty="0"/>
          </a:p>
        </p:txBody>
      </p:sp>
      <p:pic>
        <p:nvPicPr>
          <p:cNvPr id="1026" name="Picture 2" descr="https://upload.wikimedia.org/wikipedia/commons/thumb/2/2a/Logo_vste.jpg/235px-Logo_vs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73" y="183442"/>
            <a:ext cx="1305396" cy="130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471351" y="329514"/>
            <a:ext cx="3646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Vysoká škola technická a ekonomická</a:t>
            </a:r>
          </a:p>
          <a:p>
            <a:r>
              <a:rPr lang="cs-CZ" dirty="0"/>
              <a:t>Ústav </a:t>
            </a:r>
            <a:r>
              <a:rPr lang="cs-CZ" dirty="0" err="1"/>
              <a:t>technicko-technologický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16" y="461320"/>
            <a:ext cx="5372860" cy="5525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171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42887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5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Odpovědi na otázky</a:t>
            </a:r>
            <a:endParaRPr lang="cs-CZ" sz="40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Oponent</a:t>
            </a:r>
            <a:r>
              <a:rPr lang="cs-CZ" dirty="0"/>
              <a:t>: </a:t>
            </a:r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/>
              <a:t>jakém základě jste volil časové intervaly 8 hodin, 80 hodin a 1 rok </a:t>
            </a:r>
            <a:r>
              <a:rPr lang="cs-CZ" dirty="0" smtClean="0"/>
              <a:t>pro provádění </a:t>
            </a:r>
            <a:r>
              <a:rPr lang="cs-CZ" dirty="0"/>
              <a:t>údržby CNC stroje? Platí tyto intervaly obecně pro různé typy </a:t>
            </a:r>
            <a:r>
              <a:rPr lang="cs-CZ"/>
              <a:t>CNC </a:t>
            </a:r>
            <a:r>
              <a:rPr lang="cs-CZ" smtClean="0"/>
              <a:t>strojů.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97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Motivace </a:t>
            </a:r>
            <a:r>
              <a:rPr lang="cs-CZ" sz="4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cíl </a:t>
            </a:r>
            <a:r>
              <a:rPr lang="cs-CZ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řešení daného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Vytvořit “dokonalý“ systém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Najít slabá místa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Zamezit ztrátám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Zvýšit efektivnost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Poznat stávající systémy údržby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Systém vytvořit na konkrétním CNC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24" y="1631092"/>
            <a:ext cx="5190833" cy="390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235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Výzkumný problém</a:t>
            </a:r>
            <a:endParaRPr lang="cs-CZ" sz="40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Plány na opravu</a:t>
            </a:r>
          </a:p>
          <a:p>
            <a:r>
              <a:rPr lang="cs-CZ" sz="3200" dirty="0" smtClean="0"/>
              <a:t>Žádná prevence</a:t>
            </a:r>
          </a:p>
          <a:p>
            <a:r>
              <a:rPr lang="cs-CZ" sz="3200" dirty="0" smtClean="0"/>
              <a:t>Nezjistitelná historie údržby</a:t>
            </a:r>
          </a:p>
          <a:p>
            <a:r>
              <a:rPr lang="cs-CZ" sz="3200" dirty="0" smtClean="0"/>
              <a:t>Ekonomičnost </a:t>
            </a:r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56" y="1825625"/>
            <a:ext cx="5175504" cy="3447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20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Použité metody</a:t>
            </a:r>
            <a:endParaRPr lang="cs-CZ" sz="40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Zapojení do procesu</a:t>
            </a:r>
          </a:p>
          <a:p>
            <a:r>
              <a:rPr lang="cs-CZ" sz="3200" dirty="0" smtClean="0"/>
              <a:t>Pozorování  </a:t>
            </a:r>
          </a:p>
          <a:p>
            <a:r>
              <a:rPr lang="cs-CZ" sz="3200" dirty="0" smtClean="0"/>
              <a:t>Sběr informací</a:t>
            </a:r>
          </a:p>
          <a:p>
            <a:r>
              <a:rPr lang="cs-CZ" sz="3200" dirty="0"/>
              <a:t>Analýza</a:t>
            </a:r>
            <a:endParaRPr lang="cs-CZ" sz="3200" dirty="0" smtClean="0"/>
          </a:p>
          <a:p>
            <a:r>
              <a:rPr lang="cs-CZ" sz="3200" dirty="0" smtClean="0"/>
              <a:t>Konzultace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73" y="1580119"/>
            <a:ext cx="5535827" cy="311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98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cs-CZ" sz="4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osažené </a:t>
            </a:r>
            <a:r>
              <a:rPr lang="cs-CZ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výsledky a přínos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Sestavení plánu na údržbu</a:t>
            </a:r>
          </a:p>
          <a:p>
            <a:r>
              <a:rPr lang="cs-CZ" dirty="0" smtClean="0"/>
              <a:t>Seznámení s pracovištěm</a:t>
            </a:r>
          </a:p>
          <a:p>
            <a:r>
              <a:rPr lang="cs-CZ" dirty="0" smtClean="0"/>
              <a:t>Vyzkoušení servisních úkonů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38" y="1559783"/>
            <a:ext cx="4628635" cy="3471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30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cs-CZ" sz="4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osažené </a:t>
            </a:r>
            <a:r>
              <a:rPr lang="cs-CZ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výsledky a přínos práce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48" y="1588506"/>
            <a:ext cx="5532824" cy="4876781"/>
          </a:xfrm>
        </p:spPr>
      </p:pic>
    </p:spTree>
    <p:extLst>
      <p:ext uri="{BB962C8B-B14F-4D97-AF65-F5344CB8AC3E}">
        <p14:creationId xmlns:p14="http://schemas.microsoft.com/office/powerpoint/2010/main" val="2743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cs-CZ" sz="4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osažené </a:t>
            </a:r>
            <a:r>
              <a:rPr lang="cs-CZ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výsledky a přínos práce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6374" y="1293342"/>
            <a:ext cx="4506427" cy="529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cs-CZ" sz="4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osažené </a:t>
            </a:r>
            <a:r>
              <a:rPr lang="cs-CZ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výsledky a přínos práce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969" y="1460207"/>
            <a:ext cx="3942062" cy="491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Závěr</a:t>
            </a:r>
            <a:endParaRPr lang="cs-CZ" sz="40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Specifické vytvoření plánu </a:t>
            </a:r>
          </a:p>
          <a:p>
            <a:r>
              <a:rPr lang="cs-CZ" dirty="0" smtClean="0"/>
              <a:t>Kontrola </a:t>
            </a:r>
          </a:p>
          <a:p>
            <a:r>
              <a:rPr lang="cs-CZ" dirty="0" smtClean="0"/>
              <a:t>Popsání úkonů</a:t>
            </a:r>
          </a:p>
          <a:p>
            <a:r>
              <a:rPr lang="cs-CZ" dirty="0" smtClean="0"/>
              <a:t>Efektivnost</a:t>
            </a:r>
          </a:p>
          <a:p>
            <a:r>
              <a:rPr lang="cs-CZ" dirty="0" smtClean="0"/>
              <a:t>Eliminace ztrát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16" y="1704915"/>
            <a:ext cx="6762189" cy="459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2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144</Words>
  <Application>Microsoft Office PowerPoint</Application>
  <PresentationFormat>Širokoúhlá obrazovka</PresentationFormat>
  <Paragraphs>42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Motiv Office</vt:lpstr>
      <vt:lpstr>Návrh systému údržby CNC stroje</vt:lpstr>
      <vt:lpstr>Motivace a cíl k řešení daného problému</vt:lpstr>
      <vt:lpstr>Výzkumný problém</vt:lpstr>
      <vt:lpstr>Použité metody</vt:lpstr>
      <vt:lpstr>Dosažené výsledky a přínos práce</vt:lpstr>
      <vt:lpstr>Dosažené výsledky a přínos práce</vt:lpstr>
      <vt:lpstr>Dosažené výsledky a přínos práce</vt:lpstr>
      <vt:lpstr>Dosažené výsledky a přínos práce</vt:lpstr>
      <vt:lpstr>Závěr</vt:lpstr>
      <vt:lpstr>Děkuji Vám za pozornost</vt:lpstr>
      <vt:lpstr>Odpovědi na otázky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výpočtu dynamických vlastností rotorů</dc:title>
  <dc:creator>Dominik Krofta</dc:creator>
  <cp:lastModifiedBy>Nik</cp:lastModifiedBy>
  <cp:revision>76</cp:revision>
  <dcterms:created xsi:type="dcterms:W3CDTF">2016-01-23T18:14:39Z</dcterms:created>
  <dcterms:modified xsi:type="dcterms:W3CDTF">2016-06-08T17:03:49Z</dcterms:modified>
</cp:coreProperties>
</file>