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40B7173-534F-4432-8247-0FC261B47EDF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B9FB578-D4D1-4755-97AC-1DB19632CC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7173-534F-4432-8247-0FC261B47EDF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B578-D4D1-4755-97AC-1DB19632CC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7173-534F-4432-8247-0FC261B47EDF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B578-D4D1-4755-97AC-1DB19632CC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40B7173-534F-4432-8247-0FC261B47EDF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B578-D4D1-4755-97AC-1DB19632CC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40B7173-534F-4432-8247-0FC261B47EDF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B9FB578-D4D1-4755-97AC-1DB19632CC82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40B7173-534F-4432-8247-0FC261B47EDF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B9FB578-D4D1-4755-97AC-1DB19632CC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40B7173-534F-4432-8247-0FC261B47EDF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B9FB578-D4D1-4755-97AC-1DB19632CC8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7173-534F-4432-8247-0FC261B47EDF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B578-D4D1-4755-97AC-1DB19632CC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40B7173-534F-4432-8247-0FC261B47EDF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B9FB578-D4D1-4755-97AC-1DB19632CC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40B7173-534F-4432-8247-0FC261B47EDF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B9FB578-D4D1-4755-97AC-1DB19632CC8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40B7173-534F-4432-8247-0FC261B47EDF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B9FB578-D4D1-4755-97AC-1DB19632CC8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40B7173-534F-4432-8247-0FC261B47EDF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B9FB578-D4D1-4755-97AC-1DB19632CC82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pload.wikimedia.org/wikipedia/commons/thumb/2/2a/Logo_vste.jpg/235px-Logo_vs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93924"/>
            <a:ext cx="1305396" cy="130539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602783" y="33879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2000" dirty="0" smtClean="0"/>
              <a:t>Vysoká škola technická a ekonomická</a:t>
            </a:r>
          </a:p>
          <a:p>
            <a:pPr algn="ctr"/>
            <a:r>
              <a:rPr lang="cs-CZ" sz="2000" dirty="0" smtClean="0"/>
              <a:t>Ústav technicko-technologický</a:t>
            </a:r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206393"/>
            <a:ext cx="3637019" cy="204400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Obdélník 6"/>
          <p:cNvSpPr/>
          <p:nvPr/>
        </p:nvSpPr>
        <p:spPr>
          <a:xfrm>
            <a:off x="1619162" y="5589240"/>
            <a:ext cx="8064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</a:pPr>
            <a:r>
              <a:rPr lang="cs-CZ" sz="2000" dirty="0"/>
              <a:t>Autor práce: 	</a:t>
            </a:r>
            <a:r>
              <a:rPr lang="cs-CZ" sz="2000" dirty="0" smtClean="0"/>
              <a:t>	Kroček </a:t>
            </a:r>
            <a:r>
              <a:rPr lang="cs-CZ" sz="2000" dirty="0"/>
              <a:t>Martin </a:t>
            </a:r>
          </a:p>
          <a:p>
            <a:pPr>
              <a:spcBef>
                <a:spcPts val="6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</a:pPr>
            <a:r>
              <a:rPr lang="cs-CZ" sz="2000" dirty="0"/>
              <a:t>Vedoucí práce:	</a:t>
            </a:r>
            <a:r>
              <a:rPr lang="cs-CZ" sz="2000" dirty="0" smtClean="0"/>
              <a:t>Ing</a:t>
            </a:r>
            <a:r>
              <a:rPr lang="cs-CZ" sz="2000" dirty="0"/>
              <a:t>. Podařil Martin, PhD.</a:t>
            </a:r>
          </a:p>
          <a:p>
            <a:pPr>
              <a:spcBef>
                <a:spcPts val="6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</a:pPr>
            <a:r>
              <a:rPr lang="cs-CZ" sz="2000" dirty="0"/>
              <a:t>Oponent práce:	</a:t>
            </a:r>
            <a:r>
              <a:rPr lang="cs-CZ" sz="2000" dirty="0" smtClean="0"/>
              <a:t>Ing</a:t>
            </a:r>
            <a:r>
              <a:rPr lang="cs-CZ" sz="2000" dirty="0"/>
              <a:t>. Monika </a:t>
            </a:r>
            <a:r>
              <a:rPr lang="cs-CZ" sz="2000" dirty="0" err="1" smtClean="0"/>
              <a:t>Kárková</a:t>
            </a:r>
            <a:r>
              <a:rPr lang="cs-CZ" sz="2000" dirty="0" smtClean="0"/>
              <a:t>, PhD.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38062" y="1993605"/>
            <a:ext cx="87206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Návrh a konstrukce Ionizátoru</a:t>
            </a:r>
            <a:endParaRPr lang="cs-CZ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10" name="Přímá spojnice 9"/>
          <p:cNvCxnSpPr/>
          <p:nvPr/>
        </p:nvCxnSpPr>
        <p:spPr>
          <a:xfrm>
            <a:off x="251520" y="1499321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51520" y="5473005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325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65623" y="319008"/>
            <a:ext cx="704712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Otázky od vedoucího a </a:t>
            </a:r>
          </a:p>
          <a:p>
            <a:pPr algn="ctr"/>
            <a:r>
              <a:rPr lang="cs-CZ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oponenta</a:t>
            </a:r>
            <a:endParaRPr lang="cs-CZ" sz="4000" dirty="0"/>
          </a:p>
        </p:txBody>
      </p:sp>
      <p:cxnSp>
        <p:nvCxnSpPr>
          <p:cNvPr id="3" name="Přímá spojnice 2"/>
          <p:cNvCxnSpPr/>
          <p:nvPr/>
        </p:nvCxnSpPr>
        <p:spPr>
          <a:xfrm>
            <a:off x="852780" y="980728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489184" y="235265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cs-CZ" dirty="0"/>
              <a:t>Na základě jakých parametrů jste porovnávali zvolené metody?</a:t>
            </a:r>
          </a:p>
        </p:txBody>
      </p:sp>
      <p:sp>
        <p:nvSpPr>
          <p:cNvPr id="5" name="Obdélník 4"/>
          <p:cNvSpPr/>
          <p:nvPr/>
        </p:nvSpPr>
        <p:spPr>
          <a:xfrm>
            <a:off x="191741" y="1937157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cs-CZ" dirty="0"/>
              <a:t>Jaké jsou výsledky ověření funkce navrženého stroje (v závěru práce uvádíte, že jste zařízení ověřil, ale nevidím v práci žádné informace nebo postup)?</a:t>
            </a:r>
          </a:p>
        </p:txBody>
      </p:sp>
      <p:sp>
        <p:nvSpPr>
          <p:cNvPr id="6" name="Obdélník 5"/>
          <p:cNvSpPr/>
          <p:nvPr/>
        </p:nvSpPr>
        <p:spPr>
          <a:xfrm>
            <a:off x="179512" y="364502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cs-CZ" dirty="0"/>
              <a:t>Jaký měla bakalářská práce přínos pro Vás osobně? </a:t>
            </a:r>
          </a:p>
        </p:txBody>
      </p:sp>
      <p:sp>
        <p:nvSpPr>
          <p:cNvPr id="7" name="Obdélník 6"/>
          <p:cNvSpPr/>
          <p:nvPr/>
        </p:nvSpPr>
        <p:spPr>
          <a:xfrm>
            <a:off x="4751512" y="429135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cs-CZ" dirty="0" smtClean="0"/>
              <a:t>Jakým způsobem jste ověřil bezpečnost konstrukce ? 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91741" y="493768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cs-CZ" dirty="0" smtClean="0"/>
              <a:t>Jakým způsobem proběhlo ověření funkčnosti ionizace ?</a:t>
            </a:r>
          </a:p>
        </p:txBody>
      </p:sp>
    </p:spTree>
    <p:extLst>
      <p:ext uri="{BB962C8B-B14F-4D97-AF65-F5344CB8AC3E}">
        <p14:creationId xmlns:p14="http://schemas.microsoft.com/office/powerpoint/2010/main" val="3366952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65914" y="2780927"/>
            <a:ext cx="84465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Děkuji Vám za pozornost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852780" y="980728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nice 3"/>
          <p:cNvCxnSpPr/>
          <p:nvPr/>
        </p:nvCxnSpPr>
        <p:spPr>
          <a:xfrm>
            <a:off x="852780" y="5949280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817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54590" y="303002"/>
            <a:ext cx="686918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Motivace a cíl k řešení </a:t>
            </a:r>
          </a:p>
          <a:p>
            <a:pPr algn="ctr"/>
            <a:r>
              <a:rPr lang="cs-CZ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daného problému</a:t>
            </a:r>
            <a:endParaRPr lang="cs-CZ" sz="40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852780" y="980728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/>
          <p:cNvSpPr txBox="1"/>
          <p:nvPr/>
        </p:nvSpPr>
        <p:spPr>
          <a:xfrm>
            <a:off x="469520" y="1837447"/>
            <a:ext cx="80393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itchFamily="2" charset="2"/>
              <a:buChar char="ü"/>
            </a:pPr>
            <a:r>
              <a:rPr lang="cs-CZ" sz="3200" dirty="0" smtClean="0"/>
              <a:t>Praxe po celou dobu studování na VŠ</a:t>
            </a:r>
          </a:p>
          <a:p>
            <a:pPr marL="457200" indent="-457200" algn="ctr">
              <a:buFont typeface="Wingdings" pitchFamily="2" charset="2"/>
              <a:buChar char="ü"/>
            </a:pPr>
            <a:endParaRPr lang="cs-CZ" sz="3200" dirty="0" smtClean="0"/>
          </a:p>
          <a:p>
            <a:pPr marL="457200" indent="-457200" algn="ctr">
              <a:buFont typeface="Wingdings" pitchFamily="2" charset="2"/>
              <a:buChar char="ü"/>
            </a:pPr>
            <a:r>
              <a:rPr lang="cs-CZ" sz="3200" dirty="0" smtClean="0"/>
              <a:t>Spolupráce napříč odděleními firmy</a:t>
            </a:r>
          </a:p>
          <a:p>
            <a:pPr marL="457200" indent="-457200" algn="ctr">
              <a:buFont typeface="Wingdings" pitchFamily="2" charset="2"/>
              <a:buChar char="ü"/>
            </a:pPr>
            <a:endParaRPr lang="cs-CZ" sz="3200" dirty="0" smtClean="0"/>
          </a:p>
          <a:p>
            <a:pPr marL="457200" indent="-457200" algn="ctr">
              <a:buFont typeface="Wingdings" pitchFamily="2" charset="2"/>
              <a:buChar char="ü"/>
            </a:pPr>
            <a:r>
              <a:rPr lang="cs-CZ" sz="3200" dirty="0"/>
              <a:t>Osobní rozvoj v oblasti konstrukce</a:t>
            </a:r>
          </a:p>
          <a:p>
            <a:pPr marL="457200" indent="-457200" algn="ctr">
              <a:buFont typeface="Wingdings" pitchFamily="2" charset="2"/>
              <a:buChar char="ü"/>
            </a:pPr>
            <a:endParaRPr lang="cs-CZ" sz="3200" dirty="0" smtClean="0"/>
          </a:p>
          <a:p>
            <a:pPr marL="457200" indent="-457200" algn="ctr">
              <a:buFont typeface="Wingdings" pitchFamily="2" charset="2"/>
              <a:buChar char="ü"/>
            </a:pPr>
            <a:r>
              <a:rPr lang="cs-CZ" sz="3200" dirty="0" smtClean="0"/>
              <a:t>Praktický přínos pro firmu</a:t>
            </a:r>
          </a:p>
          <a:p>
            <a:pPr marL="457200" indent="-457200" algn="ctr">
              <a:buFont typeface="Wingdings" pitchFamily="2" charset="2"/>
              <a:buChar char="ü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711752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958572" y="266370"/>
            <a:ext cx="28200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Cíl práce</a:t>
            </a:r>
            <a:endParaRPr lang="cs-CZ" sz="4000" dirty="0"/>
          </a:p>
        </p:txBody>
      </p:sp>
      <p:cxnSp>
        <p:nvCxnSpPr>
          <p:cNvPr id="3" name="Přímá spojnice 2"/>
          <p:cNvCxnSpPr/>
          <p:nvPr/>
        </p:nvCxnSpPr>
        <p:spPr>
          <a:xfrm>
            <a:off x="852780" y="980728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611560" y="1628800"/>
            <a:ext cx="751402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dirty="0"/>
              <a:t>Cílem práce je návrh a konstrukce ionizačního stroje, jeho vymodelování pomocí programu Autodesk Inventor 2015 Professional včetně kompletní výkresové dokumentace. Součástí práce je návrh pneumatických a elektrotechnických systémů.</a:t>
            </a:r>
          </a:p>
        </p:txBody>
      </p:sp>
    </p:spTree>
    <p:extLst>
      <p:ext uri="{BB962C8B-B14F-4D97-AF65-F5344CB8AC3E}">
        <p14:creationId xmlns:p14="http://schemas.microsoft.com/office/powerpoint/2010/main" val="3003656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70222" y="242825"/>
            <a:ext cx="60019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Výzkumné problémy</a:t>
            </a:r>
            <a:endParaRPr lang="cs-CZ" sz="4000" dirty="0"/>
          </a:p>
        </p:txBody>
      </p:sp>
      <p:cxnSp>
        <p:nvCxnSpPr>
          <p:cNvPr id="3" name="Přímá spojnice 2"/>
          <p:cNvCxnSpPr/>
          <p:nvPr/>
        </p:nvCxnSpPr>
        <p:spPr>
          <a:xfrm>
            <a:off x="852780" y="980728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366748" y="2204864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itchFamily="2" charset="2"/>
              <a:buChar char="ü"/>
            </a:pPr>
            <a:r>
              <a:rPr lang="cs-CZ" sz="3200" dirty="0" smtClean="0"/>
              <a:t>Posuvný mechanizmus pro plošinu</a:t>
            </a:r>
          </a:p>
          <a:p>
            <a:pPr marL="457200" indent="-457200" algn="ctr">
              <a:buFont typeface="Wingdings" pitchFamily="2" charset="2"/>
              <a:buChar char="ü"/>
            </a:pPr>
            <a:endParaRPr lang="cs-CZ" sz="3200" dirty="0"/>
          </a:p>
          <a:p>
            <a:pPr marL="457200" indent="-457200" algn="ctr">
              <a:buFont typeface="Wingdings" pitchFamily="2" charset="2"/>
              <a:buChar char="ü"/>
            </a:pPr>
            <a:r>
              <a:rPr lang="cs-CZ" sz="3200" dirty="0" smtClean="0"/>
              <a:t>Vymodelování v Autodesk Inventor</a:t>
            </a:r>
          </a:p>
          <a:p>
            <a:pPr marL="457200" indent="-457200" algn="ctr">
              <a:buFont typeface="Wingdings" pitchFamily="2" charset="2"/>
              <a:buChar char="ü"/>
            </a:pPr>
            <a:endParaRPr lang="cs-CZ" sz="3200" dirty="0" smtClean="0"/>
          </a:p>
          <a:p>
            <a:pPr marL="457200" indent="-457200" algn="ctr">
              <a:buFont typeface="Wingdings" pitchFamily="2" charset="2"/>
              <a:buChar char="ü"/>
            </a:pPr>
            <a:r>
              <a:rPr lang="cs-CZ" sz="3200" dirty="0" smtClean="0"/>
              <a:t>Správná funkce zapojení časovače do procesu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73412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07950" y="272842"/>
            <a:ext cx="45624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Použité metody</a:t>
            </a:r>
            <a:endParaRPr lang="cs-CZ" sz="4000" dirty="0"/>
          </a:p>
        </p:txBody>
      </p:sp>
      <p:cxnSp>
        <p:nvCxnSpPr>
          <p:cNvPr id="3" name="Přímá spojnice 2"/>
          <p:cNvCxnSpPr/>
          <p:nvPr/>
        </p:nvCxnSpPr>
        <p:spPr>
          <a:xfrm>
            <a:off x="852780" y="980728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2007574" y="2132856"/>
            <a:ext cx="496321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ctr">
              <a:buFont typeface="Wingdings" pitchFamily="2" charset="2"/>
              <a:buChar char="ü"/>
            </a:pPr>
            <a:r>
              <a:rPr lang="cs-CZ" sz="3200" dirty="0" smtClean="0"/>
              <a:t>Pozorování - inspirace </a:t>
            </a:r>
            <a:endParaRPr lang="cs-CZ" sz="3200" dirty="0" smtClean="0"/>
          </a:p>
          <a:p>
            <a:pPr marL="285750" indent="-285750" algn="ctr">
              <a:buFont typeface="Wingdings" pitchFamily="2" charset="2"/>
              <a:buChar char="ü"/>
            </a:pPr>
            <a:endParaRPr lang="cs-CZ" sz="3200" dirty="0"/>
          </a:p>
          <a:p>
            <a:pPr marL="285750" indent="-285750" algn="ctr">
              <a:buFont typeface="Wingdings" pitchFamily="2" charset="2"/>
              <a:buChar char="ü"/>
            </a:pPr>
            <a:r>
              <a:rPr lang="cs-CZ" sz="3200" dirty="0" smtClean="0"/>
              <a:t>Zapojení do procesu </a:t>
            </a:r>
          </a:p>
          <a:p>
            <a:pPr marL="285750" indent="-285750" algn="ctr">
              <a:buFont typeface="Wingdings" pitchFamily="2" charset="2"/>
              <a:buChar char="ü"/>
            </a:pPr>
            <a:endParaRPr lang="cs-CZ" sz="3200" dirty="0"/>
          </a:p>
          <a:p>
            <a:pPr marL="285750" indent="-285750" algn="ctr">
              <a:buFont typeface="Wingdings" pitchFamily="2" charset="2"/>
              <a:buChar char="ü"/>
            </a:pPr>
            <a:r>
              <a:rPr lang="cs-CZ" sz="3200" dirty="0" smtClean="0"/>
              <a:t>Sběr informací</a:t>
            </a:r>
          </a:p>
          <a:p>
            <a:pPr marL="285750" indent="-285750" algn="ctr">
              <a:buFont typeface="Wingdings" pitchFamily="2" charset="2"/>
              <a:buChar char="ü"/>
            </a:pPr>
            <a:endParaRPr lang="cs-CZ" sz="3200" dirty="0"/>
          </a:p>
          <a:p>
            <a:pPr marL="285750" indent="-285750" algn="ctr">
              <a:buFont typeface="Wingdings" pitchFamily="2" charset="2"/>
              <a:buChar char="ü"/>
            </a:pPr>
            <a:r>
              <a:rPr lang="cs-CZ" sz="3200" dirty="0" smtClean="0"/>
              <a:t>Konzultace nejasností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11285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0871" y="303003"/>
            <a:ext cx="827662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Dosažené výsledky a přínos </a:t>
            </a:r>
          </a:p>
          <a:p>
            <a:pPr algn="ctr"/>
            <a:r>
              <a:rPr lang="cs-CZ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práce</a:t>
            </a:r>
            <a:endParaRPr lang="cs-CZ" sz="4000" dirty="0"/>
          </a:p>
        </p:txBody>
      </p:sp>
      <p:cxnSp>
        <p:nvCxnSpPr>
          <p:cNvPr id="3" name="Přímá spojnice 2"/>
          <p:cNvCxnSpPr/>
          <p:nvPr/>
        </p:nvCxnSpPr>
        <p:spPr>
          <a:xfrm>
            <a:off x="852780" y="980728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71" y="2448694"/>
            <a:ext cx="3981450" cy="313563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ovéPole 5"/>
          <p:cNvSpPr txBox="1"/>
          <p:nvPr/>
        </p:nvSpPr>
        <p:spPr>
          <a:xfrm>
            <a:off x="4572000" y="3047013"/>
            <a:ext cx="434285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Plošina s ionizujícími tryskami</a:t>
            </a:r>
          </a:p>
          <a:p>
            <a:endParaRPr lang="cs-CZ" sz="24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cs-CZ" sz="2400" dirty="0" smtClean="0"/>
              <a:t>Použití kloubu Norelem</a:t>
            </a:r>
          </a:p>
          <a:p>
            <a:pPr marL="285750" indent="-285750">
              <a:buFont typeface="Wingdings" pitchFamily="2" charset="2"/>
              <a:buChar char="ü"/>
            </a:pPr>
            <a:endParaRPr lang="cs-CZ" sz="2400" dirty="0"/>
          </a:p>
          <a:p>
            <a:pPr marL="285750" indent="-285750">
              <a:buFont typeface="Wingdings" pitchFamily="2" charset="2"/>
              <a:buChar char="ü"/>
            </a:pPr>
            <a:r>
              <a:rPr lang="cs-CZ" sz="2400" dirty="0" smtClean="0"/>
              <a:t>Posuvný pohyb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96980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0871" y="303003"/>
            <a:ext cx="827662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Dosažené výsledky a přínos </a:t>
            </a:r>
          </a:p>
          <a:p>
            <a:pPr algn="ctr"/>
            <a:r>
              <a:rPr lang="cs-CZ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práce</a:t>
            </a:r>
            <a:endParaRPr lang="cs-CZ" sz="4000" dirty="0"/>
          </a:p>
        </p:txBody>
      </p:sp>
      <p:cxnSp>
        <p:nvCxnSpPr>
          <p:cNvPr id="3" name="Přímá spojnice 2"/>
          <p:cNvCxnSpPr/>
          <p:nvPr/>
        </p:nvCxnSpPr>
        <p:spPr>
          <a:xfrm>
            <a:off x="852780" y="980728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350871" y="2492896"/>
            <a:ext cx="4148893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Využití ionizace v RBCB</a:t>
            </a:r>
          </a:p>
          <a:p>
            <a:endParaRPr lang="cs-CZ" sz="2400" dirty="0"/>
          </a:p>
          <a:p>
            <a:pPr marL="285750" indent="-285750">
              <a:buFont typeface="Wingdings" pitchFamily="2" charset="2"/>
              <a:buChar char="ü"/>
            </a:pPr>
            <a:r>
              <a:rPr lang="cs-CZ" sz="2400" dirty="0" smtClean="0"/>
              <a:t>Ionizace TMC pumpy</a:t>
            </a:r>
          </a:p>
          <a:p>
            <a:pPr marL="285750" indent="-285750">
              <a:buFont typeface="Wingdings" pitchFamily="2" charset="2"/>
              <a:buChar char="ü"/>
            </a:pPr>
            <a:endParaRPr lang="cs-CZ" sz="2400" dirty="0"/>
          </a:p>
          <a:p>
            <a:pPr marL="285750" indent="-285750">
              <a:buFont typeface="Wingdings" pitchFamily="2" charset="2"/>
              <a:buChar char="ü"/>
            </a:pPr>
            <a:r>
              <a:rPr lang="cs-CZ" sz="2400" dirty="0" smtClean="0"/>
              <a:t>Ionizace ostatních </a:t>
            </a:r>
          </a:p>
          <a:p>
            <a:r>
              <a:rPr lang="cs-CZ" sz="2400" dirty="0" smtClean="0"/>
              <a:t>    automobilových </a:t>
            </a:r>
          </a:p>
          <a:p>
            <a:r>
              <a:rPr lang="cs-CZ" sz="2400" dirty="0" smtClean="0"/>
              <a:t>    komponentů</a:t>
            </a:r>
            <a:endParaRPr lang="cs-CZ" sz="2400" dirty="0"/>
          </a:p>
        </p:txBody>
      </p:sp>
      <p:pic>
        <p:nvPicPr>
          <p:cNvPr id="1026" name="Picture 2" descr="C:\Users\Martin\Desktop\BP\FOTKY\fotky\P114098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05"/>
          <a:stretch/>
        </p:blipFill>
        <p:spPr bwMode="auto">
          <a:xfrm rot="16200000">
            <a:off x="4878209" y="2679212"/>
            <a:ext cx="3574134" cy="290306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05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0871" y="303003"/>
            <a:ext cx="827662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Dosažené výsledky a přínos </a:t>
            </a:r>
          </a:p>
          <a:p>
            <a:pPr algn="ctr"/>
            <a:r>
              <a:rPr lang="cs-CZ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práce</a:t>
            </a:r>
            <a:endParaRPr lang="cs-CZ" sz="4000" dirty="0"/>
          </a:p>
        </p:txBody>
      </p:sp>
      <p:cxnSp>
        <p:nvCxnSpPr>
          <p:cNvPr id="3" name="Přímá spojnice 2"/>
          <p:cNvCxnSpPr/>
          <p:nvPr/>
        </p:nvCxnSpPr>
        <p:spPr>
          <a:xfrm>
            <a:off x="852780" y="980728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Martin\Desktop\BP\pp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969" y="2852936"/>
            <a:ext cx="3998430" cy="353754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98346" y="1910358"/>
            <a:ext cx="7981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 smtClean="0"/>
              <a:t>Výstup z Autodesk Inventor  Professional 2015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57585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613784" y="272842"/>
            <a:ext cx="17508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Závěr</a:t>
            </a:r>
            <a:endParaRPr lang="cs-CZ" sz="4000" dirty="0"/>
          </a:p>
        </p:txBody>
      </p:sp>
      <p:cxnSp>
        <p:nvCxnSpPr>
          <p:cNvPr id="3" name="Přímá spojnice 2"/>
          <p:cNvCxnSpPr/>
          <p:nvPr/>
        </p:nvCxnSpPr>
        <p:spPr>
          <a:xfrm>
            <a:off x="852780" y="980728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413" y="2636912"/>
            <a:ext cx="3471539" cy="367240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931959" y="1628800"/>
            <a:ext cx="7114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dirty="0" smtClean="0"/>
              <a:t>Reálný pohled na ionizační zařízení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62282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1939</TotalTime>
  <Words>219</Words>
  <Application>Microsoft Office PowerPoint</Application>
  <PresentationFormat>Předvádění na obrazovce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Talent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Krocek</dc:creator>
  <cp:lastModifiedBy>Martin Krocek</cp:lastModifiedBy>
  <cp:revision>17</cp:revision>
  <dcterms:created xsi:type="dcterms:W3CDTF">2016-06-05T08:27:03Z</dcterms:created>
  <dcterms:modified xsi:type="dcterms:W3CDTF">2016-06-08T21:38:58Z</dcterms:modified>
</cp:coreProperties>
</file>