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6" r:id="rId11"/>
    <p:sldId id="267" r:id="rId12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890" autoAdjust="0"/>
    <p:restoredTop sz="94660"/>
  </p:normalViewPr>
  <p:slideViewPr>
    <p:cSldViewPr>
      <p:cViewPr varScale="1">
        <p:scale>
          <a:sx n="80" d="100"/>
          <a:sy n="80" d="100"/>
        </p:scale>
        <p:origin x="-147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8. 6. 2016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85786" y="2571744"/>
            <a:ext cx="7772400" cy="1829761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Fyzikální a matematické modely </a:t>
            </a:r>
            <a:r>
              <a:rPr lang="cs-CZ" sz="4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deformovatelných</a:t>
            </a:r>
            <a:r>
              <a:rPr lang="cs-CZ" sz="4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rotorů</a:t>
            </a:r>
            <a:endParaRPr lang="cs-CZ" sz="4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28662" y="5658296"/>
            <a:ext cx="7772400" cy="1199704"/>
          </a:xfrm>
        </p:spPr>
        <p:txBody>
          <a:bodyPr>
            <a:normAutofit/>
          </a:bodyPr>
          <a:lstStyle/>
          <a:p>
            <a:pPr algn="l">
              <a:tabLst>
                <a:tab pos="3854450" algn="l"/>
              </a:tabLst>
            </a:pPr>
            <a:r>
              <a:rPr lang="cs-CZ" sz="18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Autor bakalářské práce:	Michal Holeček</a:t>
            </a:r>
          </a:p>
          <a:p>
            <a:pPr algn="l">
              <a:tabLst>
                <a:tab pos="3854450" algn="l"/>
              </a:tabLst>
            </a:pPr>
            <a:r>
              <a:rPr lang="cs-CZ" sz="18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Vedoucí bakalářské práce: 	doc. Ing. Petr Hrubý, CSc.</a:t>
            </a:r>
          </a:p>
          <a:p>
            <a:pPr algn="l">
              <a:tabLst>
                <a:tab pos="3854450" algn="l"/>
              </a:tabLst>
            </a:pPr>
            <a:r>
              <a:rPr lang="cs-CZ" sz="18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Červen 2016, </a:t>
            </a:r>
            <a:r>
              <a:rPr lang="cs-CZ" sz="180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České Budějovice</a:t>
            </a:r>
            <a:endParaRPr lang="cs-CZ" sz="18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l">
              <a:tabLst>
                <a:tab pos="4305300" algn="l"/>
              </a:tabLst>
            </a:pPr>
            <a:endParaRPr lang="cs-CZ" sz="2000" dirty="0"/>
          </a:p>
        </p:txBody>
      </p:sp>
      <p:pic>
        <p:nvPicPr>
          <p:cNvPr id="1026" name="Picture 2" descr="C:\Users\ziggy_000\Desktop\232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14290"/>
            <a:ext cx="3429000" cy="1190625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4357686" y="571480"/>
            <a:ext cx="4429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ÚSTAV TECHNICKO-TECHNOLOGICKÝ</a:t>
            </a:r>
          </a:p>
          <a:p>
            <a:r>
              <a:rPr lang="cs-CZ" dirty="0" smtClean="0"/>
              <a:t>KATEDRA STROJÍRENSTVÍ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928" indent="-457200">
              <a:buAutoNum type="arabicPeriod"/>
            </a:pPr>
            <a:r>
              <a:rPr lang="cs-CZ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 teoretické části práce se zabýváte </a:t>
            </a:r>
            <a:r>
              <a:rPr lang="cs-CZ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Resalovým</a:t>
            </a:r>
            <a:r>
              <a:rPr lang="cs-CZ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zrychlením a gyroskopickým momentem. Pokuste se stanovit počet setrvačníků, jimiž byste ve všech směrech stabilizoval loď plující ve vlnách, které způsobují její příčné kývání.  </a:t>
            </a:r>
          </a:p>
          <a:p>
            <a:pPr marL="566928" indent="-457200">
              <a:buAutoNum type="arabicPeriod"/>
            </a:pPr>
            <a:r>
              <a:rPr lang="cs-CZ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Objasněte blíže, jakým způsobem jste dospěl k průběhu grafů průhybu, znázorněných na obrázcích </a:t>
            </a:r>
            <a:r>
              <a:rPr lang="pt-BR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13 a 14 (s. 37).</a:t>
            </a:r>
            <a:endParaRPr lang="cs-CZ" sz="1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Odpovědi na otázku oponenta pana Ing. </a:t>
            </a:r>
            <a:r>
              <a:rPr lang="cs-CZ" sz="3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Gause</a:t>
            </a:r>
            <a:endParaRPr lang="cs-CZ" sz="3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098" name="Picture 2" descr="D:\0__DRIVE\M\0___Bakalářská práce\x_kuličkové_uložen2í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857628"/>
            <a:ext cx="3907013" cy="1674802"/>
          </a:xfrm>
          <a:prstGeom prst="rect">
            <a:avLst/>
          </a:prstGeom>
          <a:noFill/>
        </p:spPr>
      </p:pic>
      <p:pic>
        <p:nvPicPr>
          <p:cNvPr id="4099" name="Picture 3" descr="D:\0__DRIVE\M\0___Bakalářská práce\x_kuželíkové, ploškové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3714752"/>
            <a:ext cx="4028893" cy="1887533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1571604" y="5643578"/>
            <a:ext cx="5630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Obrázek 13			      Obrázek 14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3143248"/>
            <a:ext cx="8229600" cy="286404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Děkuji za pozornost</a:t>
            </a:r>
            <a:endParaRPr lang="cs-CZ" sz="3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50" name="Picture 2" descr="C:\Users\ziggy_000\Desktop\232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3429000" cy="1190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„Strojírenství = kritické otáčky“</a:t>
            </a:r>
          </a:p>
          <a:p>
            <a:r>
              <a:rPr lang="cs-CZ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Kritické otáčky jako velmi důležitý parametr</a:t>
            </a:r>
          </a:p>
          <a:p>
            <a:r>
              <a:rPr lang="cs-CZ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Časté řešení kritických otáček</a:t>
            </a:r>
          </a:p>
          <a:p>
            <a:r>
              <a:rPr lang="cs-CZ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Nové poznatky a informace</a:t>
            </a:r>
          </a:p>
          <a:p>
            <a:endParaRPr lang="cs-CZ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Motivace a důvody k řešení daného problému</a:t>
            </a:r>
            <a:endParaRPr lang="cs-CZ" sz="3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Analýza stávajících modelů a metody řešení modálních a spektrálních vlastností rotorů </a:t>
            </a:r>
          </a:p>
          <a:p>
            <a:r>
              <a:rPr lang="cs-CZ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Zaměření zejména na formulaci okrajových podmínek v závislosti na konstrukčním řešení uložení rotorů</a:t>
            </a:r>
            <a:endParaRPr lang="cs-CZ" sz="25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Cíl práce	</a:t>
            </a:r>
            <a:endParaRPr lang="cs-CZ" sz="3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Zjištění kritický otáček hřídele plného a dutého a následné porovnání</a:t>
            </a:r>
          </a:p>
          <a:p>
            <a:r>
              <a:rPr lang="cs-CZ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Posuzování vhodnosti uložení daných hřídelů</a:t>
            </a:r>
          </a:p>
          <a:p>
            <a:r>
              <a:rPr lang="cs-CZ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Přiřazování grafů průhybů k základním typům uložení</a:t>
            </a:r>
            <a:endParaRPr lang="cs-CZ" sz="25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Výzkumný problém</a:t>
            </a:r>
            <a:endParaRPr lang="cs-CZ" sz="3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Výpočet kritických otáček hřídele se spojitě rozloženou hmotou – plný a dutý hřídel</a:t>
            </a:r>
          </a:p>
          <a:p>
            <a:r>
              <a:rPr lang="cs-CZ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Porovnávací metoda typů uložení k obrázkům průhybu hřídelů</a:t>
            </a:r>
          </a:p>
          <a:p>
            <a:endParaRPr lang="cs-CZ" sz="25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Použité metody</a:t>
            </a:r>
            <a:endParaRPr lang="cs-CZ" sz="3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Výpočet kritických otáček pro hřídel plný a dutý</a:t>
            </a:r>
            <a:endParaRPr lang="cs-CZ" sz="3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6" name="Picture 2" descr="D:\0__DRIVE\M\0___Bakalářská práce\HŘÍDEL_HMOTA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928802"/>
            <a:ext cx="7207250" cy="1714500"/>
          </a:xfrm>
          <a:prstGeom prst="rect">
            <a:avLst/>
          </a:prstGeom>
          <a:noFill/>
        </p:spPr>
      </p:pic>
      <p:pic>
        <p:nvPicPr>
          <p:cNvPr id="1027" name="Picture 3" descr="D:\0__DRIVE\M\0___Bakalářská práce\HŘÍDEL_DUTÝ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3857628"/>
            <a:ext cx="6572250" cy="2101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lvl="5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Graf průhybu I a II a druhy uložení hřídele</a:t>
            </a:r>
            <a:endParaRPr lang="cs-CZ" sz="3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Picture 3" descr="C:\Users\ziggy_000\Desktop\Výstřiž22ek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428736"/>
            <a:ext cx="7826265" cy="4230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Vyšší hranice kritických otáček u plného hřídele o </a:t>
            </a:r>
            <a:r>
              <a:rPr lang="cs-CZ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260 % </a:t>
            </a:r>
            <a:r>
              <a:rPr lang="cs-CZ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při zadaných parametrech</a:t>
            </a:r>
          </a:p>
          <a:p>
            <a:r>
              <a:rPr lang="cs-CZ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Vliv materiálu na kritické otáčky – modul pružnosti</a:t>
            </a:r>
          </a:p>
          <a:p>
            <a:r>
              <a:rPr lang="cs-CZ" sz="2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Prohnutí</a:t>
            </a:r>
          </a:p>
          <a:p>
            <a:endParaRPr lang="cs-CZ" sz="25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25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cs-CZ" sz="25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Výsledky</a:t>
            </a:r>
            <a:endParaRPr lang="cs-CZ" sz="3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8" name="Picture 4" descr="C:\Users\ziggy_000\Desktop\Výstřiž22ek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3000372"/>
            <a:ext cx="6215106" cy="33594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Vysvětlete postup při aplikaci metody přenosových matic při výpočtu vlastních frekvencí </a:t>
            </a:r>
            <a:r>
              <a:rPr lang="cs-CZ" sz="1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deformovatelného</a:t>
            </a:r>
            <a:r>
              <a:rPr lang="cs-CZ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rotoru konstantního kruhového průřezu o průměru d, délky l, který je uložen ve dvouřadých naklápěcích kuličkových ložiskách. Při formulaci okrajových podmínek přijměte předpoklad dokonale tuhých ložisek. Navrhněte numerickou metodu řešení frekvenční rovnice.</a:t>
            </a:r>
            <a:endParaRPr lang="cs-CZ" sz="1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Odpovědi na otázky vedoucího práce pana doc. Hrubého</a:t>
            </a:r>
            <a:endParaRPr lang="cs-CZ" sz="3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97</TotalTime>
  <Words>283</Words>
  <PresentationFormat>Předvádění na obrazovce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Shluk</vt:lpstr>
      <vt:lpstr>Fyzikální a matematické modely deformovatelných rotorů</vt:lpstr>
      <vt:lpstr>Motivace a důvody k řešení daného problému</vt:lpstr>
      <vt:lpstr>Cíl práce </vt:lpstr>
      <vt:lpstr>Výzkumný problém</vt:lpstr>
      <vt:lpstr>Použité metody</vt:lpstr>
      <vt:lpstr>Výpočet kritických otáček pro hřídel plný a dutý</vt:lpstr>
      <vt:lpstr>Graf průhybu I a II a druhy uložení hřídele</vt:lpstr>
      <vt:lpstr>Výsledky</vt:lpstr>
      <vt:lpstr>Odpovědi na otázky vedoucího práce pana doc. Hrubého</vt:lpstr>
      <vt:lpstr>Odpovědi na otázku oponenta pana Ing. Gause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Fyzikální a matematické modely deformovatelných rotorů</dc:title>
  <dc:creator>ziggy_000</dc:creator>
  <cp:lastModifiedBy>ziggy.myshax@seznam.cz</cp:lastModifiedBy>
  <cp:revision>16</cp:revision>
  <dcterms:created xsi:type="dcterms:W3CDTF">2016-06-06T14:41:11Z</dcterms:created>
  <dcterms:modified xsi:type="dcterms:W3CDTF">2016-06-08T18:28:01Z</dcterms:modified>
</cp:coreProperties>
</file>