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Formánek" initials="JF" lastIdx="1" clrIdx="0">
    <p:extLst>
      <p:ext uri="{19B8F6BF-5375-455C-9EA6-DF929625EA0E}">
        <p15:presenceInfo xmlns:p15="http://schemas.microsoft.com/office/powerpoint/2012/main" userId="6ad0083f27d79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3D561-CB32-4766-92F5-A43CC32E6CB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BDAABE7E-0A73-418F-87F4-1584969DD5CD}">
      <dgm:prSet phldrT="[Text]" custT="1"/>
      <dgm:spPr>
        <a:ln w="38100"/>
      </dgm:spPr>
      <dgm:t>
        <a:bodyPr/>
        <a:lstStyle/>
        <a:p>
          <a:r>
            <a: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Řetězový dopravník</a:t>
          </a:r>
          <a:endParaRPr lang="cs-CZ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EB51CB1-D014-4F17-A5F5-8B27F2CD0608}" type="parTrans" cxnId="{87845A88-837E-4B76-9120-9EA8C16B621E}">
      <dgm:prSet/>
      <dgm:spPr/>
      <dgm:t>
        <a:bodyPr/>
        <a:lstStyle/>
        <a:p>
          <a:endParaRPr lang="cs-CZ"/>
        </a:p>
      </dgm:t>
    </dgm:pt>
    <dgm:pt modelId="{1251C710-66A6-43B2-B67F-F2956C650CC3}" type="sibTrans" cxnId="{87845A88-837E-4B76-9120-9EA8C16B621E}">
      <dgm:prSet/>
      <dgm:spPr/>
      <dgm:t>
        <a:bodyPr/>
        <a:lstStyle/>
        <a:p>
          <a:endParaRPr lang="cs-CZ"/>
        </a:p>
      </dgm:t>
    </dgm:pt>
    <dgm:pt modelId="{576F3834-9C72-4087-A04A-4633EDC19981}">
      <dgm:prSet phldrT="[Text]" custT="1"/>
      <dgm:spPr>
        <a:ln w="38100"/>
      </dgm:spPr>
      <dgm:t>
        <a:bodyPr/>
        <a:lstStyle/>
        <a:p>
          <a:r>
            <a: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Návrh</a:t>
          </a:r>
          <a:endParaRPr lang="cs-CZ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B54D0EF-BA9A-4483-80ED-6C241FAC4438}" type="parTrans" cxnId="{09BB0F5E-65C2-48F0-BA99-0F5C5C22A436}">
      <dgm:prSet/>
      <dgm:spPr/>
      <dgm:t>
        <a:bodyPr/>
        <a:lstStyle/>
        <a:p>
          <a:endParaRPr lang="cs-CZ"/>
        </a:p>
      </dgm:t>
    </dgm:pt>
    <dgm:pt modelId="{551D723C-8DF6-45DA-B394-9065B48AE594}" type="sibTrans" cxnId="{09BB0F5E-65C2-48F0-BA99-0F5C5C22A436}">
      <dgm:prSet/>
      <dgm:spPr/>
      <dgm:t>
        <a:bodyPr/>
        <a:lstStyle/>
        <a:p>
          <a:endParaRPr lang="cs-CZ"/>
        </a:p>
      </dgm:t>
    </dgm:pt>
    <dgm:pt modelId="{E5E20486-8D43-41C5-9224-1B3AE354E704}">
      <dgm:prSet phldrT="[Text]" custT="1"/>
      <dgm:spPr>
        <a:ln w="38100"/>
      </dgm:spPr>
      <dgm:t>
        <a:bodyPr/>
        <a:lstStyle/>
        <a:p>
          <a:r>
            <a: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Konstrukce</a:t>
          </a:r>
          <a:endParaRPr lang="cs-CZ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EF8249C-A135-4ACD-ACE4-2F7C7F5D7CB5}" type="parTrans" cxnId="{6AD3CFBC-8AFC-42E7-85B1-30D88645C295}">
      <dgm:prSet/>
      <dgm:spPr/>
      <dgm:t>
        <a:bodyPr/>
        <a:lstStyle/>
        <a:p>
          <a:endParaRPr lang="cs-CZ"/>
        </a:p>
      </dgm:t>
    </dgm:pt>
    <dgm:pt modelId="{6B3D2C8D-BB54-4243-B9EF-E0C9C8C74764}" type="sibTrans" cxnId="{6AD3CFBC-8AFC-42E7-85B1-30D88645C295}">
      <dgm:prSet/>
      <dgm:spPr/>
      <dgm:t>
        <a:bodyPr/>
        <a:lstStyle/>
        <a:p>
          <a:endParaRPr lang="cs-CZ"/>
        </a:p>
      </dgm:t>
    </dgm:pt>
    <dgm:pt modelId="{C9000F01-0F60-49D0-A0FE-4F2C6CA0B2AE}">
      <dgm:prSet phldrT="[Text]" custT="1"/>
      <dgm:spPr>
        <a:ln w="38100"/>
      </dgm:spPr>
      <dgm:t>
        <a:bodyPr/>
        <a:lstStyle/>
        <a:p>
          <a:r>
            <a: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Výkresová dokumentace</a:t>
          </a:r>
          <a:endParaRPr lang="cs-CZ" sz="2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678AB58C-C227-4E06-A0C4-DECB5ED5208C}" type="parTrans" cxnId="{54052970-ED0C-4222-BBAD-02AA5B1875D4}">
      <dgm:prSet/>
      <dgm:spPr/>
      <dgm:t>
        <a:bodyPr/>
        <a:lstStyle/>
        <a:p>
          <a:endParaRPr lang="cs-CZ"/>
        </a:p>
      </dgm:t>
    </dgm:pt>
    <dgm:pt modelId="{0BA29D78-B109-4320-A55A-F621E94F3681}" type="sibTrans" cxnId="{54052970-ED0C-4222-BBAD-02AA5B1875D4}">
      <dgm:prSet/>
      <dgm:spPr/>
      <dgm:t>
        <a:bodyPr/>
        <a:lstStyle/>
        <a:p>
          <a:endParaRPr lang="cs-CZ"/>
        </a:p>
      </dgm:t>
    </dgm:pt>
    <dgm:pt modelId="{6EE752AE-6A1A-4DBE-82DB-B34327E80677}" type="pres">
      <dgm:prSet presAssocID="{D693D561-CB32-4766-92F5-A43CC32E6C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733D1D1-5481-4C78-AD9F-E7D70A84EAF2}" type="pres">
      <dgm:prSet presAssocID="{BDAABE7E-0A73-418F-87F4-1584969DD5CD}" presName="root1" presStyleCnt="0"/>
      <dgm:spPr/>
    </dgm:pt>
    <dgm:pt modelId="{BBBA8093-2D6F-4411-87A1-A8B83A7FB705}" type="pres">
      <dgm:prSet presAssocID="{BDAABE7E-0A73-418F-87F4-1584969DD5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D3254A8-281A-4EBF-92C1-9098C6965056}" type="pres">
      <dgm:prSet presAssocID="{BDAABE7E-0A73-418F-87F4-1584969DD5CD}" presName="level2hierChild" presStyleCnt="0"/>
      <dgm:spPr/>
    </dgm:pt>
    <dgm:pt modelId="{3017534E-B562-48EC-9BBD-A0FC75AAF393}" type="pres">
      <dgm:prSet presAssocID="{9B54D0EF-BA9A-4483-80ED-6C241FAC4438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49613103-9B0A-4CA7-8036-C3C07D722C90}" type="pres">
      <dgm:prSet presAssocID="{9B54D0EF-BA9A-4483-80ED-6C241FAC4438}" presName="connTx" presStyleLbl="parChTrans1D2" presStyleIdx="0" presStyleCnt="3"/>
      <dgm:spPr/>
      <dgm:t>
        <a:bodyPr/>
        <a:lstStyle/>
        <a:p>
          <a:endParaRPr lang="cs-CZ"/>
        </a:p>
      </dgm:t>
    </dgm:pt>
    <dgm:pt modelId="{A889DE99-7108-467C-830E-E0BFB08E6432}" type="pres">
      <dgm:prSet presAssocID="{576F3834-9C72-4087-A04A-4633EDC19981}" presName="root2" presStyleCnt="0"/>
      <dgm:spPr/>
    </dgm:pt>
    <dgm:pt modelId="{825E29A4-241D-4F08-9C21-E27DC4636EEA}" type="pres">
      <dgm:prSet presAssocID="{576F3834-9C72-4087-A04A-4633EDC1998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83B25BA-E5FA-408D-BE44-8223E234884A}" type="pres">
      <dgm:prSet presAssocID="{576F3834-9C72-4087-A04A-4633EDC19981}" presName="level3hierChild" presStyleCnt="0"/>
      <dgm:spPr/>
    </dgm:pt>
    <dgm:pt modelId="{BF442FC1-B2FD-48DE-A342-B773FBDEE416}" type="pres">
      <dgm:prSet presAssocID="{CEF8249C-A135-4ACD-ACE4-2F7C7F5D7CB5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CF990167-8BF4-44CC-A1D8-63A130381E54}" type="pres">
      <dgm:prSet presAssocID="{CEF8249C-A135-4ACD-ACE4-2F7C7F5D7CB5}" presName="connTx" presStyleLbl="parChTrans1D2" presStyleIdx="1" presStyleCnt="3"/>
      <dgm:spPr/>
      <dgm:t>
        <a:bodyPr/>
        <a:lstStyle/>
        <a:p>
          <a:endParaRPr lang="cs-CZ"/>
        </a:p>
      </dgm:t>
    </dgm:pt>
    <dgm:pt modelId="{2371C197-5EB7-4E85-BF77-FB6773A6BC4B}" type="pres">
      <dgm:prSet presAssocID="{E5E20486-8D43-41C5-9224-1B3AE354E704}" presName="root2" presStyleCnt="0"/>
      <dgm:spPr/>
    </dgm:pt>
    <dgm:pt modelId="{56C54FFF-02F8-4C4E-8DFC-2704A2C09D60}" type="pres">
      <dgm:prSet presAssocID="{E5E20486-8D43-41C5-9224-1B3AE354E70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429CBB6-F7CA-4E57-8907-1BE81204527F}" type="pres">
      <dgm:prSet presAssocID="{E5E20486-8D43-41C5-9224-1B3AE354E704}" presName="level3hierChild" presStyleCnt="0"/>
      <dgm:spPr/>
    </dgm:pt>
    <dgm:pt modelId="{1C7A6F44-8FA4-41CE-9FB5-9F0DF9E3C376}" type="pres">
      <dgm:prSet presAssocID="{678AB58C-C227-4E06-A0C4-DECB5ED5208C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DBE19824-5427-4ED6-9908-DD834DDF008C}" type="pres">
      <dgm:prSet presAssocID="{678AB58C-C227-4E06-A0C4-DECB5ED5208C}" presName="connTx" presStyleLbl="parChTrans1D2" presStyleIdx="2" presStyleCnt="3"/>
      <dgm:spPr/>
      <dgm:t>
        <a:bodyPr/>
        <a:lstStyle/>
        <a:p>
          <a:endParaRPr lang="cs-CZ"/>
        </a:p>
      </dgm:t>
    </dgm:pt>
    <dgm:pt modelId="{DAF98369-E27B-43A7-9306-B168EF634BB6}" type="pres">
      <dgm:prSet presAssocID="{C9000F01-0F60-49D0-A0FE-4F2C6CA0B2AE}" presName="root2" presStyleCnt="0"/>
      <dgm:spPr/>
    </dgm:pt>
    <dgm:pt modelId="{4CB3FE1A-3A92-4B33-A984-553F4C801057}" type="pres">
      <dgm:prSet presAssocID="{C9000F01-0F60-49D0-A0FE-4F2C6CA0B2AE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8A8669-7489-430C-A736-AF357DDC0F91}" type="pres">
      <dgm:prSet presAssocID="{C9000F01-0F60-49D0-A0FE-4F2C6CA0B2AE}" presName="level3hierChild" presStyleCnt="0"/>
      <dgm:spPr/>
    </dgm:pt>
  </dgm:ptLst>
  <dgm:cxnLst>
    <dgm:cxn modelId="{3A01D5EC-2BAC-4329-85DD-70F6C648B820}" type="presOf" srcId="{C9000F01-0F60-49D0-A0FE-4F2C6CA0B2AE}" destId="{4CB3FE1A-3A92-4B33-A984-553F4C801057}" srcOrd="0" destOrd="0" presId="urn:microsoft.com/office/officeart/2005/8/layout/hierarchy2"/>
    <dgm:cxn modelId="{C097385A-5468-494B-9705-D163106BD9E0}" type="presOf" srcId="{CEF8249C-A135-4ACD-ACE4-2F7C7F5D7CB5}" destId="{CF990167-8BF4-44CC-A1D8-63A130381E54}" srcOrd="1" destOrd="0" presId="urn:microsoft.com/office/officeart/2005/8/layout/hierarchy2"/>
    <dgm:cxn modelId="{F3704641-EDE3-435F-925D-C206CC45CA02}" type="presOf" srcId="{9B54D0EF-BA9A-4483-80ED-6C241FAC4438}" destId="{3017534E-B562-48EC-9BBD-A0FC75AAF393}" srcOrd="0" destOrd="0" presId="urn:microsoft.com/office/officeart/2005/8/layout/hierarchy2"/>
    <dgm:cxn modelId="{87845A88-837E-4B76-9120-9EA8C16B621E}" srcId="{D693D561-CB32-4766-92F5-A43CC32E6CB8}" destId="{BDAABE7E-0A73-418F-87F4-1584969DD5CD}" srcOrd="0" destOrd="0" parTransId="{AEB51CB1-D014-4F17-A5F5-8B27F2CD0608}" sibTransId="{1251C710-66A6-43B2-B67F-F2956C650CC3}"/>
    <dgm:cxn modelId="{09BB0F5E-65C2-48F0-BA99-0F5C5C22A436}" srcId="{BDAABE7E-0A73-418F-87F4-1584969DD5CD}" destId="{576F3834-9C72-4087-A04A-4633EDC19981}" srcOrd="0" destOrd="0" parTransId="{9B54D0EF-BA9A-4483-80ED-6C241FAC4438}" sibTransId="{551D723C-8DF6-45DA-B394-9065B48AE594}"/>
    <dgm:cxn modelId="{3A29DB53-E8CE-4294-A77C-40DDE8E564AA}" type="presOf" srcId="{BDAABE7E-0A73-418F-87F4-1584969DD5CD}" destId="{BBBA8093-2D6F-4411-87A1-A8B83A7FB705}" srcOrd="0" destOrd="0" presId="urn:microsoft.com/office/officeart/2005/8/layout/hierarchy2"/>
    <dgm:cxn modelId="{7590D7D6-0E18-426A-A3C7-2046F0B43AF8}" type="presOf" srcId="{678AB58C-C227-4E06-A0C4-DECB5ED5208C}" destId="{DBE19824-5427-4ED6-9908-DD834DDF008C}" srcOrd="1" destOrd="0" presId="urn:microsoft.com/office/officeart/2005/8/layout/hierarchy2"/>
    <dgm:cxn modelId="{44FB2D59-1960-48AB-9D6B-E79A8BCC66F2}" type="presOf" srcId="{576F3834-9C72-4087-A04A-4633EDC19981}" destId="{825E29A4-241D-4F08-9C21-E27DC4636EEA}" srcOrd="0" destOrd="0" presId="urn:microsoft.com/office/officeart/2005/8/layout/hierarchy2"/>
    <dgm:cxn modelId="{54052970-ED0C-4222-BBAD-02AA5B1875D4}" srcId="{BDAABE7E-0A73-418F-87F4-1584969DD5CD}" destId="{C9000F01-0F60-49D0-A0FE-4F2C6CA0B2AE}" srcOrd="2" destOrd="0" parTransId="{678AB58C-C227-4E06-A0C4-DECB5ED5208C}" sibTransId="{0BA29D78-B109-4320-A55A-F621E94F3681}"/>
    <dgm:cxn modelId="{5400129E-20DB-46FA-974B-EEBC99A8605A}" type="presOf" srcId="{CEF8249C-A135-4ACD-ACE4-2F7C7F5D7CB5}" destId="{BF442FC1-B2FD-48DE-A342-B773FBDEE416}" srcOrd="0" destOrd="0" presId="urn:microsoft.com/office/officeart/2005/8/layout/hierarchy2"/>
    <dgm:cxn modelId="{5CA82C59-5C52-42B3-AD95-DEAD72A6CCEE}" type="presOf" srcId="{678AB58C-C227-4E06-A0C4-DECB5ED5208C}" destId="{1C7A6F44-8FA4-41CE-9FB5-9F0DF9E3C376}" srcOrd="0" destOrd="0" presId="urn:microsoft.com/office/officeart/2005/8/layout/hierarchy2"/>
    <dgm:cxn modelId="{C5860230-C1C7-46FF-8D31-BF352FD49866}" type="presOf" srcId="{9B54D0EF-BA9A-4483-80ED-6C241FAC4438}" destId="{49613103-9B0A-4CA7-8036-C3C07D722C90}" srcOrd="1" destOrd="0" presId="urn:microsoft.com/office/officeart/2005/8/layout/hierarchy2"/>
    <dgm:cxn modelId="{AD85DDC0-C12B-4155-BF40-85247C46D703}" type="presOf" srcId="{E5E20486-8D43-41C5-9224-1B3AE354E704}" destId="{56C54FFF-02F8-4C4E-8DFC-2704A2C09D60}" srcOrd="0" destOrd="0" presId="urn:microsoft.com/office/officeart/2005/8/layout/hierarchy2"/>
    <dgm:cxn modelId="{6AD3CFBC-8AFC-42E7-85B1-30D88645C295}" srcId="{BDAABE7E-0A73-418F-87F4-1584969DD5CD}" destId="{E5E20486-8D43-41C5-9224-1B3AE354E704}" srcOrd="1" destOrd="0" parTransId="{CEF8249C-A135-4ACD-ACE4-2F7C7F5D7CB5}" sibTransId="{6B3D2C8D-BB54-4243-B9EF-E0C9C8C74764}"/>
    <dgm:cxn modelId="{12CB01B4-50D9-4BB5-A3E2-3A0B84090D08}" type="presOf" srcId="{D693D561-CB32-4766-92F5-A43CC32E6CB8}" destId="{6EE752AE-6A1A-4DBE-82DB-B34327E80677}" srcOrd="0" destOrd="0" presId="urn:microsoft.com/office/officeart/2005/8/layout/hierarchy2"/>
    <dgm:cxn modelId="{A2BD17C2-EB89-47C8-BC39-1FCF2B0EC01F}" type="presParOf" srcId="{6EE752AE-6A1A-4DBE-82DB-B34327E80677}" destId="{5733D1D1-5481-4C78-AD9F-E7D70A84EAF2}" srcOrd="0" destOrd="0" presId="urn:microsoft.com/office/officeart/2005/8/layout/hierarchy2"/>
    <dgm:cxn modelId="{E591CC15-1CDB-4769-9295-06EFE613BF38}" type="presParOf" srcId="{5733D1D1-5481-4C78-AD9F-E7D70A84EAF2}" destId="{BBBA8093-2D6F-4411-87A1-A8B83A7FB705}" srcOrd="0" destOrd="0" presId="urn:microsoft.com/office/officeart/2005/8/layout/hierarchy2"/>
    <dgm:cxn modelId="{A4C38E1C-DC35-4334-9FE8-01BD7772DA62}" type="presParOf" srcId="{5733D1D1-5481-4C78-AD9F-E7D70A84EAF2}" destId="{BD3254A8-281A-4EBF-92C1-9098C6965056}" srcOrd="1" destOrd="0" presId="urn:microsoft.com/office/officeart/2005/8/layout/hierarchy2"/>
    <dgm:cxn modelId="{9926816C-9DDD-4749-BCA8-5AC06FDE1D58}" type="presParOf" srcId="{BD3254A8-281A-4EBF-92C1-9098C6965056}" destId="{3017534E-B562-48EC-9BBD-A0FC75AAF393}" srcOrd="0" destOrd="0" presId="urn:microsoft.com/office/officeart/2005/8/layout/hierarchy2"/>
    <dgm:cxn modelId="{D0E92B71-699A-493E-B9A5-AC4CED94BA7E}" type="presParOf" srcId="{3017534E-B562-48EC-9BBD-A0FC75AAF393}" destId="{49613103-9B0A-4CA7-8036-C3C07D722C90}" srcOrd="0" destOrd="0" presId="urn:microsoft.com/office/officeart/2005/8/layout/hierarchy2"/>
    <dgm:cxn modelId="{F093B73C-7E4B-4760-BCC8-3AB666ECC253}" type="presParOf" srcId="{BD3254A8-281A-4EBF-92C1-9098C6965056}" destId="{A889DE99-7108-467C-830E-E0BFB08E6432}" srcOrd="1" destOrd="0" presId="urn:microsoft.com/office/officeart/2005/8/layout/hierarchy2"/>
    <dgm:cxn modelId="{2C768AC1-F547-4E78-91B2-46F99F3455E1}" type="presParOf" srcId="{A889DE99-7108-467C-830E-E0BFB08E6432}" destId="{825E29A4-241D-4F08-9C21-E27DC4636EEA}" srcOrd="0" destOrd="0" presId="urn:microsoft.com/office/officeart/2005/8/layout/hierarchy2"/>
    <dgm:cxn modelId="{F3AEC2AF-2F8E-4AF1-9318-1CEFEB51872E}" type="presParOf" srcId="{A889DE99-7108-467C-830E-E0BFB08E6432}" destId="{983B25BA-E5FA-408D-BE44-8223E234884A}" srcOrd="1" destOrd="0" presId="urn:microsoft.com/office/officeart/2005/8/layout/hierarchy2"/>
    <dgm:cxn modelId="{4F0D2CC0-14D6-4CD2-B10A-815EABF72049}" type="presParOf" srcId="{BD3254A8-281A-4EBF-92C1-9098C6965056}" destId="{BF442FC1-B2FD-48DE-A342-B773FBDEE416}" srcOrd="2" destOrd="0" presId="urn:microsoft.com/office/officeart/2005/8/layout/hierarchy2"/>
    <dgm:cxn modelId="{F9C4B7A6-3A8C-47B9-B7AE-9AB45083E471}" type="presParOf" srcId="{BF442FC1-B2FD-48DE-A342-B773FBDEE416}" destId="{CF990167-8BF4-44CC-A1D8-63A130381E54}" srcOrd="0" destOrd="0" presId="urn:microsoft.com/office/officeart/2005/8/layout/hierarchy2"/>
    <dgm:cxn modelId="{46285965-66A2-44EE-8729-52655878AC48}" type="presParOf" srcId="{BD3254A8-281A-4EBF-92C1-9098C6965056}" destId="{2371C197-5EB7-4E85-BF77-FB6773A6BC4B}" srcOrd="3" destOrd="0" presId="urn:microsoft.com/office/officeart/2005/8/layout/hierarchy2"/>
    <dgm:cxn modelId="{61540E2A-9ED3-4521-AD51-AE1577B6A6B0}" type="presParOf" srcId="{2371C197-5EB7-4E85-BF77-FB6773A6BC4B}" destId="{56C54FFF-02F8-4C4E-8DFC-2704A2C09D60}" srcOrd="0" destOrd="0" presId="urn:microsoft.com/office/officeart/2005/8/layout/hierarchy2"/>
    <dgm:cxn modelId="{CE345B18-F450-45F5-A9C7-0CC15810D090}" type="presParOf" srcId="{2371C197-5EB7-4E85-BF77-FB6773A6BC4B}" destId="{7429CBB6-F7CA-4E57-8907-1BE81204527F}" srcOrd="1" destOrd="0" presId="urn:microsoft.com/office/officeart/2005/8/layout/hierarchy2"/>
    <dgm:cxn modelId="{1853C872-776D-4EF5-88DB-F1005CFE6367}" type="presParOf" srcId="{BD3254A8-281A-4EBF-92C1-9098C6965056}" destId="{1C7A6F44-8FA4-41CE-9FB5-9F0DF9E3C376}" srcOrd="4" destOrd="0" presId="urn:microsoft.com/office/officeart/2005/8/layout/hierarchy2"/>
    <dgm:cxn modelId="{63461255-4088-4961-AF4C-3BDD19905755}" type="presParOf" srcId="{1C7A6F44-8FA4-41CE-9FB5-9F0DF9E3C376}" destId="{DBE19824-5427-4ED6-9908-DD834DDF008C}" srcOrd="0" destOrd="0" presId="urn:microsoft.com/office/officeart/2005/8/layout/hierarchy2"/>
    <dgm:cxn modelId="{C3C70D6E-5EC3-4D49-B043-C83B8EB51FA4}" type="presParOf" srcId="{BD3254A8-281A-4EBF-92C1-9098C6965056}" destId="{DAF98369-E27B-43A7-9306-B168EF634BB6}" srcOrd="5" destOrd="0" presId="urn:microsoft.com/office/officeart/2005/8/layout/hierarchy2"/>
    <dgm:cxn modelId="{650AAA72-582A-429A-8FD4-126CE3F45A66}" type="presParOf" srcId="{DAF98369-E27B-43A7-9306-B168EF634BB6}" destId="{4CB3FE1A-3A92-4B33-A984-553F4C801057}" srcOrd="0" destOrd="0" presId="urn:microsoft.com/office/officeart/2005/8/layout/hierarchy2"/>
    <dgm:cxn modelId="{825AE898-8888-497D-84F5-DEB67F4CCEF3}" type="presParOf" srcId="{DAF98369-E27B-43A7-9306-B168EF634BB6}" destId="{228A8669-7489-430C-A736-AF357DDC0F91}" srcOrd="1" destOrd="0" presId="urn:microsoft.com/office/officeart/2005/8/layout/hierarchy2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A8093-2D6F-4411-87A1-A8B83A7FB705}">
      <dsp:nvSpPr>
        <dsp:cNvPr id="0" name=""/>
        <dsp:cNvSpPr/>
      </dsp:nvSpPr>
      <dsp:spPr>
        <a:xfrm>
          <a:off x="874117" y="1691357"/>
          <a:ext cx="2937371" cy="1468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Řetězový dopravník</a:t>
          </a:r>
          <a:endParaRPr lang="cs-CZ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917133" y="1734373"/>
        <a:ext cx="2851339" cy="1382653"/>
      </dsp:txXfrm>
    </dsp:sp>
    <dsp:sp modelId="{3017534E-B562-48EC-9BBD-A0FC75AAF393}">
      <dsp:nvSpPr>
        <dsp:cNvPr id="0" name=""/>
        <dsp:cNvSpPr/>
      </dsp:nvSpPr>
      <dsp:spPr>
        <a:xfrm rot="18289469">
          <a:off x="3370227" y="1553959"/>
          <a:ext cx="20574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57470" y="27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4347525" y="1529769"/>
        <a:ext cx="102873" cy="102873"/>
      </dsp:txXfrm>
    </dsp:sp>
    <dsp:sp modelId="{825E29A4-241D-4F08-9C21-E27DC4636EEA}">
      <dsp:nvSpPr>
        <dsp:cNvPr id="0" name=""/>
        <dsp:cNvSpPr/>
      </dsp:nvSpPr>
      <dsp:spPr>
        <a:xfrm>
          <a:off x="4986436" y="2368"/>
          <a:ext cx="2937371" cy="1468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Návrh</a:t>
          </a:r>
          <a:endParaRPr lang="cs-CZ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29452" y="45384"/>
        <a:ext cx="2851339" cy="1382653"/>
      </dsp:txXfrm>
    </dsp:sp>
    <dsp:sp modelId="{BF442FC1-B2FD-48DE-A342-B773FBDEE416}">
      <dsp:nvSpPr>
        <dsp:cNvPr id="0" name=""/>
        <dsp:cNvSpPr/>
      </dsp:nvSpPr>
      <dsp:spPr>
        <a:xfrm>
          <a:off x="3811488" y="2398453"/>
          <a:ext cx="11749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74948" y="27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369588" y="2396326"/>
        <a:ext cx="58747" cy="58747"/>
      </dsp:txXfrm>
    </dsp:sp>
    <dsp:sp modelId="{56C54FFF-02F8-4C4E-8DFC-2704A2C09D60}">
      <dsp:nvSpPr>
        <dsp:cNvPr id="0" name=""/>
        <dsp:cNvSpPr/>
      </dsp:nvSpPr>
      <dsp:spPr>
        <a:xfrm>
          <a:off x="4986436" y="1691357"/>
          <a:ext cx="2937371" cy="1468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Konstrukce</a:t>
          </a:r>
          <a:endParaRPr lang="cs-CZ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29452" y="1734373"/>
        <a:ext cx="2851339" cy="1382653"/>
      </dsp:txXfrm>
    </dsp:sp>
    <dsp:sp modelId="{1C7A6F44-8FA4-41CE-9FB5-9F0DF9E3C376}">
      <dsp:nvSpPr>
        <dsp:cNvPr id="0" name=""/>
        <dsp:cNvSpPr/>
      </dsp:nvSpPr>
      <dsp:spPr>
        <a:xfrm rot="3310531">
          <a:off x="3370227" y="3242948"/>
          <a:ext cx="205747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2057470" y="27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4347525" y="3218757"/>
        <a:ext cx="102873" cy="102873"/>
      </dsp:txXfrm>
    </dsp:sp>
    <dsp:sp modelId="{4CB3FE1A-3A92-4B33-A984-553F4C801057}">
      <dsp:nvSpPr>
        <dsp:cNvPr id="0" name=""/>
        <dsp:cNvSpPr/>
      </dsp:nvSpPr>
      <dsp:spPr>
        <a:xfrm>
          <a:off x="4986436" y="3380345"/>
          <a:ext cx="2937371" cy="146868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Výkresová dokumentace</a:t>
          </a:r>
          <a:endParaRPr lang="cs-CZ" sz="28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029452" y="3423361"/>
        <a:ext cx="2851339" cy="1382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4417-172D-4887-B83A-8BB2543506D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EEEEC-1D38-4BE0-A88F-994316A167C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157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EEEEC-1D38-4BE0-A88F-994316A167C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12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FEEEEC-1D38-4BE0-A88F-994316A167C5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286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846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245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602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2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cs-CZ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551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91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55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66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114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9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497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6A5352F-FC37-4CBA-A3AE-39791D4B7949}" type="datetimeFigureOut">
              <a:rPr lang="cs-CZ" smtClean="0"/>
              <a:t>8.6.2016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6587817-16C5-46ED-B13D-AACE2AF3C6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2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848" y="723900"/>
            <a:ext cx="9948672" cy="3921931"/>
          </a:xfrm>
        </p:spPr>
        <p:txBody>
          <a:bodyPr/>
          <a:lstStyle/>
          <a:p>
            <a:pPr algn="ctr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a konstrukce řetězového dopravníku pro dopravu odlitků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9848" y="4762500"/>
            <a:ext cx="7891272" cy="1445768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Autor: </a:t>
            </a:r>
            <a:r>
              <a:rPr lang="cs-CZ" sz="2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 Formánek</a:t>
            </a:r>
          </a:p>
          <a:p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 Ing. Martin Podařil, Ph.D.</a:t>
            </a:r>
          </a:p>
          <a:p>
            <a:r>
              <a:rPr lang="cs-CZ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Oponent: </a:t>
            </a:r>
            <a:r>
              <a:rPr lang="cs-CZ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doc. Ing. Petr Hrubý, CSc.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720" y="369062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69848" y="2338832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Děkuji za pozornost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22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motivace a důvody k řešení daného problému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Obohacení o nové poznatky a zkušenosti</a:t>
            </a:r>
          </a:p>
          <a:p>
            <a:pPr marL="0" indent="0">
              <a:buNone/>
            </a:pPr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Praxe ve firmě zabývající se odlitky</a:t>
            </a:r>
          </a:p>
          <a:p>
            <a:pPr marL="0" indent="0">
              <a:buNone/>
            </a:pPr>
            <a:endPara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Nový pohled na práci konstruktérů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24" y="2194560"/>
            <a:ext cx="4754880" cy="3977640"/>
          </a:xfrm>
        </p:spPr>
      </p:pic>
    </p:spTree>
    <p:extLst>
      <p:ext uri="{BB962C8B-B14F-4D97-AF65-F5344CB8AC3E}">
        <p14:creationId xmlns:p14="http://schemas.microsoft.com/office/powerpoint/2010/main" val="21190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 Práce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0868729"/>
              </p:ext>
            </p:extLst>
          </p:nvPr>
        </p:nvGraphicFramePr>
        <p:xfrm>
          <a:off x="1700085" y="1612900"/>
          <a:ext cx="8797925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2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Výzkumné problémy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Volba vhodného typu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dopravníku </a:t>
            </a:r>
          </a:p>
          <a:p>
            <a:pPr lvl="0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Volba základních rozměrů dopravníku </a:t>
            </a:r>
          </a:p>
          <a:p>
            <a:pPr lvl="0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Odlitky se musí dopravovat, každý typ zvlášť </a:t>
            </a:r>
          </a:p>
          <a:p>
            <a:pPr lvl="0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Dodržet minimální rychlost posunutí odlitků jednoho typu, která musí být čtyři odlitky za šest minut </a:t>
            </a:r>
          </a:p>
          <a:p>
            <a:pPr lvl="0"/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 potřebuje mít odlitky pro 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odebírání 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 dopravníky pokaždé ve stejné poloze </a:t>
            </a:r>
          </a:p>
          <a:p>
            <a:pPr lvl="0"/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Rozměry pracoviště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Volba a výpočet součástí </a:t>
            </a:r>
          </a:p>
        </p:txBody>
      </p:sp>
    </p:spTree>
    <p:extLst>
      <p:ext uri="{BB962C8B-B14F-4D97-AF65-F5344CB8AC3E}">
        <p14:creationId xmlns:p14="http://schemas.microsoft.com/office/powerpoint/2010/main" val="26028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použité metody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6611734" cy="3977640"/>
          </a:xfrm>
        </p:spPr>
        <p:txBody>
          <a:bodyPr>
            <a:normAutofit fontScale="92500" lnSpcReduction="10000"/>
          </a:bodyPr>
          <a:lstStyle/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</a:t>
            </a:r>
          </a:p>
          <a:p>
            <a:pPr lvl="1"/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Podle svých znalostí a doporučení konstruktérů</a:t>
            </a:r>
          </a:p>
          <a:p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Výpočet součástí</a:t>
            </a:r>
          </a:p>
          <a:p>
            <a:pPr lvl="1"/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Podle vzorců uvedených v odborné literatuře</a:t>
            </a:r>
          </a:p>
          <a:p>
            <a:pPr lvl="1"/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Pomocí programu MITCALC</a:t>
            </a:r>
          </a:p>
          <a:p>
            <a:r>
              <a:rPr lang="cs-CZ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Konstrukce v programu SIEMENS </a:t>
            </a:r>
            <a:r>
              <a:rPr lang="cs-CZ" sz="3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NX</a:t>
            </a:r>
          </a:p>
          <a:p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181" y="2194560"/>
            <a:ext cx="3650067" cy="39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Výsledky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1654" y="2194560"/>
            <a:ext cx="5349046" cy="3977640"/>
          </a:xfrm>
        </p:spPr>
        <p:txBody>
          <a:bodyPr/>
          <a:lstStyle/>
          <a:p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Funkční návrh řetězového dopravníku</a:t>
            </a:r>
          </a:p>
          <a:p>
            <a:pPr marL="0" indent="0">
              <a:buNone/>
            </a:pPr>
            <a:endPara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Postup řešení v obdobných konstrukčních aplikacích</a:t>
            </a:r>
          </a:p>
          <a:p>
            <a:pPr marL="0" indent="0">
              <a:buNone/>
            </a:pP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90700" y="2194560"/>
            <a:ext cx="5337548" cy="298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 - přínos práce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Přínos pro mě</a:t>
            </a:r>
          </a:p>
          <a:p>
            <a:pPr marL="0" indent="0">
              <a:buNone/>
            </a:pP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přehled o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problematice</a:t>
            </a:r>
            <a:b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dopravníků</a:t>
            </a: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zkušenost s navrhováním dopravníků a výpočtem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součástí</a:t>
            </a:r>
          </a:p>
          <a:p>
            <a:pPr lvl="1">
              <a:lnSpc>
                <a:spcPct val="11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Zapojení se do chodu firmy Fostron a.s.</a:t>
            </a:r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Přínos práce pro firmu</a:t>
            </a:r>
          </a:p>
          <a:p>
            <a:pPr marL="0" indent="0">
              <a:buNone/>
            </a:pP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Splnění požadavků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zákazníka</a:t>
            </a:r>
          </a:p>
          <a:p>
            <a:pPr lvl="1">
              <a:lnSpc>
                <a:spcPct val="11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Aplikovatelné řešení pro výrobu</a:t>
            </a:r>
          </a:p>
          <a:p>
            <a:pPr lvl="1">
              <a:lnSpc>
                <a:spcPct val="110000"/>
              </a:lnSpc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Snadno rozdělitelný dopravník pro dva druhy odlitků</a:t>
            </a:r>
          </a:p>
          <a:p>
            <a:pPr lvl="1"/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otázka vedoucího </a:t>
            </a:r>
            <a:r>
              <a:rPr lang="cs-CZ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  <a:endParaRPr lang="cs-CZ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Ing. Martina 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Podařila, 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Ph.D.</a:t>
            </a:r>
            <a:endParaRPr lang="cs-CZ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Specifikujte přínos práce a vaše doporučení pro praxi</a:t>
            </a:r>
            <a:endParaRPr lang="cs-CZ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lačítko akce: Nápověda 4">
            <a:hlinkClick r:id="" action="ppaction://noaction" highlightClick="1"/>
          </p:cNvPr>
          <p:cNvSpPr/>
          <p:nvPr/>
        </p:nvSpPr>
        <p:spPr>
          <a:xfrm>
            <a:off x="3022600" y="4064000"/>
            <a:ext cx="1765300" cy="205740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lačítko akce: Nápověda 5">
            <a:hlinkClick r:id="" action="ppaction://noaction" highlightClick="1"/>
          </p:cNvPr>
          <p:cNvSpPr/>
          <p:nvPr/>
        </p:nvSpPr>
        <p:spPr>
          <a:xfrm>
            <a:off x="4787900" y="4036568"/>
            <a:ext cx="1765300" cy="205740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6740652" y="4064000"/>
            <a:ext cx="1765300" cy="205740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83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otázka </a:t>
            </a:r>
            <a:r>
              <a:rPr lang="cs-CZ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Oponenta </a:t>
            </a:r>
            <a:r>
              <a:rPr lang="cs-CZ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práce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5508"/>
            <a:ext cx="10058400" cy="4050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doc. Ing. </a:t>
            </a:r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Petra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Hrubého, CSc.</a:t>
            </a:r>
          </a:p>
          <a:p>
            <a:pPr algn="ctr"/>
            <a:r>
              <a:rPr lang="cs-CZ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Popište </a:t>
            </a: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detailně vysvětlete postup, jakým jste stanovil provozní zatížení působící na řetěz. O jaké zákony a principy mechaniky se při řešení opíráte. Precizujte význam jednotlivých sil a metodu při stanovení vnitřních silových účinků v kontrolovaném řezu řetězu.</a:t>
            </a:r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3022600" y="5016500"/>
            <a:ext cx="1587500" cy="110490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4787900" y="5016500"/>
            <a:ext cx="1765300" cy="1155700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lačítko akce: Nápověda 8">
            <a:hlinkClick r:id="" action="ppaction://noaction" highlightClick="1"/>
          </p:cNvPr>
          <p:cNvSpPr/>
          <p:nvPr/>
        </p:nvSpPr>
        <p:spPr>
          <a:xfrm>
            <a:off x="6553200" y="5016500"/>
            <a:ext cx="1689100" cy="1128268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n w="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94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Dře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řev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řev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438</TotalTime>
  <Words>195</Words>
  <Application>Microsoft Office PowerPoint</Application>
  <PresentationFormat>Širokoúhlá obrazovka</PresentationFormat>
  <Paragraphs>57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Calibri</vt:lpstr>
      <vt:lpstr>Rockwell</vt:lpstr>
      <vt:lpstr>Rockwell Condensed</vt:lpstr>
      <vt:lpstr>Verdana</vt:lpstr>
      <vt:lpstr>Wingdings</vt:lpstr>
      <vt:lpstr>Dřevo</vt:lpstr>
      <vt:lpstr>Návrh a konstrukce řetězového dopravníku pro dopravu odlitků</vt:lpstr>
      <vt:lpstr>motivace a důvody k řešení daného problému </vt:lpstr>
      <vt:lpstr>Cíl Práce</vt:lpstr>
      <vt:lpstr>Výzkumné problémy</vt:lpstr>
      <vt:lpstr>použité metody</vt:lpstr>
      <vt:lpstr>Výsledky</vt:lpstr>
      <vt:lpstr>Závěr - přínos práce</vt:lpstr>
      <vt:lpstr>Doplňující otázka vedoucího práce</vt:lpstr>
      <vt:lpstr>Doplňující otázka Oponenta práce</vt:lpstr>
      <vt:lpstr>Děkuji za pozornost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a konstrukce řetězového dopravníku pro dopravu odlitků</dc:title>
  <dc:creator>Jan Formánek</dc:creator>
  <cp:lastModifiedBy>Jan Formánek</cp:lastModifiedBy>
  <cp:revision>28</cp:revision>
  <dcterms:created xsi:type="dcterms:W3CDTF">2016-06-06T16:57:24Z</dcterms:created>
  <dcterms:modified xsi:type="dcterms:W3CDTF">2016-06-08T16:36:30Z</dcterms:modified>
</cp:coreProperties>
</file>