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2" r:id="rId9"/>
    <p:sldId id="269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C0C-88B5-4544-B0C5-05DD2707CF6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7AA7-5059-4C9C-9A5C-0FC270A30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6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C0C-88B5-4544-B0C5-05DD2707CF6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7AA7-5059-4C9C-9A5C-0FC270A30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80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C0C-88B5-4544-B0C5-05DD2707CF6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7AA7-5059-4C9C-9A5C-0FC270A30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67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C0C-88B5-4544-B0C5-05DD2707CF6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7AA7-5059-4C9C-9A5C-0FC270A30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32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C0C-88B5-4544-B0C5-05DD2707CF6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7AA7-5059-4C9C-9A5C-0FC270A30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67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C0C-88B5-4544-B0C5-05DD2707CF6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7AA7-5059-4C9C-9A5C-0FC270A30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21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C0C-88B5-4544-B0C5-05DD2707CF6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7AA7-5059-4C9C-9A5C-0FC270A30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54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C0C-88B5-4544-B0C5-05DD2707CF6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7AA7-5059-4C9C-9A5C-0FC270A30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94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C0C-88B5-4544-B0C5-05DD2707CF6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7AA7-5059-4C9C-9A5C-0FC270A30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31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C0C-88B5-4544-B0C5-05DD2707CF6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7AA7-5059-4C9C-9A5C-0FC270A30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15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AC0C-88B5-4544-B0C5-05DD2707CF6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7AA7-5059-4C9C-9A5C-0FC270A30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9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AAC0C-88B5-4544-B0C5-05DD2707CF6E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7AA7-5059-4C9C-9A5C-0FC270A30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212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z/url?sa=i&amp;rct=j&amp;q=&amp;esrc=s&amp;source=images&amp;cd=&amp;cad=rja&amp;uact=8&amp;ved=0ahUKEwj9jemHjonNAhXLNxQKHaAbCz0QjRwIBw&amp;url=http://www.vysokeskoly.com/vysoke-skoly-1/vysoka-skola-technicka-a-ekonomicka-v-ceskych-b-1&amp;bvm=bv.123325700,d.d24&amp;psig=AFQjCNEC3FQy1yu3Z0IR07iTGoO0KL6gNA&amp;ust=146494888555369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570011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endParaRPr lang="cs-CZ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5008" y="2492896"/>
            <a:ext cx="8928992" cy="1752600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letiště České Budějovice</a:t>
            </a:r>
          </a:p>
          <a:p>
            <a:r>
              <a:rPr lang="cs-CZ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hlediska letecké nákladní dopravy</a:t>
            </a:r>
            <a:endParaRPr lang="cs-CZ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www.vysokeskoly.com/data/USR_042_DEFAULT/small_logo_vste_pruhledne_s_bilym_texte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1431032" cy="14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67036" y="4314698"/>
            <a:ext cx="6989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Autor bakalářské práce: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Jiří Vojta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Ing. Ladislav Bartuška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Ing. Pavla Lejsková, Ph.D.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67036" y="6021288"/>
            <a:ext cx="6341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České Budějovice, červen 2016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  <a:endParaRPr lang="cs-CZ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</a:t>
            </a:r>
          </a:p>
          <a:p>
            <a:pPr>
              <a:lnSpc>
                <a:spcPct val="150000"/>
              </a:lnSpc>
            </a:pPr>
            <a:r>
              <a:rPr lang="cs-CZ" sz="2500" dirty="0"/>
              <a:t>Jaký názor máte na vybudování mezinárodního letiště v Českých Budějovicích</a:t>
            </a:r>
            <a:r>
              <a:rPr lang="cs-CZ" sz="25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cs-CZ" sz="2500" dirty="0"/>
              <a:t>Jakým směrem </a:t>
            </a:r>
            <a:r>
              <a:rPr lang="cs-CZ" sz="2500" dirty="0" smtClean="0"/>
              <a:t>by se </a:t>
            </a:r>
            <a:r>
              <a:rPr lang="cs-CZ" sz="2500" dirty="0"/>
              <a:t>podle Vás budoucí letiště mělo ubírat z hlediska provozu jednotlivých leteckých společností?</a:t>
            </a:r>
            <a:endParaRPr lang="cs-CZ" sz="2500" dirty="0" smtClean="0"/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6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  <a:endParaRPr lang="cs-CZ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Oponent bakalářské práce</a:t>
            </a:r>
          </a:p>
          <a:p>
            <a:pPr>
              <a:lnSpc>
                <a:spcPct val="150000"/>
              </a:lnSpc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Myslíte si, že mezinárodní letiště v 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Českých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Budějovicích by bylo využito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Jaký 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se předpokládá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podíl nákladní a osobní dopravy?</a:t>
            </a:r>
            <a:endParaRPr lang="cs-CZ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6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Vaši pozornost </a:t>
            </a:r>
            <a:endParaRPr lang="cs-CZ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content-fra3-1.xx.fbcdn.net/v/t1.0-9/12193568_152661438422409_5869994348956435356_n.jpg?oh=0f0206db8d9e2d2b87ab6cd1cfc43a73&amp;oe=57D46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492896"/>
            <a:ext cx="61206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prezentace</a:t>
            </a:r>
            <a:endParaRPr lang="cs-CZ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Motivace a důvody řešení daného problému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Cíl bakalářské práce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Výzkumný problém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Metodika práce a sběr dat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Návrhy opatření a závěrečné shrnutí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Doplňující otázky vedoucího a oponenta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35416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a důvody řešení daného problému</a:t>
            </a:r>
            <a:endParaRPr lang="cs-CZ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Modernizace na Jihočeském letišti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zájmu firem o leteckou nákladní dopravu</a:t>
            </a:r>
          </a:p>
          <a:p>
            <a:pPr>
              <a:lnSpc>
                <a:spcPct val="150000"/>
              </a:lnSpc>
            </a:pP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3645024"/>
            <a:ext cx="41243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bakalářské práce</a:t>
            </a:r>
            <a:endParaRPr lang="cs-CZ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„Cílem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bakalářské práce je popsat současný a budoucí vývoj regionálního mezinárodního veřejného letiště v Českých Budějovicích, nalézt možnosti pro využití letiště pro leteckou nákladní dopravu. Součástí práce je dotazníkový průzkum koncipovaný na zájem hospodářských subjektů o tento druh dopravy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5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Výzkumný problém</a:t>
            </a:r>
            <a:endParaRPr lang="cs-CZ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Zjišťování využití druhů doprav k přepravě zboží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Zájem firem o využití letecké nákladní dopravy v Jihočeském kraji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Přeprava zboží prostřednictvím Jihočeského letiště České Budějovice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09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práce a sběr dat</a:t>
            </a:r>
            <a:endParaRPr lang="cs-CZ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Teoreticko – metodologická část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Vnitropodnikové materiály z letiště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Představení zkoumané oblasti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dopravy v 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ihočeském kraji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Výzkumné šetření a porovnání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5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– dotazníkové šetření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8 otázek (5 uzavřených, 3 otevřené otázky)</a:t>
            </a:r>
          </a:p>
          <a:p>
            <a:pPr>
              <a:lnSpc>
                <a:spcPct val="150000"/>
              </a:lnSpc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50 oslovených firem</a:t>
            </a:r>
          </a:p>
          <a:p>
            <a:pPr>
              <a:lnSpc>
                <a:spcPct val="150000"/>
              </a:lnSpc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Období sběru dat 7. března – 1. dubna </a:t>
            </a: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>
              <a:lnSpc>
                <a:spcPct val="150000"/>
              </a:lnSpc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Zájem o využití letecké nákladní dopravy na základě různých podmínek</a:t>
            </a:r>
          </a:p>
          <a:p>
            <a:pPr>
              <a:lnSpc>
                <a:spcPct val="150000"/>
              </a:lnSpc>
            </a:pP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Preference osobní letecké dopravy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2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Návrhy opatření</a:t>
            </a:r>
            <a:endParaRPr lang="cs-CZ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Uspořádání kontaktního dne pro firmy z Jihočeského kraje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Představení letiště a plány do budoucna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Informování veřejnosti 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Informování prostřednictvím webové stránky a facebookové stránky letiště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  <a:endParaRPr lang="cs-CZ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Nedostatky v dopravní obslužnosti Jihočeského kraje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Zjištěný zájem o leteckou nákladní dopravu na základě různých požadavků</a:t>
            </a:r>
          </a:p>
          <a:p>
            <a:pPr>
              <a:lnSpc>
                <a:spcPct val="150000"/>
              </a:lnSpc>
            </a:pPr>
            <a:r>
              <a:rPr 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 byl splněn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500502" cy="300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0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349</Words>
  <Application>Microsoft Office PowerPoint</Application>
  <PresentationFormat>Předvádění na obrazovce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Vysoká škola technická a ekonomická v Českých Budějovicích</vt:lpstr>
      <vt:lpstr>Struktura prezentace</vt:lpstr>
      <vt:lpstr>Motivace a důvody řešení daného problému</vt:lpstr>
      <vt:lpstr>Cíl bakalářské práce</vt:lpstr>
      <vt:lpstr>Výzkumný problém</vt:lpstr>
      <vt:lpstr>Metodika práce a sběr dat</vt:lpstr>
      <vt:lpstr>Výsledky – dotazníkové šetření</vt:lpstr>
      <vt:lpstr>Návrhy opatření</vt:lpstr>
      <vt:lpstr>Závěrečné shrnutí</vt:lpstr>
      <vt:lpstr>Doplňující otázky</vt:lpstr>
      <vt:lpstr>Doplňující otázky</vt:lpstr>
      <vt:lpstr>Děkuji Vám za Vaši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</dc:title>
  <dc:creator>ASUS</dc:creator>
  <cp:lastModifiedBy>ASUS</cp:lastModifiedBy>
  <cp:revision>31</cp:revision>
  <dcterms:created xsi:type="dcterms:W3CDTF">2016-06-02T09:49:14Z</dcterms:created>
  <dcterms:modified xsi:type="dcterms:W3CDTF">2016-06-08T18:27:17Z</dcterms:modified>
</cp:coreProperties>
</file>