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4"/>
  </p:notesMasterIdLst>
  <p:sldIdLst>
    <p:sldId id="256" r:id="rId2"/>
    <p:sldId id="284" r:id="rId3"/>
    <p:sldId id="258" r:id="rId4"/>
    <p:sldId id="274" r:id="rId5"/>
    <p:sldId id="275" r:id="rId6"/>
    <p:sldId id="276" r:id="rId7"/>
    <p:sldId id="280" r:id="rId8"/>
    <p:sldId id="277" r:id="rId9"/>
    <p:sldId id="278" r:id="rId10"/>
    <p:sldId id="283" r:id="rId11"/>
    <p:sldId id="282" r:id="rId12"/>
    <p:sldId id="26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24" autoAdjust="0"/>
  </p:normalViewPr>
  <p:slideViewPr>
    <p:cSldViewPr>
      <p:cViewPr>
        <p:scale>
          <a:sx n="75" d="100"/>
          <a:sy n="75" d="100"/>
        </p:scale>
        <p:origin x="-124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89BB82-C829-447A-A4D7-E9994FA70FF9}" type="datetimeFigureOut">
              <a:rPr lang="cs-CZ"/>
              <a:pPr>
                <a:defRPr/>
              </a:pPr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A8CB8A-E2CB-481E-8D0F-6BDBD65A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06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4FD537-71A0-4471-8B1C-F6AB4A6D4E09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00386-D640-42BC-99A5-C72C27CF5442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9ABCA-5ECA-48E6-882E-C3EC09B820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39AF6-8907-45B0-B632-06F84635EA5D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8DDC9-DDE2-4461-A65F-26C6C72BF0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C5AB3-CABC-41D8-A749-86897CF71240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B2AA8-05FB-4867-9C3D-294984B248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E102DB-F920-4667-9AF1-82A55CA78FCB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FC67A-B92D-45F9-BF2D-CDC931CA2C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FFF026-C34C-45CB-BFD7-E4DC71FA0635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850DD-0A93-4FC1-9852-56EE709156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03BE6C-B46C-4AAA-9560-69D4FF6E9EE1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554D-9647-4538-90AC-483D09F346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163DD-7015-4A52-A5F8-D7F98AFD1497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BBF7-446D-4AA7-8F3A-EF501F18AB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5F449D-990D-4659-AFF2-38DD75388A10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862F6-98AB-4C53-8D65-B1B491B482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F77B9-90C0-4AE4-AF07-90400262E118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2AB7E-F37F-4192-BF79-E0411C5B06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A9209-A329-469F-BE8E-DB6E767710EA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D0592-503F-461E-866F-07C228B74E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4017C-B83A-4902-BC87-DE932D3DED3A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33B5D0-CE0D-4871-BB0E-FE7E9B5769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E2FC724-2000-481A-B68F-92476D096DA2}" type="datetimeFigureOut">
              <a:rPr lang="cs-CZ" smtClean="0"/>
              <a:pPr>
                <a:defRPr/>
              </a:pPr>
              <a:t>8.6.2016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624DBE0-1F13-4C98-863A-E4FEBC9244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323528" y="4725144"/>
            <a:ext cx="6858000" cy="1804244"/>
          </a:xfrm>
        </p:spPr>
        <p:txBody>
          <a:bodyPr>
            <a:normAutofit fontScale="77500" lnSpcReduction="20000"/>
          </a:bodyPr>
          <a:lstStyle/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Tomáš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Trajer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Doc. Ing. Ján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Ližbětin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Ph.D. </a:t>
            </a: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Jaroslav Mašek, Ph.D.</a:t>
            </a:r>
          </a:p>
          <a:p>
            <a:pPr algn="l" eaLnBrk="1" hangingPunct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2016</a:t>
            </a:r>
            <a:endParaRPr lang="fr-C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cs-CZ" dirty="0" smtClean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6524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683568" y="3429000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700" b="1" noProof="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Racionalizace skladového hospodářství v konkrétním podniku</a:t>
            </a:r>
            <a:endParaRPr kumimoji="0" lang="cs-CZ" sz="3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Podnik může zahájit prodej stavebního dřeva.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Forma Marketu do budoucna.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Doplňující dotazy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Doplňující dotazy vedoucího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 Představil jste </a:t>
            </a:r>
            <a:r>
              <a:rPr lang="cs-CZ" dirty="0">
                <a:latin typeface="Arial" pitchFamily="34" charset="0"/>
                <a:cs typeface="Arial" pitchFamily="34" charset="0"/>
              </a:rPr>
              <a:t>návrh nového regálu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vedení podniku</a:t>
            </a:r>
            <a:r>
              <a:rPr lang="cs-CZ" dirty="0">
                <a:latin typeface="Arial" pitchFamily="34" charset="0"/>
                <a:cs typeface="Arial" pitchFamily="34" charset="0"/>
              </a:rPr>
              <a:t>?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Jaký byl jejich názor ?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Doplňující dotazy oponenta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 1. Na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základě </a:t>
            </a:r>
            <a:r>
              <a:rPr lang="cs-CZ" dirty="0">
                <a:latin typeface="Arial" pitchFamily="34" charset="0"/>
                <a:cs typeface="Arial" pitchFamily="34" charset="0"/>
              </a:rPr>
              <a:t>výpočtu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jste stanovil potřebu jednoho vysokozdvižného vozíku. Jak se bude vykonávat manipulace v případě poruchy vozíku ? 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2. Jaké by byly náklady na realizaci návrhů 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3568" y="3212976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0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Děkuji za pozornost.</a:t>
            </a:r>
            <a:endParaRPr kumimoji="0" lang="cs-CZ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Motivace 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a důvody k řešení daného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problému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Řešení problému v konkrétním podniku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Možnost další spolupráce s podnikem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2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786688" cy="48529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Arial" pitchFamily="34" charset="0"/>
                <a:cs typeface="Arial" pitchFamily="34" charset="0"/>
              </a:rPr>
              <a:t>Cílem práce je provést analýzu skladového hospodářství v konkrétním podniku, definovat možné nedostatky a kritická místa a navrhnout racionalizační opatření na zefektivnění skladového hospodářství</a:t>
            </a:r>
            <a:r>
              <a:rPr lang="cs-CZ" dirty="0"/>
              <a:t>.</a:t>
            </a:r>
            <a:endParaRPr lang="cs-CZ" dirty="0">
              <a:effectLst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9600" y="856488"/>
            <a:ext cx="8229600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Cíl práce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Získávání informací od zaměstnanců podniku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Pozorování chodu podniku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856488"/>
            <a:ext cx="8229600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Použité metody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Údolí u Nových Hradů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Výhodné místo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Prodej stavebních hmot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97222" y="332656"/>
            <a:ext cx="8210872" cy="122413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Představení společnosti Atika</a:t>
            </a:r>
            <a:endParaRPr lang="cs-CZ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190" y="2492896"/>
            <a:ext cx="3707904" cy="24719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047" y="5000104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Vnitřní sklady</a:t>
            </a:r>
          </a:p>
          <a:p>
            <a:pPr algn="just">
              <a:lnSpc>
                <a:spcPct val="150000"/>
              </a:lnSpc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Venkovní skladování</a:t>
            </a:r>
          </a:p>
          <a:p>
            <a:pPr algn="just">
              <a:lnSpc>
                <a:spcPct val="150000"/>
              </a:lnSpc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Manipulační technika užívaná ve společnosti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9600" y="134076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4000" b="1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4000" b="1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Analýza skladového hospodářství společnosti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2" t="5062" r="17778"/>
          <a:stretch/>
        </p:blipFill>
        <p:spPr>
          <a:xfrm>
            <a:off x="5292080" y="2204864"/>
            <a:ext cx="3314700" cy="2441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Starý a poruchový vysokozdvižný vozík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Chybějící regál pro zavedení prodeje stavebního dřeva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134076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Výsledky analýzy skladového hospodářství</a:t>
            </a:r>
            <a:r>
              <a:rPr kumimoji="0" lang="cs-CZ" sz="4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podniku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Pohon LPG</a:t>
            </a:r>
          </a:p>
          <a:p>
            <a:pPr algn="just">
              <a:lnSpc>
                <a:spcPct val="150000"/>
              </a:lnSpc>
            </a:pP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Zdvih do 3,7 m</a:t>
            </a:r>
          </a:p>
          <a:p>
            <a:pPr algn="just">
              <a:lnSpc>
                <a:spcPct val="150000"/>
              </a:lnSpc>
            </a:pP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smtClean="0"/>
              <a:t>Nosnost 2200 kg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85648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Nový vysokozdvižný vozík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Zástupný symbol pro obsah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7" t="5389"/>
          <a:stretch/>
        </p:blipFill>
        <p:spPr>
          <a:xfrm>
            <a:off x="4860032" y="2132856"/>
            <a:ext cx="3348857" cy="2391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609600" y="85648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Návrh konzolového regálu</a:t>
            </a:r>
            <a:endParaRPr lang="cs-CZ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62000" y="1008888"/>
            <a:ext cx="8210872" cy="6282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Výběr konzolového regálu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Požadavky majitele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Možnost využití zadní strany regálu jako reklamní plocha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11" t="4915" r="16805" b="-158"/>
          <a:stretch/>
        </p:blipFill>
        <p:spPr>
          <a:xfrm>
            <a:off x="5796136" y="1802532"/>
            <a:ext cx="2764356" cy="3282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4617B"/>
      </a:accent3>
      <a:accent4>
        <a:srgbClr val="10CF9B"/>
      </a:accent4>
      <a:accent5>
        <a:srgbClr val="009DD9"/>
      </a:accent5>
      <a:accent6>
        <a:srgbClr val="6ADAFA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241</Words>
  <Application>Microsoft Office PowerPoint</Application>
  <PresentationFormat>Předvádění na obrazovce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Prezentace aplikace PowerPoint</vt:lpstr>
      <vt:lpstr>Motivace a důvody k řešení daného problému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  <vt:lpstr>Doplňující dotazy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Trajer</dc:creator>
  <cp:lastModifiedBy>Tomas</cp:lastModifiedBy>
  <cp:revision>48</cp:revision>
  <dcterms:created xsi:type="dcterms:W3CDTF">2014-08-15T10:28:09Z</dcterms:created>
  <dcterms:modified xsi:type="dcterms:W3CDTF">2016-06-08T11:51:30Z</dcterms:modified>
</cp:coreProperties>
</file>