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8" r:id="rId11"/>
    <p:sldId id="272" r:id="rId12"/>
    <p:sldId id="264" r:id="rId13"/>
    <p:sldId id="265" r:id="rId14"/>
    <p:sldId id="266" r:id="rId15"/>
    <p:sldId id="271" r:id="rId16"/>
    <p:sldId id="267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4C50C9-258A-4E08-8990-9CC8A372DB76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BE4E4E3-D08A-4112-A8F4-91C8E5B4BFE1}">
      <dgm:prSet phldrT="[Text]"/>
      <dgm:spPr/>
      <dgm:t>
        <a:bodyPr/>
        <a:lstStyle/>
        <a:p>
          <a:r>
            <a: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Logistika</a:t>
          </a:r>
          <a:endParaRPr lang="cs-CZ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D255A2-8D2A-4A2B-8D73-0C5FC7AA3018}" type="parTrans" cxnId="{833C5D7F-A82E-4000-8C8E-C679BAF39062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6AE9C9B-DE08-4305-A610-B639F7381544}" type="sibTrans" cxnId="{833C5D7F-A82E-4000-8C8E-C679BAF39062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7B5E0FD-3019-45D8-A866-DE5C2354851A}">
      <dgm:prSet phldrT="[Text]"/>
      <dgm:spPr/>
      <dgm:t>
        <a:bodyPr/>
        <a:lstStyle/>
        <a:p>
          <a:r>
            <a: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Vojenská</a:t>
          </a:r>
          <a:endParaRPr lang="cs-CZ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E2D55C-D6C2-4510-96AE-04F51AFD2585}" type="parTrans" cxnId="{A34F6445-97A3-4664-BB5F-B3EBD7C4E34B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D0FBFC7-31F9-4F7D-AA96-E9B29CB962EE}" type="sibTrans" cxnId="{A34F6445-97A3-4664-BB5F-B3EBD7C4E34B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E4493D-1B72-4BA8-A78C-83681C59EEBB}">
      <dgm:prSet phldrT="[Text]" custT="1"/>
      <dgm:spPr/>
      <dgm:t>
        <a:bodyPr/>
        <a:lstStyle/>
        <a:p>
          <a:r>
            <a:rPr lang="cs-CZ" sz="2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Válečná</a:t>
          </a:r>
        </a:p>
        <a:p>
          <a:r>
            <a: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(krizová)</a:t>
          </a:r>
          <a:endParaRPr lang="cs-CZ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683541-EF7E-4FD2-A16B-946B36FE95C6}" type="parTrans" cxnId="{0ADDAE5B-6EE1-4995-BEEC-7002A62053E6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C14D53-6501-4CBF-9842-7C88CD1715AA}" type="sibTrans" cxnId="{0ADDAE5B-6EE1-4995-BEEC-7002A62053E6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4F9739-2054-41C5-A07B-AC1A89218928}">
      <dgm:prSet phldrT="[Text]" custT="1"/>
      <dgm:spPr/>
      <dgm:t>
        <a:bodyPr/>
        <a:lstStyle/>
        <a:p>
          <a:r>
            <a:rPr lang="cs-CZ" sz="2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Mírová</a:t>
          </a:r>
        </a:p>
        <a:p>
          <a:r>
            <a: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(klidová)</a:t>
          </a:r>
          <a:endParaRPr lang="cs-CZ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177DBB-788F-437F-89EE-6F802543F4C0}" type="parTrans" cxnId="{03C0395C-6532-451C-9FA9-03B05801D674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E37C74-7961-4751-A1C2-EA81EFCB49D5}" type="sibTrans" cxnId="{03C0395C-6532-451C-9FA9-03B05801D674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85B43A6-87F4-4034-8B07-D31D1B785387}">
      <dgm:prSet phldrT="[Text]"/>
      <dgm:spPr/>
      <dgm:t>
        <a:bodyPr/>
        <a:lstStyle/>
        <a:p>
          <a:r>
            <a: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Civilní</a:t>
          </a:r>
        </a:p>
      </dgm:t>
    </dgm:pt>
    <dgm:pt modelId="{B2E2717C-8263-4407-A574-D33FCBB41366}" type="parTrans" cxnId="{16721714-1D30-44E9-ACCF-1EEBDAE61DC1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E8C8C8A-A584-4BAA-B16D-865998E7466D}" type="sibTrans" cxnId="{16721714-1D30-44E9-ACCF-1EEBDAE61DC1}">
      <dgm:prSet/>
      <dgm:spPr/>
      <dgm:t>
        <a:bodyPr/>
        <a:lstStyle/>
        <a:p>
          <a:endParaRPr lang="cs-CZ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271883-9CEF-4295-888B-D5EC9A8E14B6}" type="pres">
      <dgm:prSet presAssocID="{CF4C50C9-258A-4E08-8990-9CC8A372DB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5F9F960-CF27-440A-BEE2-35AEA1F7B35E}" type="pres">
      <dgm:prSet presAssocID="{ABE4E4E3-D08A-4112-A8F4-91C8E5B4BFE1}" presName="hierRoot1" presStyleCnt="0">
        <dgm:presLayoutVars>
          <dgm:hierBranch val="init"/>
        </dgm:presLayoutVars>
      </dgm:prSet>
      <dgm:spPr/>
    </dgm:pt>
    <dgm:pt modelId="{A1DD06DB-4025-499F-AFDE-C6FFABCC2C5D}" type="pres">
      <dgm:prSet presAssocID="{ABE4E4E3-D08A-4112-A8F4-91C8E5B4BFE1}" presName="rootComposite1" presStyleCnt="0"/>
      <dgm:spPr/>
    </dgm:pt>
    <dgm:pt modelId="{2727049E-CE33-4769-9A36-9C1284C0B3D2}" type="pres">
      <dgm:prSet presAssocID="{ABE4E4E3-D08A-4112-A8F4-91C8E5B4BFE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CEF12FA-9EA9-4A86-B092-E0C66DA565FF}" type="pres">
      <dgm:prSet presAssocID="{ABE4E4E3-D08A-4112-A8F4-91C8E5B4BFE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507A815-7342-45BF-9886-AFA1FBA9B9ED}" type="pres">
      <dgm:prSet presAssocID="{ABE4E4E3-D08A-4112-A8F4-91C8E5B4BFE1}" presName="hierChild2" presStyleCnt="0"/>
      <dgm:spPr/>
    </dgm:pt>
    <dgm:pt modelId="{1FB208C0-1499-4C0F-ACDC-8D498C9194DB}" type="pres">
      <dgm:prSet presAssocID="{5DE2D55C-D6C2-4510-96AE-04F51AFD2585}" presName="Name37" presStyleLbl="parChTrans1D2" presStyleIdx="0" presStyleCnt="2"/>
      <dgm:spPr/>
      <dgm:t>
        <a:bodyPr/>
        <a:lstStyle/>
        <a:p>
          <a:endParaRPr lang="cs-CZ"/>
        </a:p>
      </dgm:t>
    </dgm:pt>
    <dgm:pt modelId="{DD788FA5-2308-4F64-A9DB-671B57FF3442}" type="pres">
      <dgm:prSet presAssocID="{E7B5E0FD-3019-45D8-A866-DE5C2354851A}" presName="hierRoot2" presStyleCnt="0">
        <dgm:presLayoutVars>
          <dgm:hierBranch val="init"/>
        </dgm:presLayoutVars>
      </dgm:prSet>
      <dgm:spPr/>
    </dgm:pt>
    <dgm:pt modelId="{F547F250-CAED-4E89-B7E0-DADC357A89F7}" type="pres">
      <dgm:prSet presAssocID="{E7B5E0FD-3019-45D8-A866-DE5C2354851A}" presName="rootComposite" presStyleCnt="0"/>
      <dgm:spPr/>
    </dgm:pt>
    <dgm:pt modelId="{403E406D-D42C-41D5-BAFB-F7E0025A9093}" type="pres">
      <dgm:prSet presAssocID="{E7B5E0FD-3019-45D8-A866-DE5C2354851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35D3EDE-433C-4BD6-A0C6-9EDD40A4F00C}" type="pres">
      <dgm:prSet presAssocID="{E7B5E0FD-3019-45D8-A866-DE5C2354851A}" presName="rootConnector" presStyleLbl="node2" presStyleIdx="0" presStyleCnt="2"/>
      <dgm:spPr/>
      <dgm:t>
        <a:bodyPr/>
        <a:lstStyle/>
        <a:p>
          <a:endParaRPr lang="cs-CZ"/>
        </a:p>
      </dgm:t>
    </dgm:pt>
    <dgm:pt modelId="{F89F1794-4B14-40D5-B227-FC7727942568}" type="pres">
      <dgm:prSet presAssocID="{E7B5E0FD-3019-45D8-A866-DE5C2354851A}" presName="hierChild4" presStyleCnt="0"/>
      <dgm:spPr/>
    </dgm:pt>
    <dgm:pt modelId="{CE7FD602-1C00-470D-8793-638D4037F62B}" type="pres">
      <dgm:prSet presAssocID="{01683541-EF7E-4FD2-A16B-946B36FE95C6}" presName="Name37" presStyleLbl="parChTrans1D3" presStyleIdx="0" presStyleCnt="2"/>
      <dgm:spPr/>
      <dgm:t>
        <a:bodyPr/>
        <a:lstStyle/>
        <a:p>
          <a:endParaRPr lang="cs-CZ"/>
        </a:p>
      </dgm:t>
    </dgm:pt>
    <dgm:pt modelId="{74D86D63-A095-4A1A-B9C1-AF6167FE7EA5}" type="pres">
      <dgm:prSet presAssocID="{3DE4493D-1B72-4BA8-A78C-83681C59EEBB}" presName="hierRoot2" presStyleCnt="0">
        <dgm:presLayoutVars>
          <dgm:hierBranch val="init"/>
        </dgm:presLayoutVars>
      </dgm:prSet>
      <dgm:spPr/>
    </dgm:pt>
    <dgm:pt modelId="{048C9A08-FF08-4843-9003-5551891E603E}" type="pres">
      <dgm:prSet presAssocID="{3DE4493D-1B72-4BA8-A78C-83681C59EEBB}" presName="rootComposite" presStyleCnt="0"/>
      <dgm:spPr/>
    </dgm:pt>
    <dgm:pt modelId="{4C512AE5-3567-48B6-9EF3-A0A5142807A4}" type="pres">
      <dgm:prSet presAssocID="{3DE4493D-1B72-4BA8-A78C-83681C59EEBB}" presName="rootText" presStyleLbl="node3" presStyleIdx="0" presStyleCnt="2" custLinFactNeighborX="1787" custLinFactNeighborY="386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AF1AA38-1DFC-4A26-AD70-E586D6482975}" type="pres">
      <dgm:prSet presAssocID="{3DE4493D-1B72-4BA8-A78C-83681C59EEBB}" presName="rootConnector" presStyleLbl="node3" presStyleIdx="0" presStyleCnt="2"/>
      <dgm:spPr/>
      <dgm:t>
        <a:bodyPr/>
        <a:lstStyle/>
        <a:p>
          <a:endParaRPr lang="cs-CZ"/>
        </a:p>
      </dgm:t>
    </dgm:pt>
    <dgm:pt modelId="{10865753-C1B7-4F66-B61D-B46D18692C79}" type="pres">
      <dgm:prSet presAssocID="{3DE4493D-1B72-4BA8-A78C-83681C59EEBB}" presName="hierChild4" presStyleCnt="0"/>
      <dgm:spPr/>
    </dgm:pt>
    <dgm:pt modelId="{80C8F961-1E00-4BF2-B969-3C5AE9B865FE}" type="pres">
      <dgm:prSet presAssocID="{3DE4493D-1B72-4BA8-A78C-83681C59EEBB}" presName="hierChild5" presStyleCnt="0"/>
      <dgm:spPr/>
    </dgm:pt>
    <dgm:pt modelId="{AE9C0809-D865-4B2C-9D3D-D40CC5A6AF2C}" type="pres">
      <dgm:prSet presAssocID="{09177DBB-788F-437F-89EE-6F802543F4C0}" presName="Name37" presStyleLbl="parChTrans1D3" presStyleIdx="1" presStyleCnt="2"/>
      <dgm:spPr/>
      <dgm:t>
        <a:bodyPr/>
        <a:lstStyle/>
        <a:p>
          <a:endParaRPr lang="cs-CZ"/>
        </a:p>
      </dgm:t>
    </dgm:pt>
    <dgm:pt modelId="{52F855E4-0E8B-4C10-9FDB-83A4E1347B69}" type="pres">
      <dgm:prSet presAssocID="{D64F9739-2054-41C5-A07B-AC1A89218928}" presName="hierRoot2" presStyleCnt="0">
        <dgm:presLayoutVars>
          <dgm:hierBranch val="init"/>
        </dgm:presLayoutVars>
      </dgm:prSet>
      <dgm:spPr/>
    </dgm:pt>
    <dgm:pt modelId="{0F15EC68-B5AC-45A3-948A-20D6B17D3AB8}" type="pres">
      <dgm:prSet presAssocID="{D64F9739-2054-41C5-A07B-AC1A89218928}" presName="rootComposite" presStyleCnt="0"/>
      <dgm:spPr/>
    </dgm:pt>
    <dgm:pt modelId="{8C184555-FD1C-4189-9AE6-5E22EE7C7393}" type="pres">
      <dgm:prSet presAssocID="{D64F9739-2054-41C5-A07B-AC1A89218928}" presName="rootText" presStyleLbl="node3" presStyleIdx="1" presStyleCnt="2" custLinFactX="-27967" custLinFactY="-3813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3B15CB-2B4B-4050-A6D5-D6418BB3D41B}" type="pres">
      <dgm:prSet presAssocID="{D64F9739-2054-41C5-A07B-AC1A89218928}" presName="rootConnector" presStyleLbl="node3" presStyleIdx="1" presStyleCnt="2"/>
      <dgm:spPr/>
      <dgm:t>
        <a:bodyPr/>
        <a:lstStyle/>
        <a:p>
          <a:endParaRPr lang="cs-CZ"/>
        </a:p>
      </dgm:t>
    </dgm:pt>
    <dgm:pt modelId="{59495317-DBAC-453C-AEEC-EF9B079657F2}" type="pres">
      <dgm:prSet presAssocID="{D64F9739-2054-41C5-A07B-AC1A89218928}" presName="hierChild4" presStyleCnt="0"/>
      <dgm:spPr/>
    </dgm:pt>
    <dgm:pt modelId="{CEC8A853-4BD4-4207-9067-2DB1D71EE623}" type="pres">
      <dgm:prSet presAssocID="{D64F9739-2054-41C5-A07B-AC1A89218928}" presName="hierChild5" presStyleCnt="0"/>
      <dgm:spPr/>
    </dgm:pt>
    <dgm:pt modelId="{0F0BABF4-B0C7-414E-A494-003FD8DB0559}" type="pres">
      <dgm:prSet presAssocID="{E7B5E0FD-3019-45D8-A866-DE5C2354851A}" presName="hierChild5" presStyleCnt="0"/>
      <dgm:spPr/>
    </dgm:pt>
    <dgm:pt modelId="{5EBEDC13-5557-433F-A35F-7F916788C2C9}" type="pres">
      <dgm:prSet presAssocID="{B2E2717C-8263-4407-A574-D33FCBB41366}" presName="Name37" presStyleLbl="parChTrans1D2" presStyleIdx="1" presStyleCnt="2"/>
      <dgm:spPr/>
      <dgm:t>
        <a:bodyPr/>
        <a:lstStyle/>
        <a:p>
          <a:endParaRPr lang="cs-CZ"/>
        </a:p>
      </dgm:t>
    </dgm:pt>
    <dgm:pt modelId="{16CAD68A-DF8D-4A83-8599-66C6F50D6B66}" type="pres">
      <dgm:prSet presAssocID="{B85B43A6-87F4-4034-8B07-D31D1B785387}" presName="hierRoot2" presStyleCnt="0">
        <dgm:presLayoutVars>
          <dgm:hierBranch val="init"/>
        </dgm:presLayoutVars>
      </dgm:prSet>
      <dgm:spPr/>
    </dgm:pt>
    <dgm:pt modelId="{7C16F5DF-FBBE-478E-A983-F8D84030E7A3}" type="pres">
      <dgm:prSet presAssocID="{B85B43A6-87F4-4034-8B07-D31D1B785387}" presName="rootComposite" presStyleCnt="0"/>
      <dgm:spPr/>
    </dgm:pt>
    <dgm:pt modelId="{24F10CA4-468E-47DB-BA8D-04FF00980358}" type="pres">
      <dgm:prSet presAssocID="{B85B43A6-87F4-4034-8B07-D31D1B78538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FC1424-150E-4A5C-BC79-2D3EC28B118C}" type="pres">
      <dgm:prSet presAssocID="{B85B43A6-87F4-4034-8B07-D31D1B785387}" presName="rootConnector" presStyleLbl="node2" presStyleIdx="1" presStyleCnt="2"/>
      <dgm:spPr/>
      <dgm:t>
        <a:bodyPr/>
        <a:lstStyle/>
        <a:p>
          <a:endParaRPr lang="cs-CZ"/>
        </a:p>
      </dgm:t>
    </dgm:pt>
    <dgm:pt modelId="{91BDC54D-138F-4F08-AE13-D5EFD5168111}" type="pres">
      <dgm:prSet presAssocID="{B85B43A6-87F4-4034-8B07-D31D1B785387}" presName="hierChild4" presStyleCnt="0"/>
      <dgm:spPr/>
    </dgm:pt>
    <dgm:pt modelId="{BF85C4B1-74B9-4134-BFA3-28AFF33FA9D2}" type="pres">
      <dgm:prSet presAssocID="{B85B43A6-87F4-4034-8B07-D31D1B785387}" presName="hierChild5" presStyleCnt="0"/>
      <dgm:spPr/>
    </dgm:pt>
    <dgm:pt modelId="{36E8602A-F0F8-4554-BDA4-789F1423047D}" type="pres">
      <dgm:prSet presAssocID="{ABE4E4E3-D08A-4112-A8F4-91C8E5B4BFE1}" presName="hierChild3" presStyleCnt="0"/>
      <dgm:spPr/>
    </dgm:pt>
  </dgm:ptLst>
  <dgm:cxnLst>
    <dgm:cxn modelId="{EE57338F-0410-4F6C-BBD6-1A628D9655C2}" type="presOf" srcId="{ABE4E4E3-D08A-4112-A8F4-91C8E5B4BFE1}" destId="{2727049E-CE33-4769-9A36-9C1284C0B3D2}" srcOrd="0" destOrd="0" presId="urn:microsoft.com/office/officeart/2005/8/layout/orgChart1"/>
    <dgm:cxn modelId="{16721714-1D30-44E9-ACCF-1EEBDAE61DC1}" srcId="{ABE4E4E3-D08A-4112-A8F4-91C8E5B4BFE1}" destId="{B85B43A6-87F4-4034-8B07-D31D1B785387}" srcOrd="1" destOrd="0" parTransId="{B2E2717C-8263-4407-A574-D33FCBB41366}" sibTransId="{EE8C8C8A-A584-4BAA-B16D-865998E7466D}"/>
    <dgm:cxn modelId="{F0C432AB-8DCF-4614-8974-4D1C21A7841C}" type="presOf" srcId="{B85B43A6-87F4-4034-8B07-D31D1B785387}" destId="{C4FC1424-150E-4A5C-BC79-2D3EC28B118C}" srcOrd="1" destOrd="0" presId="urn:microsoft.com/office/officeart/2005/8/layout/orgChart1"/>
    <dgm:cxn modelId="{A34F6445-97A3-4664-BB5F-B3EBD7C4E34B}" srcId="{ABE4E4E3-D08A-4112-A8F4-91C8E5B4BFE1}" destId="{E7B5E0FD-3019-45D8-A866-DE5C2354851A}" srcOrd="0" destOrd="0" parTransId="{5DE2D55C-D6C2-4510-96AE-04F51AFD2585}" sibTransId="{7D0FBFC7-31F9-4F7D-AA96-E9B29CB962EE}"/>
    <dgm:cxn modelId="{C73F7663-B8E6-48C9-907F-FBA80EB074A2}" type="presOf" srcId="{CF4C50C9-258A-4E08-8990-9CC8A372DB76}" destId="{5D271883-9CEF-4295-888B-D5EC9A8E14B6}" srcOrd="0" destOrd="0" presId="urn:microsoft.com/office/officeart/2005/8/layout/orgChart1"/>
    <dgm:cxn modelId="{0ADDAE5B-6EE1-4995-BEEC-7002A62053E6}" srcId="{E7B5E0FD-3019-45D8-A866-DE5C2354851A}" destId="{3DE4493D-1B72-4BA8-A78C-83681C59EEBB}" srcOrd="0" destOrd="0" parTransId="{01683541-EF7E-4FD2-A16B-946B36FE95C6}" sibTransId="{36C14D53-6501-4CBF-9842-7C88CD1715AA}"/>
    <dgm:cxn modelId="{3BF9B086-CE92-461D-8117-E5C3B1B0D4D9}" type="presOf" srcId="{09177DBB-788F-437F-89EE-6F802543F4C0}" destId="{AE9C0809-D865-4B2C-9D3D-D40CC5A6AF2C}" srcOrd="0" destOrd="0" presId="urn:microsoft.com/office/officeart/2005/8/layout/orgChart1"/>
    <dgm:cxn modelId="{A0C4EC1C-730D-4F14-93A1-1BC910AC1859}" type="presOf" srcId="{ABE4E4E3-D08A-4112-A8F4-91C8E5B4BFE1}" destId="{6CEF12FA-9EA9-4A86-B092-E0C66DA565FF}" srcOrd="1" destOrd="0" presId="urn:microsoft.com/office/officeart/2005/8/layout/orgChart1"/>
    <dgm:cxn modelId="{043FFD10-C952-4487-8342-5EA57AF8DFDC}" type="presOf" srcId="{E7B5E0FD-3019-45D8-A866-DE5C2354851A}" destId="{403E406D-D42C-41D5-BAFB-F7E0025A9093}" srcOrd="0" destOrd="0" presId="urn:microsoft.com/office/officeart/2005/8/layout/orgChart1"/>
    <dgm:cxn modelId="{03C0395C-6532-451C-9FA9-03B05801D674}" srcId="{E7B5E0FD-3019-45D8-A866-DE5C2354851A}" destId="{D64F9739-2054-41C5-A07B-AC1A89218928}" srcOrd="1" destOrd="0" parTransId="{09177DBB-788F-437F-89EE-6F802543F4C0}" sibTransId="{8AE37C74-7961-4751-A1C2-EA81EFCB49D5}"/>
    <dgm:cxn modelId="{990FA612-EA9E-4E4E-88CC-CA4D801C0124}" type="presOf" srcId="{D64F9739-2054-41C5-A07B-AC1A89218928}" destId="{613B15CB-2B4B-4050-A6D5-D6418BB3D41B}" srcOrd="1" destOrd="0" presId="urn:microsoft.com/office/officeart/2005/8/layout/orgChart1"/>
    <dgm:cxn modelId="{B4870CB8-09BB-4468-A219-98443603E60E}" type="presOf" srcId="{B2E2717C-8263-4407-A574-D33FCBB41366}" destId="{5EBEDC13-5557-433F-A35F-7F916788C2C9}" srcOrd="0" destOrd="0" presId="urn:microsoft.com/office/officeart/2005/8/layout/orgChart1"/>
    <dgm:cxn modelId="{F8E55278-2772-4FC4-8B61-EFAE518CE20A}" type="presOf" srcId="{3DE4493D-1B72-4BA8-A78C-83681C59EEBB}" destId="{4C512AE5-3567-48B6-9EF3-A0A5142807A4}" srcOrd="0" destOrd="0" presId="urn:microsoft.com/office/officeart/2005/8/layout/orgChart1"/>
    <dgm:cxn modelId="{833C5D7F-A82E-4000-8C8E-C679BAF39062}" srcId="{CF4C50C9-258A-4E08-8990-9CC8A372DB76}" destId="{ABE4E4E3-D08A-4112-A8F4-91C8E5B4BFE1}" srcOrd="0" destOrd="0" parTransId="{91D255A2-8D2A-4A2B-8D73-0C5FC7AA3018}" sibTransId="{A6AE9C9B-DE08-4305-A610-B639F7381544}"/>
    <dgm:cxn modelId="{8A1415AA-2630-4B48-9D44-69BD37C0C510}" type="presOf" srcId="{01683541-EF7E-4FD2-A16B-946B36FE95C6}" destId="{CE7FD602-1C00-470D-8793-638D4037F62B}" srcOrd="0" destOrd="0" presId="urn:microsoft.com/office/officeart/2005/8/layout/orgChart1"/>
    <dgm:cxn modelId="{6107B6D1-071E-4EEA-B261-8AA619D2F136}" type="presOf" srcId="{B85B43A6-87F4-4034-8B07-D31D1B785387}" destId="{24F10CA4-468E-47DB-BA8D-04FF00980358}" srcOrd="0" destOrd="0" presId="urn:microsoft.com/office/officeart/2005/8/layout/orgChart1"/>
    <dgm:cxn modelId="{DA9EB67B-205A-465E-9972-E6CF7B2A964B}" type="presOf" srcId="{D64F9739-2054-41C5-A07B-AC1A89218928}" destId="{8C184555-FD1C-4189-9AE6-5E22EE7C7393}" srcOrd="0" destOrd="0" presId="urn:microsoft.com/office/officeart/2005/8/layout/orgChart1"/>
    <dgm:cxn modelId="{E5AF68A4-943A-4BEE-958A-80F1C6F80837}" type="presOf" srcId="{5DE2D55C-D6C2-4510-96AE-04F51AFD2585}" destId="{1FB208C0-1499-4C0F-ACDC-8D498C9194DB}" srcOrd="0" destOrd="0" presId="urn:microsoft.com/office/officeart/2005/8/layout/orgChart1"/>
    <dgm:cxn modelId="{58E50E34-A03B-422B-A8F3-C9EB6AB5BE4F}" type="presOf" srcId="{3DE4493D-1B72-4BA8-A78C-83681C59EEBB}" destId="{3AF1AA38-1DFC-4A26-AD70-E586D6482975}" srcOrd="1" destOrd="0" presId="urn:microsoft.com/office/officeart/2005/8/layout/orgChart1"/>
    <dgm:cxn modelId="{3189FFB5-6122-4300-81E4-6344E4E266F0}" type="presOf" srcId="{E7B5E0FD-3019-45D8-A866-DE5C2354851A}" destId="{E35D3EDE-433C-4BD6-A0C6-9EDD40A4F00C}" srcOrd="1" destOrd="0" presId="urn:microsoft.com/office/officeart/2005/8/layout/orgChart1"/>
    <dgm:cxn modelId="{6136F1D9-63B7-43EE-A53C-BC561CAAA081}" type="presParOf" srcId="{5D271883-9CEF-4295-888B-D5EC9A8E14B6}" destId="{85F9F960-CF27-440A-BEE2-35AEA1F7B35E}" srcOrd="0" destOrd="0" presId="urn:microsoft.com/office/officeart/2005/8/layout/orgChart1"/>
    <dgm:cxn modelId="{8F88E594-00BB-4141-A74D-7812D7A23C03}" type="presParOf" srcId="{85F9F960-CF27-440A-BEE2-35AEA1F7B35E}" destId="{A1DD06DB-4025-499F-AFDE-C6FFABCC2C5D}" srcOrd="0" destOrd="0" presId="urn:microsoft.com/office/officeart/2005/8/layout/orgChart1"/>
    <dgm:cxn modelId="{1BB7C452-0A52-44FF-BE1E-C0A63A86CC61}" type="presParOf" srcId="{A1DD06DB-4025-499F-AFDE-C6FFABCC2C5D}" destId="{2727049E-CE33-4769-9A36-9C1284C0B3D2}" srcOrd="0" destOrd="0" presId="urn:microsoft.com/office/officeart/2005/8/layout/orgChart1"/>
    <dgm:cxn modelId="{7A6E4805-6249-409F-8B4D-E3F833F28E2F}" type="presParOf" srcId="{A1DD06DB-4025-499F-AFDE-C6FFABCC2C5D}" destId="{6CEF12FA-9EA9-4A86-B092-E0C66DA565FF}" srcOrd="1" destOrd="0" presId="urn:microsoft.com/office/officeart/2005/8/layout/orgChart1"/>
    <dgm:cxn modelId="{59F6D482-A021-4E39-9C2E-5EE6F9D403B8}" type="presParOf" srcId="{85F9F960-CF27-440A-BEE2-35AEA1F7B35E}" destId="{5507A815-7342-45BF-9886-AFA1FBA9B9ED}" srcOrd="1" destOrd="0" presId="urn:microsoft.com/office/officeart/2005/8/layout/orgChart1"/>
    <dgm:cxn modelId="{DBE2CD8E-B77E-4DFC-821C-1BE0A90219A3}" type="presParOf" srcId="{5507A815-7342-45BF-9886-AFA1FBA9B9ED}" destId="{1FB208C0-1499-4C0F-ACDC-8D498C9194DB}" srcOrd="0" destOrd="0" presId="urn:microsoft.com/office/officeart/2005/8/layout/orgChart1"/>
    <dgm:cxn modelId="{FC2A178D-498A-4DC3-85BA-D176F1C57543}" type="presParOf" srcId="{5507A815-7342-45BF-9886-AFA1FBA9B9ED}" destId="{DD788FA5-2308-4F64-A9DB-671B57FF3442}" srcOrd="1" destOrd="0" presId="urn:microsoft.com/office/officeart/2005/8/layout/orgChart1"/>
    <dgm:cxn modelId="{B7BC46DF-7DF4-4FD7-BCB8-CD4E24F88F9A}" type="presParOf" srcId="{DD788FA5-2308-4F64-A9DB-671B57FF3442}" destId="{F547F250-CAED-4E89-B7E0-DADC357A89F7}" srcOrd="0" destOrd="0" presId="urn:microsoft.com/office/officeart/2005/8/layout/orgChart1"/>
    <dgm:cxn modelId="{CA440921-6E8D-4466-86BB-DD7D321DAB31}" type="presParOf" srcId="{F547F250-CAED-4E89-B7E0-DADC357A89F7}" destId="{403E406D-D42C-41D5-BAFB-F7E0025A9093}" srcOrd="0" destOrd="0" presId="urn:microsoft.com/office/officeart/2005/8/layout/orgChart1"/>
    <dgm:cxn modelId="{5031B165-58B0-40F1-B6C7-A599C4832CA6}" type="presParOf" srcId="{F547F250-CAED-4E89-B7E0-DADC357A89F7}" destId="{E35D3EDE-433C-4BD6-A0C6-9EDD40A4F00C}" srcOrd="1" destOrd="0" presId="urn:microsoft.com/office/officeart/2005/8/layout/orgChart1"/>
    <dgm:cxn modelId="{75C26B8B-54B2-41B2-9311-355216E79EB7}" type="presParOf" srcId="{DD788FA5-2308-4F64-A9DB-671B57FF3442}" destId="{F89F1794-4B14-40D5-B227-FC7727942568}" srcOrd="1" destOrd="0" presId="urn:microsoft.com/office/officeart/2005/8/layout/orgChart1"/>
    <dgm:cxn modelId="{67934715-58EE-4BE0-8618-023F6E0B8DDD}" type="presParOf" srcId="{F89F1794-4B14-40D5-B227-FC7727942568}" destId="{CE7FD602-1C00-470D-8793-638D4037F62B}" srcOrd="0" destOrd="0" presId="urn:microsoft.com/office/officeart/2005/8/layout/orgChart1"/>
    <dgm:cxn modelId="{EC27E331-C3D9-4AD4-8D49-6AFB6A36D3FA}" type="presParOf" srcId="{F89F1794-4B14-40D5-B227-FC7727942568}" destId="{74D86D63-A095-4A1A-B9C1-AF6167FE7EA5}" srcOrd="1" destOrd="0" presId="urn:microsoft.com/office/officeart/2005/8/layout/orgChart1"/>
    <dgm:cxn modelId="{E7521CEE-56EA-45A8-A2B8-A40BDFF04442}" type="presParOf" srcId="{74D86D63-A095-4A1A-B9C1-AF6167FE7EA5}" destId="{048C9A08-FF08-4843-9003-5551891E603E}" srcOrd="0" destOrd="0" presId="urn:microsoft.com/office/officeart/2005/8/layout/orgChart1"/>
    <dgm:cxn modelId="{DBC237B7-CBAC-495D-B097-927923F41976}" type="presParOf" srcId="{048C9A08-FF08-4843-9003-5551891E603E}" destId="{4C512AE5-3567-48B6-9EF3-A0A5142807A4}" srcOrd="0" destOrd="0" presId="urn:microsoft.com/office/officeart/2005/8/layout/orgChart1"/>
    <dgm:cxn modelId="{0D7FE7A9-1EF7-4F25-8EE3-0F4DCCF18CD5}" type="presParOf" srcId="{048C9A08-FF08-4843-9003-5551891E603E}" destId="{3AF1AA38-1DFC-4A26-AD70-E586D6482975}" srcOrd="1" destOrd="0" presId="urn:microsoft.com/office/officeart/2005/8/layout/orgChart1"/>
    <dgm:cxn modelId="{FCE4A6A2-60FA-42D9-A53A-B200562089E7}" type="presParOf" srcId="{74D86D63-A095-4A1A-B9C1-AF6167FE7EA5}" destId="{10865753-C1B7-4F66-B61D-B46D18692C79}" srcOrd="1" destOrd="0" presId="urn:microsoft.com/office/officeart/2005/8/layout/orgChart1"/>
    <dgm:cxn modelId="{28945613-B06A-4C4F-BBA4-C3DF7B278A81}" type="presParOf" srcId="{74D86D63-A095-4A1A-B9C1-AF6167FE7EA5}" destId="{80C8F961-1E00-4BF2-B969-3C5AE9B865FE}" srcOrd="2" destOrd="0" presId="urn:microsoft.com/office/officeart/2005/8/layout/orgChart1"/>
    <dgm:cxn modelId="{E41CBAC2-9925-4BD3-8546-7D6C19B8FC61}" type="presParOf" srcId="{F89F1794-4B14-40D5-B227-FC7727942568}" destId="{AE9C0809-D865-4B2C-9D3D-D40CC5A6AF2C}" srcOrd="2" destOrd="0" presId="urn:microsoft.com/office/officeart/2005/8/layout/orgChart1"/>
    <dgm:cxn modelId="{69022635-BF49-4DB2-BB13-8448D7C3B21C}" type="presParOf" srcId="{F89F1794-4B14-40D5-B227-FC7727942568}" destId="{52F855E4-0E8B-4C10-9FDB-83A4E1347B69}" srcOrd="3" destOrd="0" presId="urn:microsoft.com/office/officeart/2005/8/layout/orgChart1"/>
    <dgm:cxn modelId="{6A57422F-9064-4DCA-B7DC-0C221424A155}" type="presParOf" srcId="{52F855E4-0E8B-4C10-9FDB-83A4E1347B69}" destId="{0F15EC68-B5AC-45A3-948A-20D6B17D3AB8}" srcOrd="0" destOrd="0" presId="urn:microsoft.com/office/officeart/2005/8/layout/orgChart1"/>
    <dgm:cxn modelId="{2B217831-BAE9-4076-8D44-805111FDA41F}" type="presParOf" srcId="{0F15EC68-B5AC-45A3-948A-20D6B17D3AB8}" destId="{8C184555-FD1C-4189-9AE6-5E22EE7C7393}" srcOrd="0" destOrd="0" presId="urn:microsoft.com/office/officeart/2005/8/layout/orgChart1"/>
    <dgm:cxn modelId="{5695EC8E-48B1-488E-8766-71BF2FD201C8}" type="presParOf" srcId="{0F15EC68-B5AC-45A3-948A-20D6B17D3AB8}" destId="{613B15CB-2B4B-4050-A6D5-D6418BB3D41B}" srcOrd="1" destOrd="0" presId="urn:microsoft.com/office/officeart/2005/8/layout/orgChart1"/>
    <dgm:cxn modelId="{18D9261A-F6E0-40DD-BD97-BF382D95C8A5}" type="presParOf" srcId="{52F855E4-0E8B-4C10-9FDB-83A4E1347B69}" destId="{59495317-DBAC-453C-AEEC-EF9B079657F2}" srcOrd="1" destOrd="0" presId="urn:microsoft.com/office/officeart/2005/8/layout/orgChart1"/>
    <dgm:cxn modelId="{5CDB5B5F-4455-459D-B886-F19734705B81}" type="presParOf" srcId="{52F855E4-0E8B-4C10-9FDB-83A4E1347B69}" destId="{CEC8A853-4BD4-4207-9067-2DB1D71EE623}" srcOrd="2" destOrd="0" presId="urn:microsoft.com/office/officeart/2005/8/layout/orgChart1"/>
    <dgm:cxn modelId="{14ECA740-7C1D-4CDC-89A5-EBB30929DA53}" type="presParOf" srcId="{DD788FA5-2308-4F64-A9DB-671B57FF3442}" destId="{0F0BABF4-B0C7-414E-A494-003FD8DB0559}" srcOrd="2" destOrd="0" presId="urn:microsoft.com/office/officeart/2005/8/layout/orgChart1"/>
    <dgm:cxn modelId="{6A8C4BD8-3B24-4B97-80A3-7EEEF26E8D0B}" type="presParOf" srcId="{5507A815-7342-45BF-9886-AFA1FBA9B9ED}" destId="{5EBEDC13-5557-433F-A35F-7F916788C2C9}" srcOrd="2" destOrd="0" presId="urn:microsoft.com/office/officeart/2005/8/layout/orgChart1"/>
    <dgm:cxn modelId="{406D943C-5DFA-476D-96A4-A28AAF00333C}" type="presParOf" srcId="{5507A815-7342-45BF-9886-AFA1FBA9B9ED}" destId="{16CAD68A-DF8D-4A83-8599-66C6F50D6B66}" srcOrd="3" destOrd="0" presId="urn:microsoft.com/office/officeart/2005/8/layout/orgChart1"/>
    <dgm:cxn modelId="{AF2A3D7C-5C8E-46A7-BD7D-C9DE936FB332}" type="presParOf" srcId="{16CAD68A-DF8D-4A83-8599-66C6F50D6B66}" destId="{7C16F5DF-FBBE-478E-A983-F8D84030E7A3}" srcOrd="0" destOrd="0" presId="urn:microsoft.com/office/officeart/2005/8/layout/orgChart1"/>
    <dgm:cxn modelId="{1367B621-8B34-4238-8AF9-978C424C77D4}" type="presParOf" srcId="{7C16F5DF-FBBE-478E-A983-F8D84030E7A3}" destId="{24F10CA4-468E-47DB-BA8D-04FF00980358}" srcOrd="0" destOrd="0" presId="urn:microsoft.com/office/officeart/2005/8/layout/orgChart1"/>
    <dgm:cxn modelId="{17746E73-42A0-49DE-AE7A-CE9432E5EDF3}" type="presParOf" srcId="{7C16F5DF-FBBE-478E-A983-F8D84030E7A3}" destId="{C4FC1424-150E-4A5C-BC79-2D3EC28B118C}" srcOrd="1" destOrd="0" presId="urn:microsoft.com/office/officeart/2005/8/layout/orgChart1"/>
    <dgm:cxn modelId="{9A601B04-1007-4579-9927-733E3E8FAF60}" type="presParOf" srcId="{16CAD68A-DF8D-4A83-8599-66C6F50D6B66}" destId="{91BDC54D-138F-4F08-AE13-D5EFD5168111}" srcOrd="1" destOrd="0" presId="urn:microsoft.com/office/officeart/2005/8/layout/orgChart1"/>
    <dgm:cxn modelId="{947B587A-1B0D-4110-988A-2504A684F6F1}" type="presParOf" srcId="{16CAD68A-DF8D-4A83-8599-66C6F50D6B66}" destId="{BF85C4B1-74B9-4134-BFA3-28AFF33FA9D2}" srcOrd="2" destOrd="0" presId="urn:microsoft.com/office/officeart/2005/8/layout/orgChart1"/>
    <dgm:cxn modelId="{D9913948-741F-45F7-B1F4-BB8CFF37DC92}" type="presParOf" srcId="{85F9F960-CF27-440A-BEE2-35AEA1F7B35E}" destId="{36E8602A-F0F8-4554-BDA4-789F142304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EDC13-5557-433F-A35F-7F916788C2C9}">
      <dsp:nvSpPr>
        <dsp:cNvPr id="0" name=""/>
        <dsp:cNvSpPr/>
      </dsp:nvSpPr>
      <dsp:spPr>
        <a:xfrm>
          <a:off x="4114800" y="860888"/>
          <a:ext cx="1040817" cy="36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37"/>
              </a:lnTo>
              <a:lnTo>
                <a:pt x="1040817" y="180637"/>
              </a:lnTo>
              <a:lnTo>
                <a:pt x="1040817" y="36127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C0809-D865-4B2C-9D3D-D40CC5A6AF2C}">
      <dsp:nvSpPr>
        <dsp:cNvPr id="0" name=""/>
        <dsp:cNvSpPr/>
      </dsp:nvSpPr>
      <dsp:spPr>
        <a:xfrm>
          <a:off x="2162758" y="2082343"/>
          <a:ext cx="223079" cy="824620"/>
        </a:xfrm>
        <a:custGeom>
          <a:avLst/>
          <a:gdLst/>
          <a:ahLst/>
          <a:cxnLst/>
          <a:rect l="0" t="0" r="0" b="0"/>
          <a:pathLst>
            <a:path>
              <a:moveTo>
                <a:pt x="223079" y="0"/>
              </a:moveTo>
              <a:lnTo>
                <a:pt x="223079" y="824620"/>
              </a:lnTo>
              <a:lnTo>
                <a:pt x="0" y="82462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FD602-1C00-470D-8793-638D4037F62B}">
      <dsp:nvSpPr>
        <dsp:cNvPr id="0" name=""/>
        <dsp:cNvSpPr/>
      </dsp:nvSpPr>
      <dsp:spPr>
        <a:xfrm>
          <a:off x="2385838" y="2082343"/>
          <a:ext cx="288796" cy="824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620"/>
              </a:lnTo>
              <a:lnTo>
                <a:pt x="288796" y="824620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208C0-1499-4C0F-ACDC-8D498C9194DB}">
      <dsp:nvSpPr>
        <dsp:cNvPr id="0" name=""/>
        <dsp:cNvSpPr/>
      </dsp:nvSpPr>
      <dsp:spPr>
        <a:xfrm>
          <a:off x="3073982" y="860888"/>
          <a:ext cx="1040817" cy="361275"/>
        </a:xfrm>
        <a:custGeom>
          <a:avLst/>
          <a:gdLst/>
          <a:ahLst/>
          <a:cxnLst/>
          <a:rect l="0" t="0" r="0" b="0"/>
          <a:pathLst>
            <a:path>
              <a:moveTo>
                <a:pt x="1040817" y="0"/>
              </a:moveTo>
              <a:lnTo>
                <a:pt x="1040817" y="180637"/>
              </a:lnTo>
              <a:lnTo>
                <a:pt x="0" y="180637"/>
              </a:lnTo>
              <a:lnTo>
                <a:pt x="0" y="36127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7049E-CE33-4769-9A36-9C1284C0B3D2}">
      <dsp:nvSpPr>
        <dsp:cNvPr id="0" name=""/>
        <dsp:cNvSpPr/>
      </dsp:nvSpPr>
      <dsp:spPr>
        <a:xfrm>
          <a:off x="3254619" y="707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Logistika</a:t>
          </a:r>
          <a:endParaRPr lang="cs-CZ" sz="33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54619" y="707"/>
        <a:ext cx="1720360" cy="860180"/>
      </dsp:txXfrm>
    </dsp:sp>
    <dsp:sp modelId="{403E406D-D42C-41D5-BAFB-F7E0025A9093}">
      <dsp:nvSpPr>
        <dsp:cNvPr id="0" name=""/>
        <dsp:cNvSpPr/>
      </dsp:nvSpPr>
      <dsp:spPr>
        <a:xfrm>
          <a:off x="2213802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Vojenská</a:t>
          </a:r>
          <a:endParaRPr lang="cs-CZ" sz="33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13802" y="1222163"/>
        <a:ext cx="1720360" cy="860180"/>
      </dsp:txXfrm>
    </dsp:sp>
    <dsp:sp modelId="{4C512AE5-3567-48B6-9EF3-A0A5142807A4}">
      <dsp:nvSpPr>
        <dsp:cNvPr id="0" name=""/>
        <dsp:cNvSpPr/>
      </dsp:nvSpPr>
      <dsp:spPr>
        <a:xfrm>
          <a:off x="2674634" y="247687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Válečná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(krizová)</a:t>
          </a:r>
          <a:endParaRPr lang="cs-CZ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74634" y="2476873"/>
        <a:ext cx="1720360" cy="860180"/>
      </dsp:txXfrm>
    </dsp:sp>
    <dsp:sp modelId="{8C184555-FD1C-4189-9AE6-5E22EE7C7393}">
      <dsp:nvSpPr>
        <dsp:cNvPr id="0" name=""/>
        <dsp:cNvSpPr/>
      </dsp:nvSpPr>
      <dsp:spPr>
        <a:xfrm>
          <a:off x="442398" y="247687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Mírová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(klidová)</a:t>
          </a:r>
          <a:endParaRPr lang="cs-CZ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2398" y="2476873"/>
        <a:ext cx="1720360" cy="860180"/>
      </dsp:txXfrm>
    </dsp:sp>
    <dsp:sp modelId="{24F10CA4-468E-47DB-BA8D-04FF00980358}">
      <dsp:nvSpPr>
        <dsp:cNvPr id="0" name=""/>
        <dsp:cNvSpPr/>
      </dsp:nvSpPr>
      <dsp:spPr>
        <a:xfrm>
          <a:off x="4295437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Civilní</a:t>
          </a:r>
        </a:p>
      </dsp:txBody>
      <dsp:txXfrm>
        <a:off x="4295437" y="1222163"/>
        <a:ext cx="1720360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488021A-E7FA-40FA-B11B-6F23F1131CB2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BF60F42-76A0-4AEF-BCF4-F1CA049F1F9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2527921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Válečná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logistika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437112"/>
            <a:ext cx="7016824" cy="1752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Vypracovala: Pavlína Semeráková</a:t>
            </a: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prof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Ing. F. Němec,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Ph.D.</a:t>
            </a:r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práce: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Ing. Daniel Kučerka, PhD.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České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Budějovice 2016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07704" y="271036"/>
            <a:ext cx="605306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endParaRPr lang="cs-CZ" sz="2000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</a:t>
            </a:r>
            <a:r>
              <a:rPr lang="cs-CZ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ČESKÝCH </a:t>
            </a:r>
            <a:r>
              <a:rPr lang="cs-CZ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BUDĚJOVICÍCH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5" y="258214"/>
            <a:ext cx="1269957" cy="126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381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Výzkumný problém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3800"/>
              </p:ext>
            </p:extLst>
          </p:nvPr>
        </p:nvGraphicFramePr>
        <p:xfrm>
          <a:off x="467544" y="1628800"/>
          <a:ext cx="8352929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392"/>
                <a:gridCol w="1367989"/>
                <a:gridCol w="562866"/>
                <a:gridCol w="562866"/>
                <a:gridCol w="562866"/>
                <a:gridCol w="562866"/>
                <a:gridCol w="562866"/>
                <a:gridCol w="564668"/>
                <a:gridCol w="1308550"/>
              </a:tblGrid>
              <a:tr h="4029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Výrobní spotřeba v odvětví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697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Odvětví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Celková produkce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Konečná spotřeba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60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 Ekonomie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60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 Výroba a logistika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60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 Prodej a marketing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60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 Řízení lidských zdrojů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60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 Technický vývoj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811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6. Nákup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6029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Hodnota přidaná zpracováním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48116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Celková produkce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45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Výzkumný problém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 rozdíl – výstupy řetězců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6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Výzkumný problém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Vztah logistiky a výroby v civilní logistice</a:t>
            </a:r>
          </a:p>
          <a:p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Vztah logistiky a výroby ve vojenské logistice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0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Shrnutí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jednotlivých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logistik</a:t>
            </a: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Rozdílnosti mezi jednotlivými logistikami v oblasti zásob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Metody používané ve 2. světové válce</a:t>
            </a: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Rozdílnosti požadavků spotřebitele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38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Dotazy vedoucího práce</a:t>
            </a:r>
            <a:endParaRPr lang="cs-CZ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Prosím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vysvětlení věty ze str. 50: ”Na základě teoretické metody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bylo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znázorněno, že ačkoliv tato metoda byla vynalezena po druhé světové válce, její aplikaci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</a:t>
            </a:r>
            <a:r>
              <a:rPr lang="it-IT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sledovat </a:t>
            </a:r>
            <a:r>
              <a:rPr lang="it-I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na válečné operaci </a:t>
            </a:r>
            <a:r>
              <a:rPr lang="it-IT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OVERLORD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“.</a:t>
            </a:r>
          </a:p>
          <a:p>
            <a:pPr marL="0" indent="0" algn="just">
              <a:buNone/>
            </a:pPr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straně 49 je uvedena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věta,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kterou nesouhlasím. ”Metoda JIT byla aplikována již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druhé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světové válce, po té byla převzata do civilní sféry”. Prosím o vysvětlení kdy, kde a proč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objevil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přístup JIT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787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Dotazy vedoucího práce</a:t>
            </a:r>
            <a:endParaRPr lang="cs-CZ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71" y="3284984"/>
            <a:ext cx="7729860" cy="310363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83568" y="178150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9. na str. 45 je pro mě spíše nepochopitelný. Je opravdu možné, aby činnosti b a c probíhaly takto paralelně? Co představuje fiktivní činnost mezi uzly IV a V? prosím o vysvětlení.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31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Dotazy oponenta práce</a:t>
            </a:r>
            <a:endParaRPr lang="cs-CZ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Vysvětlete nestandartní,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Armádě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nepoužívaný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pojem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Skladování materiálu v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malých logistikách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”.</a:t>
            </a:r>
          </a:p>
          <a:p>
            <a:pPr algn="just"/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Vysvětlete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plánovaní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zabezpečení </a:t>
            </a:r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materiálu, výzbroje a </a:t>
            </a: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techniky pro mise.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5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  <a:endParaRPr lang="cs-CZ" sz="5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65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Důvod pro vybrání daného tématu</a:t>
            </a:r>
            <a:endParaRPr lang="cs-CZ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Rodinná tradice</a:t>
            </a: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zájem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0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práce je srovnání logistických strategií v komerční sféře a armádě. Práce předpokládá provedení rešerše válečné logistiky. V práci bude provedeno srovnání významu logistických strategií komerční společnosti a armády ve světle významu logistiky a jejich nástrojů pro finální výstupy. V práci budou specifikovány hlavní rozdíly těchto systémů a jejich hlavní společné rysy.</a:t>
            </a:r>
          </a:p>
        </p:txBody>
      </p:sp>
    </p:spTree>
    <p:extLst>
      <p:ext uri="{BB962C8B-B14F-4D97-AF65-F5344CB8AC3E}">
        <p14:creationId xmlns:p14="http://schemas.microsoft.com/office/powerpoint/2010/main" val="34939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Výzkumné problémy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Rozdílnosti a shody cílů vojenské a civilní logistiky a rozdílnosti výstupů jejich řetězců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Rozdílnosti a shody zásobování ve 2. světové válce, při vojenské operaci ISAF a zásobování civilního podniku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Posouzení rozdílností a shody jednotlivých odvětví v dané logistice na základě sestaveného teoretického bilančního modelu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Popsání vztahu výroby a logistiky ve vojenské mírové, válečné logistice a civilní logistice</a:t>
            </a: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7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Použité metody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rešerše dostupné odborné literatury</a:t>
            </a: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dokumentů </a:t>
            </a: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Rozhovor s podplukovníkem ve výslužbě Ing. Semerákem</a:t>
            </a: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komparace</a:t>
            </a: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operačního výzkumu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0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Rozdělení logistiky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447957"/>
              </p:ext>
            </p:extLst>
          </p:nvPr>
        </p:nvGraphicFramePr>
        <p:xfrm>
          <a:off x="683568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320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Výzkumný problém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 jednotlivých logistik</a:t>
            </a: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Ekonomické hledisko</a:t>
            </a: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Konečný zákazník v jednotlivých logistikách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15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Výzkumný problém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Rozdílnosti v zásobování</a:t>
            </a:r>
          </a:p>
          <a:p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Rozdílnosti ve skladování</a:t>
            </a:r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9586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Výzkumný problém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168785"/>
              </p:ext>
            </p:extLst>
          </p:nvPr>
        </p:nvGraphicFramePr>
        <p:xfrm>
          <a:off x="467544" y="1844824"/>
          <a:ext cx="8352929" cy="4536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108"/>
                <a:gridCol w="1185599"/>
                <a:gridCol w="493265"/>
                <a:gridCol w="493265"/>
                <a:gridCol w="461556"/>
                <a:gridCol w="509121"/>
                <a:gridCol w="509121"/>
                <a:gridCol w="509121"/>
                <a:gridCol w="509121"/>
                <a:gridCol w="509121"/>
                <a:gridCol w="97778"/>
                <a:gridCol w="1095753"/>
              </a:tblGrid>
              <a:tr h="347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Výrobní spotřeba v odvětví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649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Odvětví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Celková produkce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Konečná spotřeba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1. Zbrojní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2. Technické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3. Meteorologické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4. PHM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5. Výstrojní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6. Ubytovací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7. Vojenské dopravy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9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8. Bezpečnosti a ochrany zdraví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</a:t>
                      </a:r>
                      <a:r>
                        <a:rPr lang="cs-CZ" sz="1000" baseline="-25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4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Hodnota přidaná zpracováním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</a:t>
                      </a:r>
                      <a:r>
                        <a:rPr lang="cs-CZ" sz="1000" baseline="-25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41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Celková produkce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r>
                        <a:rPr lang="cs-CZ" sz="1000" baseline="-25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61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851</TotalTime>
  <Words>689</Words>
  <Application>Microsoft Office PowerPoint</Application>
  <PresentationFormat>Předvádění na obrazovce (4:3)</PresentationFormat>
  <Paragraphs>291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Válečná logistika</vt:lpstr>
      <vt:lpstr>Důvod pro vybrání daného tématu</vt:lpstr>
      <vt:lpstr>Cíl práce</vt:lpstr>
      <vt:lpstr>Výzkumné problémy</vt:lpstr>
      <vt:lpstr>Použité metody</vt:lpstr>
      <vt:lpstr>Rozdělení logistiky</vt:lpstr>
      <vt:lpstr>1. Výzkumný problém</vt:lpstr>
      <vt:lpstr>2. Výzkumný problém</vt:lpstr>
      <vt:lpstr>3. Výzkumný problém</vt:lpstr>
      <vt:lpstr>3. Výzkumný problém</vt:lpstr>
      <vt:lpstr>3. Výzkumný problém</vt:lpstr>
      <vt:lpstr>4. Výzkumný problém</vt:lpstr>
      <vt:lpstr>Shrnutí</vt:lpstr>
      <vt:lpstr>Dotazy vedoucího práce</vt:lpstr>
      <vt:lpstr>Dotazy vedoucího práce</vt:lpstr>
      <vt:lpstr>Dotazy oponenta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Válečná logistika</dc:title>
  <dc:creator>Maybee</dc:creator>
  <cp:lastModifiedBy>Maybee</cp:lastModifiedBy>
  <cp:revision>18</cp:revision>
  <dcterms:created xsi:type="dcterms:W3CDTF">2016-06-04T09:54:03Z</dcterms:created>
  <dcterms:modified xsi:type="dcterms:W3CDTF">2016-06-08T20:02:38Z</dcterms:modified>
</cp:coreProperties>
</file>