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61" r:id="rId4"/>
    <p:sldId id="265" r:id="rId5"/>
    <p:sldId id="273" r:id="rId6"/>
    <p:sldId id="267" r:id="rId7"/>
    <p:sldId id="271" r:id="rId8"/>
    <p:sldId id="272" r:id="rId9"/>
    <p:sldId id="268" r:id="rId10"/>
    <p:sldId id="270" r:id="rId11"/>
    <p:sldId id="274" r:id="rId12"/>
    <p:sldId id="258" r:id="rId13"/>
    <p:sldId id="257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12B3F-3765-42A8-9413-2C87E9369F5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06DB-3F8C-44F3-A000-61D55F3D63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69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DAA624-5B0A-4725-8F40-4E8CDA443FCB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BCD22D-0DBE-424B-8952-45BD58880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itchFamily="34" charset="0"/>
                <a:cs typeface="Arial" pitchFamily="34" charset="0"/>
              </a:rPr>
              <a:t>Systém záchytných parkovišť v Českých Budějovicích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445224"/>
            <a:ext cx="7772400" cy="141277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Autor bakalářské práce:	Lukáš </a:t>
            </a:r>
            <a:r>
              <a:rPr lang="cs-CZ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Reidinger</a:t>
            </a:r>
            <a:endPara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Vedoucí bakalářské práce:	Ing. Ladislav Bartuška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Oponent bakalářské práce:	Ing. Pavla Lejsková, Ph.D.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České Budějovice, červen 2016</a:t>
            </a:r>
            <a:endParaRPr lang="cs-CZ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548680"/>
            <a:ext cx="7832691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230638"/>
              </p:ext>
            </p:extLst>
          </p:nvPr>
        </p:nvGraphicFramePr>
        <p:xfrm>
          <a:off x="1115616" y="1556792"/>
          <a:ext cx="6473563" cy="3773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507"/>
                <a:gridCol w="1300499"/>
                <a:gridCol w="1196064"/>
                <a:gridCol w="1300499"/>
                <a:gridCol w="1399994"/>
              </a:tblGrid>
              <a:tr h="339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itchFamily="34" charset="0"/>
                          <a:cs typeface="Arial" pitchFamily="34" charset="0"/>
                        </a:rPr>
                        <a:t>Využití IAD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Využití záchytného parkoviště</a:t>
                      </a:r>
                      <a:endParaRPr lang="cs-CZ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12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Parkoviště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Čas potřebný k dosažení centra města [min]</a:t>
                      </a:r>
                      <a:endParaRPr lang="cs-CZ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Náklady spojené s dopravou do centra města [Kč/den]</a:t>
                      </a:r>
                      <a:endParaRPr lang="cs-CZ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Čas potřebný k dosažení centra města[min]</a:t>
                      </a:r>
                      <a:endParaRPr lang="cs-CZ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Náklady spojené s dopravou do centra města[Kč/den]</a:t>
                      </a:r>
                      <a:endParaRPr lang="cs-CZ" sz="12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2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Dlouhá louka 1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cs-CZ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cs-CZ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cs-CZ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7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Dlouhá louka 2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2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U Trojice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2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Nádraží 1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2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Nádraží 2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2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Sportovní hala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2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Dynamo</a:t>
                      </a:r>
                      <a:endParaRPr lang="cs-CZ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cs-CZ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cs-CZ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Výsledky srovnávacích analýz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5479775"/>
            <a:ext cx="96873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(Zdroj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Mapy.cz, vlastní</a:t>
            </a:r>
            <a:r>
              <a:rPr kumimoji="0" lang="cs-CZ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/>
          </a:p>
          <a:p>
            <a:r>
              <a:rPr lang="cs-CZ" dirty="0" smtClean="0"/>
              <a:t>4 parkoviště v systému P+R, 2 P+G a 1 K+R</a:t>
            </a:r>
          </a:p>
          <a:p>
            <a:endParaRPr lang="cs-CZ" dirty="0"/>
          </a:p>
          <a:p>
            <a:r>
              <a:rPr lang="cs-CZ" dirty="0" smtClean="0"/>
              <a:t>Celkem 1 753 parkovacích stání z toho 1 130 nových</a:t>
            </a:r>
          </a:p>
          <a:p>
            <a:endParaRPr lang="cs-CZ" dirty="0"/>
          </a:p>
          <a:p>
            <a:r>
              <a:rPr lang="cs-CZ" dirty="0" smtClean="0"/>
              <a:t>Cíl práce byl splněn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831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060849"/>
            <a:ext cx="8229600" cy="2808311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Jakým způsobem jste zjišťoval majitele uvedených pozemků, kde navrhujete vybudování záchytných parkovišť?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Otázky vedoucího bakalářské práce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Bude některý z návrhů aplikován v praxi?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Otázky oponenta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23728" y="2564904"/>
            <a:ext cx="504056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2163696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Dopravní problematika ve městě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Aktuální téma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Motivace a důvody k řešení daného problému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844824"/>
            <a:ext cx="8291264" cy="3027792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Cílem BP je analýza dopravní situace v Českých Budějovicích a návrh specifických parkovacích ploch. Na základě analýzy bude vypracován návrh na umístění záchytných parkovišť v systému silniční sítě na území města v návaznosti na systém veřejné hromadné dopravy.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74441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Metody sběru dat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analýza dopravní situace ve městě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Analýza města z pohledu vhodných volných ploch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Analýza z pohledu přidruženého dopravního systému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Srovnávací analýza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Metodika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Rozmístění </a:t>
            </a:r>
            <a:r>
              <a:rPr lang="cs-CZ" dirty="0" smtClean="0"/>
              <a:t>záchytných parkovišť</a:t>
            </a:r>
          </a:p>
          <a:p>
            <a:endParaRPr lang="cs-CZ" dirty="0"/>
          </a:p>
          <a:p>
            <a:r>
              <a:rPr lang="cs-CZ" dirty="0" smtClean="0"/>
              <a:t>Typ záchytného parkoviště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Výzkumný problém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6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Počet zaparkovaných automobilů v širším centru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2894"/>
            <a:ext cx="7467600" cy="4362450"/>
          </a:xfrm>
        </p:spPr>
      </p:pic>
    </p:spTree>
    <p:extLst>
      <p:ext uri="{BB962C8B-B14F-4D97-AF65-F5344CB8AC3E}">
        <p14:creationId xmlns:p14="http://schemas.microsoft.com/office/powerpoint/2010/main" val="27217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Umístění P+R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888432" cy="2376264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800492" cy="2376264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3096"/>
            <a:ext cx="3800492" cy="245145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3" y="4293096"/>
            <a:ext cx="3888432" cy="245145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11559" y="1179948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Dlouhá Louka 1 – 410 stání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95458" y="1187460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Dlouhá louka 2 – 365 stání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1559" y="3941319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 Trojice – 500 stání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56346" y="3941319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Nádraží 1 – 63 stání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0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Umístění P+G, K+R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7794"/>
            <a:ext cx="3728799" cy="2523926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47" y="1622101"/>
            <a:ext cx="4128879" cy="252028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55" y="4581128"/>
            <a:ext cx="5022185" cy="210033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87901" y="1261248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Dynamo – 221 stání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95658" y="1261248"/>
            <a:ext cx="310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Sportovní hala – 194 stání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47864" y="4211796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Nádraží 2 – 15 stání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18777"/>
            <a:ext cx="7128791" cy="458976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Vytipovaná parkoviště v Českých Budějovicích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278</Words>
  <Application>Microsoft Office PowerPoint</Application>
  <PresentationFormat>Předvádění na obrazovce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Shluk</vt:lpstr>
      <vt:lpstr>Systém záchytných parkovišť v Českých Budějovicích</vt:lpstr>
      <vt:lpstr>Motivace a důvody k řešení daného problému</vt:lpstr>
      <vt:lpstr>Cíl práce</vt:lpstr>
      <vt:lpstr>Metodika</vt:lpstr>
      <vt:lpstr>Výzkumný problém</vt:lpstr>
      <vt:lpstr>Počet zaparkovaných automobilů v širším centru</vt:lpstr>
      <vt:lpstr>Umístění P+R</vt:lpstr>
      <vt:lpstr>Umístění P+G, K+R</vt:lpstr>
      <vt:lpstr>Vytipovaná parkoviště v Českých Budějovicích</vt:lpstr>
      <vt:lpstr>Výsledky srovnávacích analýz</vt:lpstr>
      <vt:lpstr>Shrnutí</vt:lpstr>
      <vt:lpstr>Otázky vedoucího bakalářské práce</vt:lpstr>
      <vt:lpstr>Otázky oponenta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</dc:creator>
  <cp:lastModifiedBy>a</cp:lastModifiedBy>
  <cp:revision>64</cp:revision>
  <dcterms:created xsi:type="dcterms:W3CDTF">2016-01-26T18:41:07Z</dcterms:created>
  <dcterms:modified xsi:type="dcterms:W3CDTF">2016-06-08T10:04:31Z</dcterms:modified>
</cp:coreProperties>
</file>