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B82D40-72F5-4A37-B5C6-89C2F6FD58AD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644644-CE76-4D02-87EB-8F40A007AA5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96944" cy="18288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Racionalizace skladové logistiky ve firmě 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err="1" smtClean="0">
                <a:latin typeface="Arial" pitchFamily="34" charset="0"/>
                <a:cs typeface="Arial" pitchFamily="34" charset="0"/>
              </a:rPr>
              <a:t>Jaspo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– Autodoprava s.r.o.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8964488" cy="2016224"/>
          </a:xfrm>
        </p:spPr>
        <p:txBody>
          <a:bodyPr>
            <a:no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Autor bakalářské práce: 		Michal Novák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Vedoucí bakalářské práce: 		doc. Ing. Rudolf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Kampf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Oponent bakalářské práce: 		prof. Ing. Václav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Cempírek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 descr="C:\Users\Michal\Desktop\Logo_v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92088" cy="79208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115616" y="260648"/>
            <a:ext cx="8698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/>
                </a:solidFill>
                <a:latin typeface="+mj-lt"/>
              </a:rPr>
              <a:t>Vysoká škola technická a ekonomická </a:t>
            </a:r>
            <a:r>
              <a:rPr lang="cs-CZ" sz="2000" dirty="0" smtClean="0">
                <a:solidFill>
                  <a:schemeClr val="accent2"/>
                </a:solidFill>
                <a:latin typeface="+mj-lt"/>
              </a:rPr>
              <a:t>v </a:t>
            </a:r>
            <a:r>
              <a:rPr lang="cs-CZ" sz="2000" dirty="0" smtClean="0">
                <a:solidFill>
                  <a:schemeClr val="accent2"/>
                </a:solidFill>
                <a:latin typeface="+mj-lt"/>
              </a:rPr>
              <a:t>Českých Budějovicích</a:t>
            </a:r>
            <a:endParaRPr lang="cs-CZ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23723" y="6150114"/>
            <a:ext cx="3820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České Budějovice, Květen 2016</a:t>
            </a:r>
          </a:p>
          <a:p>
            <a:endParaRPr lang="cs-CZ" sz="2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cs-CZ" b="1" dirty="0" smtClean="0"/>
              <a:t>Doplňující otázky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Bude Váš návrh ve firmě realizovaný?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 jakých ceníků pro stavební práce jste vycházel, konzultoval jste návrhy cen se stavební firmou?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96944" cy="18288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cs-CZ" b="1" dirty="0" smtClean="0"/>
              <a:t>Děkuji za pozornost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Cílem práce je na základě analýzy logistických aktivit firmy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Jaspo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-Autodoprava s. r. o. přehodnotit její skladovou logistiku, navrhnout racionalizační opatření a v závěru provést vyhodnocení ekonomických dopadů návrhových opatření na firmu.</a:t>
            </a:r>
          </a:p>
          <a:p>
            <a:endParaRPr lang="cs-CZ" dirty="0"/>
          </a:p>
        </p:txBody>
      </p:sp>
      <p:pic>
        <p:nvPicPr>
          <p:cNvPr id="4" name="Picture 2" descr="C:\Users\Michal\Desktop\Skola Michal\Bakalářská práce\jaspo-autodoprava-s-r-o,7c763a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700" y="5373216"/>
            <a:ext cx="2768600" cy="8892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cs-CZ" b="1" dirty="0" smtClean="0"/>
              <a:t>Výzkumný problém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Přehodnocení skladové logistiky podniku.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Navržení nového umístění skladu.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cs-CZ" b="1" dirty="0" smtClean="0"/>
              <a:t>Použité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 smtClean="0">
                <a:latin typeface="Arial" pitchFamily="34" charset="0"/>
                <a:cs typeface="Arial" pitchFamily="34" charset="0"/>
              </a:rPr>
              <a:t>Sběr, shromažďování a zpracování dat.</a:t>
            </a:r>
          </a:p>
          <a:p>
            <a:pPr lvl="0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 smtClean="0">
                <a:latin typeface="Arial" pitchFamily="34" charset="0"/>
                <a:cs typeface="Arial" pitchFamily="34" charset="0"/>
              </a:rPr>
              <a:t>Analýza a syntéza.</a:t>
            </a:r>
          </a:p>
          <a:p>
            <a:pPr lvl="0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 smtClean="0">
                <a:latin typeface="Arial" pitchFamily="34" charset="0"/>
                <a:cs typeface="Arial" pitchFamily="34" charset="0"/>
              </a:rPr>
              <a:t>Indukce a dedukce.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cs-CZ" b="1" dirty="0" smtClean="0"/>
              <a:t>Definované problémy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Nedostatečná velikost skladu hutního a stavebního materiálu.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Nevyhovující umístění skladu.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Nedostatečný prostor pro potřeby bazaru stavebních a zemědělských strojů.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5939790" cy="28860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963" y="3284984"/>
            <a:ext cx="3186037" cy="17952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844" y="5085184"/>
            <a:ext cx="3147156" cy="17728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cs-CZ" b="1" dirty="0" smtClean="0"/>
              <a:t>Návrhy opatření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Zrušení stávajícího skladu.</a:t>
            </a:r>
          </a:p>
          <a:p>
            <a:endParaRPr lang="cs-CZ" sz="2400" dirty="0" smtClean="0"/>
          </a:p>
          <a:p>
            <a:r>
              <a:rPr lang="cs-CZ" sz="2400" dirty="0" smtClean="0"/>
              <a:t>Vybudovaní nového skladu.</a:t>
            </a:r>
            <a:endParaRPr lang="cs-CZ" sz="24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869129" cy="25922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528392" cy="29341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cs-CZ" b="1" dirty="0" smtClean="0"/>
              <a:t>Vybudování nového skladu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Využití nepoužívané plochy v nedalekém firemním areálu.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Navýšení kapacity jednotlivých boxů.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Lepší přístup při navážení materiálu.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536504" cy="30988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81128"/>
            <a:ext cx="3489692" cy="19622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80928"/>
            <a:ext cx="2985319" cy="16846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/>
            <a:r>
              <a:rPr lang="cs-CZ" b="1" dirty="0" smtClean="0"/>
              <a:t>Komparace nákladů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Roční úspora nákladů 78 240 Kč.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Snížení počtu jízd na navážení materiálu o 55 jízd ročně.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Zkrácení celkové roční ujeté vzdálenosti o 1987,4 km.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chal\Desktop\Bez náz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54" y="2132856"/>
            <a:ext cx="8563893" cy="148467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cs-CZ" b="1" dirty="0" smtClean="0"/>
              <a:t>Závěrečné 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Navržením nového skladu byly odstraněny definované problémy.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Snížení nákladů na provoz skladu.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Doporučuji aplikovat racionalizaci v praxi.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Cíl práce byl splněn.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187</TotalTime>
  <Words>232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Medián</vt:lpstr>
      <vt:lpstr>Racionalizace skladové logistiky ve firmě  Jaspo – Autodoprava s.r.o.</vt:lpstr>
      <vt:lpstr>Cíl práce</vt:lpstr>
      <vt:lpstr>Výzkumný problém</vt:lpstr>
      <vt:lpstr>Použité metody</vt:lpstr>
      <vt:lpstr>Definované problémy</vt:lpstr>
      <vt:lpstr>Návrhy opatření</vt:lpstr>
      <vt:lpstr>Vybudování nového skladu</vt:lpstr>
      <vt:lpstr>Komparace nákladů </vt:lpstr>
      <vt:lpstr>Závěrečné shrnutí</vt:lpstr>
      <vt:lpstr>Doplňující otázky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</dc:creator>
  <cp:lastModifiedBy>Michal</cp:lastModifiedBy>
  <cp:revision>18</cp:revision>
  <dcterms:created xsi:type="dcterms:W3CDTF">2016-06-07T17:32:02Z</dcterms:created>
  <dcterms:modified xsi:type="dcterms:W3CDTF">2016-06-08T18:15:23Z</dcterms:modified>
</cp:coreProperties>
</file>