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1" r:id="rId5"/>
    <p:sldId id="263" r:id="rId6"/>
    <p:sldId id="264" r:id="rId7"/>
    <p:sldId id="266" r:id="rId8"/>
    <p:sldId id="270" r:id="rId9"/>
    <p:sldId id="265" r:id="rId10"/>
    <p:sldId id="269" r:id="rId11"/>
    <p:sldId id="268" r:id="rId12"/>
    <p:sldId id="267" r:id="rId13"/>
    <p:sldId id="27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35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45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0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46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46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0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94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3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4C50-E338-4915-88D9-36F43DC1A580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FA8CB-702E-4992-A786-5B0379C4A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30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55253" y="188640"/>
            <a:ext cx="7772400" cy="1470025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</a:t>
            </a:r>
            <a:br>
              <a:rPr lang="cs-CZ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Českých Budějovicích</a:t>
            </a:r>
            <a:endParaRPr lang="cs-CZ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83671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</a:t>
            </a:r>
            <a:r>
              <a:rPr lang="cs-CZ" sz="2000" b="1" dirty="0" err="1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technicko-technologický</a:t>
            </a:r>
            <a:r>
              <a:rPr lang="cs-CZ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20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5418863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Zpracoval: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Viktor Neubauer</a:t>
            </a:r>
          </a:p>
          <a:p>
            <a:r>
              <a:rPr lang="cs-CZ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práce: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doc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Ing. Rudolf Kampf, 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Ph.D</a:t>
            </a: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Oponent: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prof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Ing. Václav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Cempírek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Ph.D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329" y="2003465"/>
            <a:ext cx="2801342" cy="285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32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23965"/>
            <a:ext cx="8352928" cy="5438358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přínos práce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1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Závěr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Lokace město Olomouc,</a:t>
            </a:r>
          </a:p>
          <a:p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vyšší dostupnost sortimentu,</a:t>
            </a:r>
          </a:p>
          <a:p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eliminace výpadků dodávek zboží a POS,</a:t>
            </a:r>
          </a:p>
          <a:p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ekonomická a strategická optimalizace.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99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Doplňující otázky BP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práce: </a:t>
            </a:r>
          </a:p>
          <a:p>
            <a:pPr marL="0" indent="0">
              <a:buNone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Proč </a:t>
            </a: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nebyla použitá některá z lokačně-alokačních metod?</a:t>
            </a:r>
          </a:p>
          <a:p>
            <a:endParaRPr lang="cs-CZ" sz="2800" b="1" dirty="0" smtClean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práce: </a:t>
            </a:r>
          </a:p>
          <a:p>
            <a:pPr marL="0" indent="0">
              <a:buNone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</a:t>
            </a: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přiklonilo vedení společnosti k změně distribuce nápojů?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325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Vaši pozornost.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157" y="2543980"/>
            <a:ext cx="3816424" cy="222624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64904"/>
            <a:ext cx="2146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232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55253" y="188640"/>
            <a:ext cx="7772400" cy="1470025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</a:t>
            </a:r>
            <a:br>
              <a:rPr lang="cs-CZ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Českých Budějovicích</a:t>
            </a:r>
            <a:endParaRPr lang="cs-CZ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503172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Optimalizace dopravně-logistických procesů ve firmě Pivovar Samson a.s. návrh nového distribučního centra</a:t>
            </a:r>
          </a:p>
          <a:p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83671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</a:t>
            </a:r>
            <a:r>
              <a:rPr lang="cs-CZ" sz="2000" b="1" dirty="0" err="1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technicko-technologický</a:t>
            </a:r>
            <a:r>
              <a:rPr lang="cs-CZ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20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Motivace a důvody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zvolené téma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800" b="1" dirty="0" smtClean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Souvislost tématu se studijním oborem,</a:t>
            </a:r>
          </a:p>
          <a:p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bsolvovaná praxe v rámci studia na SŠ,</a:t>
            </a:r>
          </a:p>
          <a:p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často řešené téma v Pivovaru Samson a.s.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802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224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práce je na základě analýzy současného stavu dopravně-logistických procesů ve vybrané firmě navrhnout optimalizační opatření, která povedou k zefektivnění vybraných procesů a jejich ekonomické vyhodnocení.</a:t>
            </a:r>
          </a:p>
        </p:txBody>
      </p:sp>
    </p:spTree>
    <p:extLst>
      <p:ext uri="{BB962C8B-B14F-4D97-AF65-F5344CB8AC3E}">
        <p14:creationId xmlns:p14="http://schemas.microsoft.com/office/powerpoint/2010/main" val="29583558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Výzkumný problém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endParaRPr lang="cs-CZ" sz="2800" b="1" dirty="0" smtClean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a opodstatnění lokace Olomouc pro nové distribuční centrum,</a:t>
            </a:r>
          </a:p>
          <a:p>
            <a:endParaRPr lang="cs-CZ" sz="2800" b="1" dirty="0" smtClean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konomické a strategické porovnání návrhu se současným stavem pivovaru.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886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lvl="0"/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Obecně teoretické metody: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analýza, syntéza,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indukce, dedukce,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analogie,</a:t>
            </a:r>
          </a:p>
          <a:p>
            <a:pPr lvl="0"/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empirické metody: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pozorování,</a:t>
            </a:r>
          </a:p>
          <a:p>
            <a:pPr lvl="0"/>
            <a:r>
              <a:rPr lang="cs-CZ" sz="2800" b="1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řízený rozhovor.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035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Pivovar Samson a.s.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lvl="0"/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Pivovar Samson a.s. 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jeden </a:t>
            </a:r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 dvou pivovarů v Českých 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Budějovicích,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1795 </a:t>
            </a:r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oficiálně uznávaným rokem založením pivovaru a prvního označení piva „</a:t>
            </a:r>
            <a:r>
              <a:rPr lang="cs-CZ" sz="2800" b="1" dirty="0" err="1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Budweiser</a:t>
            </a:r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b="1" dirty="0" err="1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Bier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“,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sz="2800" b="1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majitel</a:t>
            </a:r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Anheuser-Busch 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International,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distribuce k</a:t>
            </a:r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odběratelům.</a:t>
            </a:r>
            <a:endParaRPr lang="cs-CZ" sz="28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5639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přínos práce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28800"/>
            <a:ext cx="6912768" cy="4153410"/>
          </a:xfrm>
        </p:spPr>
      </p:pic>
      <p:sp>
        <p:nvSpPr>
          <p:cNvPr id="5" name="TextovéPole 4"/>
          <p:cNvSpPr txBox="1"/>
          <p:nvPr/>
        </p:nvSpPr>
        <p:spPr>
          <a:xfrm>
            <a:off x="639114" y="5949280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Náklady na dopravu v JČ za rok 2015 - </a:t>
            </a:r>
            <a:r>
              <a:rPr lang="cs-CZ" sz="28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1 809 332,64 </a:t>
            </a:r>
            <a:r>
              <a:rPr lang="cs-CZ" sz="28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Kč</a:t>
            </a:r>
            <a:endParaRPr lang="cs-CZ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7779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7420"/>
            <a:ext cx="4339705" cy="32605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přínos práce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17" y="1628800"/>
            <a:ext cx="8256166" cy="4784676"/>
          </a:xfrm>
        </p:spPr>
      </p:pic>
    </p:spTree>
    <p:extLst>
      <p:ext uri="{BB962C8B-B14F-4D97-AF65-F5344CB8AC3E}">
        <p14:creationId xmlns:p14="http://schemas.microsoft.com/office/powerpoint/2010/main" val="352284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215</Words>
  <Application>Microsoft Office PowerPoint</Application>
  <PresentationFormat>Předvádění na obrazovce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Vysoká škola technická a ekonomická  v Českých Budějovicích</vt:lpstr>
      <vt:lpstr>Vysoká škola technická a ekonomická  v Českých Budějovicích</vt:lpstr>
      <vt:lpstr>Motivace a důvody  pro zvolené téma</vt:lpstr>
      <vt:lpstr>Cíl práce</vt:lpstr>
      <vt:lpstr>Výzkumný problém</vt:lpstr>
      <vt:lpstr>Použité metody</vt:lpstr>
      <vt:lpstr>Pivovar Samson a.s.</vt:lpstr>
      <vt:lpstr>Dosažené výsledky  a přínos práce</vt:lpstr>
      <vt:lpstr>Dosažené výsledky  a přínos práce</vt:lpstr>
      <vt:lpstr>Dosažené výsledky  a přínos práce</vt:lpstr>
      <vt:lpstr>Závěr</vt:lpstr>
      <vt:lpstr>Doplňující otázky BP</vt:lpstr>
      <vt:lpstr>Děkuji za Vaši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Viktor</dc:creator>
  <cp:lastModifiedBy>Viktor</cp:lastModifiedBy>
  <cp:revision>25</cp:revision>
  <dcterms:created xsi:type="dcterms:W3CDTF">2016-06-08T16:52:54Z</dcterms:created>
  <dcterms:modified xsi:type="dcterms:W3CDTF">2016-06-08T20:29:56Z</dcterms:modified>
</cp:coreProperties>
</file>