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F2F5D-58E8-4688-B5A9-35C426CD2CC8}" type="datetimeFigureOut">
              <a:rPr lang="cs-CZ" smtClean="0"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74BCD-B7F4-4A56-9017-9541569A88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20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31D82-19B8-4E6D-A18D-198E5858E59F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13E49-4993-453E-A4C9-ABA166143A82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640A-7F6A-4961-8184-CE86A689B7EE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4F8C-AFF6-4FA1-B3CD-B4AD239C9371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0690-22E3-4ECA-B5BE-35D981B593F1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30F63-F59B-47F4-8CFE-BA641CD37952}" type="datetime1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765F-3ED2-42DD-B735-65595048D6E7}" type="datetime1">
              <a:rPr lang="cs-CZ" smtClean="0"/>
              <a:t>8.6.2016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9994A-B3AD-4A79-8C23-7B30CBA3B53E}" type="datetime1">
              <a:rPr lang="cs-CZ" smtClean="0"/>
              <a:t>8.6.2016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13BE7-CFE8-4914-A4CD-88403E311642}" type="datetime1">
              <a:rPr lang="cs-CZ" smtClean="0"/>
              <a:t>8.6.2016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32FB-6F2C-40A7-9910-C4B746EA544F}" type="datetime1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6813-BC45-4463-9A6C-DF420C6E94A3}" type="datetime1">
              <a:rPr lang="cs-CZ" smtClean="0"/>
              <a:t>8.6.2016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F9CA2D-DCDA-42DD-BFEC-0D88FD4F52DD}" type="datetime1">
              <a:rPr lang="cs-CZ" smtClean="0"/>
              <a:t>8.6.2016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C233B8-65D0-4B87-A93C-41994AF943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aco.com/uploads/pics/ACO-Weltkarte-2014_01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4.jpeg"/><Relationship Id="rId7" Type="http://schemas.openxmlformats.org/officeDocument/2006/relationships/hyperlink" Target="http://www.aco-industries.cz/wp-content/uploads/2012/09/ACO-&#382;lab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.jpeg"/><Relationship Id="rId5" Type="http://schemas.openxmlformats.org/officeDocument/2006/relationships/image" Target="../media/image3.wmf"/><Relationship Id="rId10" Type="http://schemas.openxmlformats.org/officeDocument/2006/relationships/image" Target="../media/image8.tiff"/><Relationship Id="rId4" Type="http://schemas.openxmlformats.org/officeDocument/2006/relationships/image" Target="../media/image2.emf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052545"/>
            <a:ext cx="9144000" cy="1544807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Autorka bakalářské práce: Lucie Lukáčová</a:t>
            </a: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bakalářské práce: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doc. Ing. Rudolf Kampf, Ph.D.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Oponent bakalářské práce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Ing. Pavla Lejsková, Ph.D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České Budějovice, červen 2016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" y="2456893"/>
            <a:ext cx="9143999" cy="1944215"/>
          </a:xfrm>
        </p:spPr>
        <p:txBody>
          <a:bodyPr/>
          <a:lstStyle/>
          <a:p>
            <a:pPr marL="182880" indent="0" algn="ctr">
              <a:buNone/>
              <a:defRPr/>
            </a:pPr>
            <a:r>
              <a:rPr lang="cs-CZ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Racionalizace skladové logistiky ve firmě ACO </a:t>
            </a:r>
            <a:r>
              <a:rPr lang="cs-CZ" sz="40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Industries</a:t>
            </a:r>
            <a:r>
              <a:rPr lang="cs-CZ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k. s.</a:t>
            </a:r>
            <a:endParaRPr lang="cs-CZ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Obrázek 4" descr="logo-vste-new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87286"/>
            <a:ext cx="5148064" cy="665449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71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7633" y="332656"/>
            <a:ext cx="841444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b="1" u="sng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u="sng" dirty="0"/>
          </a:p>
        </p:txBody>
      </p:sp>
      <p:pic>
        <p:nvPicPr>
          <p:cNvPr id="8194" name="Picture 2" descr="http://www.aco.com/typo3temp/pics/ACO-Weltkarte-2014_01_29020061b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6247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148478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a důvody řešení daného problému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5960" y="2420888"/>
            <a:ext cx="6475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>
              <a:buFont typeface="Arial" panose="020B0604020202020204" pitchFamily="34" charset="0"/>
              <a:buChar char="•"/>
            </a:pP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Znalost dané </a:t>
            </a: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problematiky</a:t>
            </a:r>
          </a:p>
          <a:p>
            <a:endParaRPr lang="cs-CZ" sz="2000" b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 zájem o vyřešení daného </a:t>
            </a: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problému</a:t>
            </a:r>
          </a:p>
          <a:p>
            <a:endParaRPr lang="cs-CZ" sz="2000" b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Využití získaných poznatků v </a:t>
            </a: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praxi</a:t>
            </a:r>
          </a:p>
          <a:p>
            <a:endParaRPr lang="cs-CZ" sz="2000" b="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>
              <a:buFont typeface="Arial" panose="020B0604020202020204" pitchFamily="34" charset="0"/>
              <a:buChar char="•"/>
            </a:pPr>
            <a:r>
              <a:rPr lang="cs-CZ" sz="2000" b="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Možný budoucí přínos pro firmu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94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5964" y="370454"/>
            <a:ext cx="91280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bakalářské práce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5959" y="2492896"/>
            <a:ext cx="84144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bakalářské práce je racionalizace skladového hospodářství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firmě ACO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Industries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k. 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0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2562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Výzkumný problém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5960" y="2492896"/>
            <a:ext cx="84144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Zhodnocení současného stavu jak po stránce časové, tak finanční</a:t>
            </a:r>
          </a:p>
          <a:p>
            <a:pPr algn="just"/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354013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Porovnání nákladů variant a výběr nejefektivnější, resp. té, která povede k největším úsporám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0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1142" y="363558"/>
            <a:ext cx="8389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31142" y="2132856"/>
            <a:ext cx="84144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Shromažďování, zpracování a vyhodnocování získaných údajů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Paretova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analýza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ABC 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770533"/>
              </p:ext>
            </p:extLst>
          </p:nvPr>
        </p:nvGraphicFramePr>
        <p:xfrm>
          <a:off x="1619672" y="3848135"/>
          <a:ext cx="5832648" cy="1852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446"/>
                <a:gridCol w="443347"/>
                <a:gridCol w="737140"/>
                <a:gridCol w="522446"/>
                <a:gridCol w="1407147"/>
                <a:gridCol w="169496"/>
                <a:gridCol w="169496"/>
                <a:gridCol w="669342"/>
                <a:gridCol w="669342"/>
                <a:gridCol w="522446"/>
              </a:tblGrid>
              <a:tr h="206603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 AP_1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C GM-X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Příjem výrobků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Vjezd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</a:tr>
              <a:tr h="206603">
                <a:tc rowSpan="4"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 AP_1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chemeClr val="bg2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chemeClr val="bg2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162331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 GM-X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>
                    <a:solidFill>
                      <a:schemeClr val="bg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162331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162331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206603">
                <a:tc rowSpan="3"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 AP_1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 GM-X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23686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Nákladový prostor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16233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  <a:tr h="162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Rampa 1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Rampa 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51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http://www.aco-industries.cz/wp-content/uploads/2012/09/ACO-Industries-2012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78" b="39503"/>
          <a:stretch/>
        </p:blipFill>
        <p:spPr bwMode="auto">
          <a:xfrm>
            <a:off x="1619672" y="4446268"/>
            <a:ext cx="5362575" cy="108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obrázek 12" descr="aco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205960" y="348740"/>
            <a:ext cx="841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 </a:t>
            </a:r>
            <a:r>
              <a:rPr lang="cs-CZ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Industries</a:t>
            </a: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k. s.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3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6248802" y="1056626"/>
            <a:ext cx="1895571" cy="1428750"/>
          </a:xfrm>
          <a:prstGeom prst="rect">
            <a:avLst/>
          </a:prstGeom>
        </p:spPr>
      </p:pic>
      <p:pic>
        <p:nvPicPr>
          <p:cNvPr id="1026" name="Picture 2" descr="ACO žlab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6626"/>
            <a:ext cx="187220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co-industries.cz/wp-content/uploads/2012/09/ACO-Pohled-do-zinkovny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" t="38534" r="35119" b="8317"/>
          <a:stretch/>
        </p:blipFill>
        <p:spPr bwMode="auto">
          <a:xfrm>
            <a:off x="4175373" y="1056626"/>
            <a:ext cx="207342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CZ-PRY-SR-0002\home$\mprokop\Desktop\Marine konference 2014\fotky\_ACO_Plachta_5_5%.t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1056626"/>
            <a:ext cx="1835621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05960" y="3212976"/>
            <a:ext cx="84144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Vznik a sídlo – 1993 Přibyslav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Výroba –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polymerbeton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potrubní systémy, čističky odpadních vod, moření a žárové zinkování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4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5960" y="404664"/>
            <a:ext cx="841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05960" y="1484784"/>
            <a:ext cx="84144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Zvýšení výroby 7% ročně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Jihlava 2015 – 70% obsazenosti z 3840 m² za 7,3 mil CZK/rok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2021 kapacita 105,05%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Nevýhody – převoz zboží, dvojí balení, flexibilita, jedna rampa, 2 software, již postavená budova, výfukové plyny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Přibyslav – výstavba haly, vrátnice, oplocení, komunikace, úložné systémy, manipulační technika 57,71 mil CZK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Návratnost investice – 6 roků a 8 měsíců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45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5960" y="320120"/>
            <a:ext cx="841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H:\My Documents\Lucka\Skola\Bakalářka\Příloha č. 1_001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4" t="6352" r="1592" b="8213"/>
          <a:stretch/>
        </p:blipFill>
        <p:spPr bwMode="auto">
          <a:xfrm>
            <a:off x="1139702" y="2480703"/>
            <a:ext cx="6546958" cy="36846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05960" y="1772816"/>
            <a:ext cx="841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 zpracování a analýze jednotlivých variant by firma měla vystavět nový sklad na svém pozemku v blízkosti výrobního závodu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90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4764" y="404664"/>
            <a:ext cx="841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 vedoucího 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42"/>
          <a:stretch/>
        </p:blipFill>
        <p:spPr bwMode="auto">
          <a:xfrm>
            <a:off x="205960" y="5672323"/>
            <a:ext cx="915426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12" descr="ac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72323"/>
            <a:ext cx="95205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1052" y="1484784"/>
            <a:ext cx="8413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Vysvětlete princip metody XYZ. V čem spočívá rozdíl s metodou ABC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Bude Váš návrh ve firmě realizovaný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4765" y="3212976"/>
            <a:ext cx="8439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Doplňující otázky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oponenta </a:t>
            </a: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07155" y="4309065"/>
            <a:ext cx="8413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Využije společnost Vaše návrhy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33B8-65D0-4B87-A93C-41994AF9438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6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FULLNAME" val="C:\\Documents and Settings\\mprokop\\Plocha\\Pro Myacocom\\sklad.jpg"/>
  <p:tag name="IMAGETYPE" val="File"/>
</p:tagLst>
</file>

<file path=ppt/theme/theme1.xml><?xml version="1.0" encoding="utf-8"?>
<a:theme xmlns:a="http://schemas.openxmlformats.org/drawingml/2006/main" name="Aerodynamika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317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Racionalizace skladové logistiky ve firmě ACO Industries k. s.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ACO Severin Ahlmann GmbH &amp; Co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Lucie, Lukáčová</dc:creator>
  <cp:lastModifiedBy>Lucie, Lukáčová</cp:lastModifiedBy>
  <cp:revision>26</cp:revision>
  <dcterms:created xsi:type="dcterms:W3CDTF">2016-06-07T12:29:02Z</dcterms:created>
  <dcterms:modified xsi:type="dcterms:W3CDTF">2016-06-08T13:17:21Z</dcterms:modified>
</cp:coreProperties>
</file>