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C08EB-36DE-43BD-A1FA-45D1EE9D6884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9397D-09DC-4EF3-9783-CF4A298764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864095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Vysoká škola technická a ekonomická</a:t>
            </a:r>
            <a:b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Ústav </a:t>
            </a:r>
            <a:r>
              <a:rPr lang="cs-CZ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technicko</a:t>
            </a:r>
            <a:r>
              <a:rPr lang="cs-CZ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 technologický</a:t>
            </a:r>
            <a:endParaRPr lang="cs-CZ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424936" cy="460851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Analýza přepravy materiálu silniční nákladní dopravou ve vybraném podniku</a:t>
            </a:r>
          </a:p>
          <a:p>
            <a:r>
              <a:rPr lang="cs-CZ" sz="2400" b="1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Obhajoba bakalářské práce</a:t>
            </a:r>
          </a:p>
          <a:p>
            <a:endParaRPr lang="cs-CZ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cs-CZ" sz="21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Autorka práce:</a:t>
            </a:r>
            <a:r>
              <a:rPr lang="cs-CZ" sz="2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21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Michaela Ludvíková</a:t>
            </a:r>
          </a:p>
          <a:p>
            <a:pPr algn="l"/>
            <a:r>
              <a:rPr lang="cs-CZ" sz="21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Vedoucí práce:		Ing. </a:t>
            </a:r>
            <a:r>
              <a:rPr lang="cs-CZ" sz="21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Ondrej</a:t>
            </a:r>
            <a:r>
              <a:rPr lang="cs-CZ" sz="21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Stopka, </a:t>
            </a:r>
            <a:r>
              <a:rPr lang="cs-CZ" sz="21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Ph.D</a:t>
            </a:r>
            <a:endParaRPr lang="cs-CZ" sz="21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cs-CZ" sz="21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Oponent práce:		prof. Ing. Václav </a:t>
            </a:r>
            <a:r>
              <a:rPr lang="cs-CZ" sz="21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Cempírek</a:t>
            </a:r>
            <a:r>
              <a:rPr lang="cs-CZ" sz="21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cs-CZ" sz="21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Ph.D</a:t>
            </a:r>
            <a:endParaRPr lang="cs-CZ" sz="21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r>
              <a:rPr lang="cs-CZ" sz="19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České Budějovice, červen 2016</a:t>
            </a:r>
          </a:p>
          <a:p>
            <a:endParaRPr lang="cs-CZ" dirty="0" smtClean="0"/>
          </a:p>
          <a:p>
            <a:endParaRPr lang="cs-CZ" dirty="0" smtClean="0"/>
          </a:p>
          <a:p>
            <a:pPr algn="l"/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60648"/>
            <a:ext cx="1161905" cy="116190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Doplňující otázky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Vedoucí práce</a:t>
            </a:r>
          </a:p>
          <a:p>
            <a:pPr>
              <a:buFont typeface="Wingdings" pitchFamily="2" charset="2"/>
              <a:buChar char="§"/>
            </a:pPr>
            <a:r>
              <a:rPr lang="cs-CZ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Jsou autorčiny návrhy realizovatelné (implementovatelné) v dané vybrané společnosti?</a:t>
            </a:r>
          </a:p>
          <a:p>
            <a:pPr>
              <a:buFont typeface="Wingdings" pitchFamily="2" charset="2"/>
              <a:buChar char="§"/>
            </a:pPr>
            <a:r>
              <a:rPr lang="cs-CZ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Existují i jiné možnosti pro racionalizaci v dané oblasti?</a:t>
            </a:r>
          </a:p>
          <a:p>
            <a:pPr>
              <a:buNone/>
            </a:pPr>
            <a:endParaRPr lang="cs-CZ" sz="2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Oponent práce</a:t>
            </a:r>
          </a:p>
          <a:p>
            <a:pPr>
              <a:buFont typeface="Wingdings" pitchFamily="2" charset="2"/>
              <a:buChar char="§"/>
            </a:pPr>
            <a:r>
              <a:rPr lang="cs-CZ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Která nákladní vozidla jsou z vašeho pohledu nejspolehlivější a nejúspornější?</a:t>
            </a:r>
            <a:endParaRPr lang="cs-CZ" sz="2400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Zástupný symbol pro obrázek 18" descr="Mercedes_Benz_Ostatni_New_Actros_1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0"/>
            <a:ext cx="5486400" cy="4114800"/>
          </a:xfrm>
          <a:prstGeom prst="ellipse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0" name="Šipka doprava 19"/>
          <p:cNvSpPr/>
          <p:nvPr/>
        </p:nvSpPr>
        <p:spPr>
          <a:xfrm>
            <a:off x="323528" y="476672"/>
            <a:ext cx="3456384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Mercedes – </a:t>
            </a:r>
            <a:r>
              <a:rPr lang="cs-CZ" sz="2200" b="1" spc="-15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Benz</a:t>
            </a:r>
            <a:r>
              <a:rPr lang="cs-CZ" sz="2200" b="1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200" b="1" spc="-15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Actros</a:t>
            </a:r>
            <a:r>
              <a:rPr lang="cs-CZ" sz="2200" b="1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1845</a:t>
            </a:r>
            <a:endParaRPr lang="cs-CZ" sz="2200" b="1" spc="-15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" name="Obrázek 20" descr="496111_highres_Scania-G-450-Dreiseitenkipper-Allrad-Kipper-mit-2-Pedal-OPC-mit-Bordma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068960"/>
            <a:ext cx="4248472" cy="333603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22" name="Šipka doleva 21"/>
          <p:cNvSpPr/>
          <p:nvPr/>
        </p:nvSpPr>
        <p:spPr>
          <a:xfrm>
            <a:off x="5148064" y="4293096"/>
            <a:ext cx="3528392" cy="15841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spc="-15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Scania</a:t>
            </a:r>
            <a:r>
              <a:rPr lang="cs-CZ" sz="2400" b="1" spc="-15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G 450</a:t>
            </a:r>
            <a:endParaRPr lang="cs-CZ" sz="2400" b="1" spc="-15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Děkuji Vám za pozornost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Obrázek 2" descr="AP8002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132856"/>
            <a:ext cx="2232248" cy="30243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Motivace a důvody řešení daného problému</a:t>
            </a:r>
            <a:endParaRPr lang="cs-CZ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ajímavost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tématu</a:t>
            </a:r>
          </a:p>
          <a:p>
            <a:pPr>
              <a:buNone/>
            </a:pPr>
            <a:endParaRPr lang="cs-CZ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P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řístupnost pro co největší počet čtenářů, kteří mají o téma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zájem</a:t>
            </a:r>
          </a:p>
          <a:p>
            <a:pPr>
              <a:buNone/>
            </a:pPr>
            <a:endParaRPr lang="cs-CZ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Seznámení se se skutečným stavem dané problematiky u vybrané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firmy</a:t>
            </a:r>
          </a:p>
          <a:p>
            <a:pPr>
              <a:buNone/>
            </a:pPr>
            <a:endParaRPr lang="cs-CZ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V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ýzva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bakalářské práce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Cílem bakalářské práce byla analýza přepravy konkrétního druhu materiálu silniční nákladní dopravou ve vybraném podniku a návrh doporučení v kontextu racionalizace dané přepravy.</a:t>
            </a: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cs-CZ" sz="3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Výzkumné otázky bakalářské práce</a:t>
            </a:r>
            <a:endParaRPr lang="cs-CZ" sz="3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 </a:t>
            </a:r>
            <a:r>
              <a:rPr lang="cs-CZ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Jaké je využití nosnosti a jízd vybraných automobilů v dané firmě v závislosti na přepravě stavebního materiálu?</a:t>
            </a:r>
          </a:p>
          <a:p>
            <a:pPr>
              <a:buNone/>
            </a:pPr>
            <a:endParaRPr lang="cs-CZ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J</a:t>
            </a:r>
            <a:r>
              <a:rPr lang="cs-CZ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aká je efektivnost využití vybraných vozidel v dané firmě v závislosti na přepravě stavebního materiálu?</a:t>
            </a:r>
          </a:p>
          <a:p>
            <a:pPr>
              <a:buNone/>
            </a:pPr>
            <a:endParaRPr lang="cs-CZ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J</a:t>
            </a:r>
            <a:r>
              <a:rPr lang="cs-CZ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aká je skutečná spotřeba paliva vybraných vozidel v dané firmě v závislosti na přepravě stavebního materiálu?</a:t>
            </a:r>
          </a:p>
          <a:p>
            <a:pPr>
              <a:buNone/>
            </a:pPr>
            <a:endParaRPr lang="cs-CZ" sz="2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Verdana" pitchFamily="34" charset="0"/>
                <a:ea typeface="Verdana" pitchFamily="34" charset="0"/>
                <a:cs typeface="Verdana" pitchFamily="34" charset="0"/>
              </a:rPr>
              <a:t> J</a:t>
            </a:r>
            <a:r>
              <a:rPr lang="cs-CZ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aké jsou náklady a tržby vybraných vozidel v dané firmě v závislosti na přepravě stavebního materiálu?</a:t>
            </a:r>
            <a:endParaRPr lang="cs-CZ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Použité metody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5184576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/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Seznámení s teoretickými poznatky z oblasti dopravy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Sekundární analýza dat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Posouzení výkonnosti dopravy vybrané   firmy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Vyhodnocení záznamů o provozu vybraných motorových automobilů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Analýza dokumentů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Metoda komparace</a:t>
            </a:r>
            <a:endParaRPr lang="cs-CZ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Dosažené výsledky 1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 vyhodnocení výkonnosti nákladní silniční dopravy bylo posouzeno využití automobilů z hlediska času, nákladů a spotřeby PHM.</a:t>
            </a:r>
          </a:p>
          <a:p>
            <a:pPr>
              <a:buNone/>
            </a:pPr>
            <a:endParaRPr lang="cs-CZ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Koeficient využívání jízd </a:t>
            </a:r>
          </a:p>
          <a:p>
            <a:pPr>
              <a:buNone/>
            </a:pPr>
            <a:endParaRPr lang="cs-CZ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Časové využití automobilů</a:t>
            </a:r>
          </a:p>
          <a:p>
            <a:pPr>
              <a:buNone/>
            </a:pPr>
            <a:endParaRPr lang="cs-CZ" sz="3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Využití pracovní doby řidičů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Obrázek 4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924944"/>
            <a:ext cx="3168352" cy="259228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Dosažené výsledky 2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sz="10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0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Optimální využití spotřeby paliva </a:t>
            </a:r>
          </a:p>
          <a:p>
            <a:pPr>
              <a:buNone/>
            </a:pPr>
            <a:r>
              <a:rPr lang="cs-CZ" sz="86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8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9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spotřeba se u jednotlivých vozů lišila</a:t>
            </a:r>
          </a:p>
          <a:p>
            <a:pPr>
              <a:buNone/>
            </a:pPr>
            <a:r>
              <a:rPr lang="cs-CZ" sz="96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9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úspora pouze u </a:t>
            </a:r>
            <a:r>
              <a:rPr lang="cs-CZ" sz="9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Iveca</a:t>
            </a:r>
            <a:endParaRPr lang="cs-CZ" sz="9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5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5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0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10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Náklady podniku</a:t>
            </a:r>
          </a:p>
          <a:p>
            <a:pPr>
              <a:buNone/>
            </a:pPr>
            <a:r>
              <a:rPr lang="cs-CZ" sz="8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r>
              <a:rPr lang="cs-CZ" sz="9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celkově podnik dosáhl zisku, ale náklady na provoz automobilů byly značně vysoké</a:t>
            </a:r>
          </a:p>
          <a:p>
            <a:pPr>
              <a:buNone/>
            </a:pPr>
            <a:r>
              <a:rPr lang="cs-CZ" sz="96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9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důležitost zaměření se na skladbu ostatních nákladů, které </a:t>
            </a:r>
            <a:r>
              <a:rPr lang="cs-CZ" sz="9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lze</a:t>
            </a:r>
            <a:r>
              <a:rPr lang="cs-CZ" sz="9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ovlivnit</a:t>
            </a:r>
            <a:endParaRPr lang="cs-CZ" sz="9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51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5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96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Nákladovost automobilů</a:t>
            </a:r>
            <a:r>
              <a:rPr lang="cs-CZ" sz="5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cs-CZ" sz="10400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96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8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9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náklady na daný kilometr se v průměru pohybovaly kolem 14 Kč a na hodinu provozu v průměru 440 Kč.</a:t>
            </a:r>
            <a:endParaRPr lang="cs-CZ" sz="9600" b="1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buNone/>
            </a:pPr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Přínos bakalářské práce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Náhled do celkové výkonnosti nákladní silniční dopravy vybrané firmy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Náhled na ekonomiku firmy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Náhled z pohledu celkového hospodaření firmy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Možnosti řešení po vyhodnocení vybraných položek pro danou firmu</a:t>
            </a:r>
            <a:endParaRPr lang="cs-CZ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Závěrečné shrnutí</a:t>
            </a:r>
            <a:endParaRPr lang="cs-CZ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Přeprava a výkonnost byla posuzována na základě předložených údajů ze záznamů o provozu automobilů a hospodářských listů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Sledované období bylo čtvrtletní – kdy mezi sebou byly porovnávány vozy s různou užitečnou hmotností.</a:t>
            </a:r>
          </a:p>
          <a:p>
            <a:pPr>
              <a:buNone/>
            </a:pPr>
            <a:endParaRPr lang="cs-CZ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cs-CZ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základě vypočítaných ukazatelů byla zhodnocována efektivnost využití vozidel, časové využití pracovní doby řidičů, spotřeby pohonných hmot a nákladovost přepravy.</a:t>
            </a:r>
            <a:endParaRPr lang="cs-CZ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386</Words>
  <Application>Microsoft Office PowerPoint</Application>
  <PresentationFormat>Předvádění na obrazovce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Vysoká škola technická a ekonomická Ústav technicko - technologický</vt:lpstr>
      <vt:lpstr>Motivace a důvody řešení daného problému</vt:lpstr>
      <vt:lpstr>Cíl bakalářské práce</vt:lpstr>
      <vt:lpstr>Výzkumné otázky bakalářské práce</vt:lpstr>
      <vt:lpstr>Použité metody</vt:lpstr>
      <vt:lpstr>Dosažené výsledky 1</vt:lpstr>
      <vt:lpstr>Dosažené výsledky 2</vt:lpstr>
      <vt:lpstr>Přínos bakalářské práce</vt:lpstr>
      <vt:lpstr>Závěrečné shrnutí</vt:lpstr>
      <vt:lpstr>Doplňující otázky</vt:lpstr>
      <vt:lpstr>Snímek 11</vt:lpstr>
      <vt:lpstr>Děkuji Vám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škole technická a ekonomická Ústav technicko - technologický</dc:title>
  <dc:creator>Mišulka</dc:creator>
  <cp:lastModifiedBy>Mišulka</cp:lastModifiedBy>
  <cp:revision>50</cp:revision>
  <dcterms:created xsi:type="dcterms:W3CDTF">2016-06-07T15:35:50Z</dcterms:created>
  <dcterms:modified xsi:type="dcterms:W3CDTF">2016-06-08T17:06:17Z</dcterms:modified>
</cp:coreProperties>
</file>