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63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358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7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6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4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98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2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3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42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6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9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4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6135CAF-A67A-479B-8721-5B33E6E812D8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ECEA542-CD4C-4920-A150-BA909274CC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99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10417002" cy="292608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40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Modernizace zabezpečovacího zařízení</a:t>
            </a:r>
            <a:br>
              <a:rPr lang="cs-CZ" sz="40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0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Nemanice I. - Ševětín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900546" y="4825597"/>
            <a:ext cx="9646117" cy="1388165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Zpracovala: Zdeňka Lipoldová</a:t>
            </a:r>
          </a:p>
          <a:p>
            <a:pPr algn="l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práce: Ing. Jiří Čejka, Ph.D.</a:t>
            </a:r>
          </a:p>
          <a:p>
            <a:pPr algn="l"/>
            <a:r>
              <a:rPr lang="cs-CZ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Oponent: Ing. Jindřich Ježek, Ph.D.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52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Doplňující dotazy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b">
            <a:normAutofit/>
          </a:bodyPr>
          <a:lstStyle/>
          <a:p>
            <a:pPr marL="45720" indent="0" algn="just">
              <a:buNone/>
            </a:pPr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Vedoucí práce: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se díváte na způsob realizace bezpečnostních opatření na trati č.198 Strakonice – Volary?</a:t>
            </a:r>
          </a:p>
          <a:p>
            <a:pPr marL="45720" indent="0" algn="just">
              <a:buNone/>
            </a:pPr>
            <a:endParaRPr lang="cs-CZ" sz="3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" indent="0" algn="just">
              <a:buNone/>
            </a:pPr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Oponent práce: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Promítnou se náklady spojené s modernizací zabezpečovacího zařízení na řešeném traťovém úseku do poplatku za použití dopravní cesty?</a:t>
            </a:r>
            <a:endParaRPr lang="en-US" sz="3200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35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90000"/>
            <a:lum/>
          </a:blip>
          <a:srcRect/>
          <a:stretch>
            <a:fillRect t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02771" y="5283200"/>
            <a:ext cx="11324772" cy="1356360"/>
          </a:xfrm>
        </p:spPr>
        <p:txBody>
          <a:bodyPr anchor="b">
            <a:normAutofit/>
          </a:bodyPr>
          <a:lstStyle/>
          <a:p>
            <a:pPr algn="r"/>
            <a:r>
              <a:rPr lang="cs-CZ" sz="5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VÁM ZA POZORNOST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79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Cíl práce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5520" cy="4038600"/>
          </a:xfrm>
        </p:spPr>
        <p:txBody>
          <a:bodyPr anchor="ctr">
            <a:normAutofit/>
          </a:bodyPr>
          <a:lstStyle/>
          <a:p>
            <a:pPr marL="45720" indent="0" algn="just">
              <a:buNone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Zpracování návrhu modernizace morálně a technicky zastaralého zabezpečovacího zařízení traťového úseku Nemanice I. – Ševětín v rámci optimalizace trati České Budějovice – Benešov u Prahy, stavby IV.železničního koridoru.</a:t>
            </a:r>
            <a:endParaRPr lang="en-US" sz="2800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71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Teoreticko – metodologická část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058" y="2057400"/>
            <a:ext cx="11161486" cy="4038600"/>
          </a:xfrm>
        </p:spPr>
        <p:txBody>
          <a:bodyPr anchor="ctr"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Význam investic do železniční infrastruktury,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interoperabilita a technické specifikace interoperability TSI,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ERTMS 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European Rail Traffic Management System,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popis současného stavu trati.</a:t>
            </a:r>
          </a:p>
        </p:txBody>
      </p:sp>
    </p:spTree>
    <p:extLst>
      <p:ext uri="{BB962C8B-B14F-4D97-AF65-F5344CB8AC3E}">
        <p14:creationId xmlns:p14="http://schemas.microsoft.com/office/powerpoint/2010/main" val="343835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145143"/>
            <a:ext cx="9875520" cy="1820817"/>
          </a:xfrm>
        </p:spPr>
        <p:txBody>
          <a:bodyPr anchor="t">
            <a:normAutofit/>
          </a:bodyPr>
          <a:lstStyle/>
          <a:p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Aplikační část – železniční svršek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43000" y="2057399"/>
            <a:ext cx="10700657" cy="4503057"/>
          </a:xfrm>
        </p:spPr>
        <p:txBody>
          <a:bodyPr anchor="b">
            <a:normAutofit/>
          </a:bodyPr>
          <a:lstStyle/>
          <a:p>
            <a:pPr marL="45720" indent="0" algn="r">
              <a:buNone/>
            </a:pPr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Zdvoukolejnění</a:t>
            </a:r>
          </a:p>
          <a:p>
            <a:pPr marL="45720" indent="0" algn="r">
              <a:buNone/>
            </a:pPr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Protihluková opatření</a:t>
            </a:r>
          </a:p>
          <a:p>
            <a:pPr marL="45720" indent="0" algn="r">
              <a:buNone/>
            </a:pPr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Nástupiště</a:t>
            </a:r>
            <a:r>
              <a:rPr lang="cs-CZ" sz="3200" b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příchody</a:t>
            </a:r>
            <a:endParaRPr lang="en-US" sz="3200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5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Přejezdy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4114" y="2057400"/>
            <a:ext cx="11117943" cy="403860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 4,742 – nadjezd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 5,255 - PZZ světelné se závorami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 5,682 – podjezd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 11,753 – nadjezd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 19,087 – zrušen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km 22,613 - nadjezd</a:t>
            </a:r>
            <a:endParaRPr lang="en-US" sz="2800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66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STANIČNÍ ZABEZPEČOVACÍ ZAŘÍZENÍ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2057400"/>
            <a:ext cx="11049000" cy="4800600"/>
          </a:xfrm>
        </p:spPr>
        <p:txBody>
          <a:bodyPr anchor="b">
            <a:normAutofit/>
          </a:bodyPr>
          <a:lstStyle/>
          <a:p>
            <a:pPr algn="r"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ESA 33 + GTN,</a:t>
            </a:r>
          </a:p>
          <a:p>
            <a:pPr algn="r"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umístění návěstidel, </a:t>
            </a:r>
          </a:p>
          <a:p>
            <a:pPr algn="r"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seřaďovací 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návěstidla,</a:t>
            </a:r>
          </a:p>
          <a:p>
            <a:pPr algn="r"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číslování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kolejí, 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výhybek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772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TRAŤOVÉ ZABEZPEČOVACÍ ZAŘÍZENÍ – AUTOMATICKÝ BLOK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4" y="2312043"/>
            <a:ext cx="11292115" cy="4117785"/>
          </a:xfrm>
        </p:spPr>
      </p:pic>
    </p:spTree>
    <p:extLst>
      <p:ext uri="{BB962C8B-B14F-4D97-AF65-F5344CB8AC3E}">
        <p14:creationId xmlns:p14="http://schemas.microsoft.com/office/powerpoint/2010/main" val="17016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TRAŤOVÉ ZABEZPEČOVACÍ ZAŘÍZENÍ  AUTOMATICKÉ HRADLO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7" y="2191657"/>
            <a:ext cx="11059886" cy="6763657"/>
          </a:xfrm>
        </p:spPr>
      </p:pic>
    </p:spTree>
    <p:extLst>
      <p:ext uri="{BB962C8B-B14F-4D97-AF65-F5344CB8AC3E}">
        <p14:creationId xmlns:p14="http://schemas.microsoft.com/office/powerpoint/2010/main" val="47106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VLAKOVÉ ZABEZPEČOVACÍ ZAŘÍZENÍ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" indent="0">
              <a:buClr>
                <a:schemeClr val="accent3">
                  <a:lumMod val="50000"/>
                </a:schemeClr>
              </a:buClr>
              <a:buSzPct val="90000"/>
              <a:buNone/>
            </a:pPr>
            <a:r>
              <a:rPr lang="cs-CZ" sz="3200" b="1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ETCS úroveň L2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pokrytí signálem GSM-R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radiobloková centrála RBC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umístění balízových skupin</a:t>
            </a:r>
          </a:p>
          <a:p>
            <a:pPr>
              <a:buClr>
                <a:schemeClr val="accent3">
                  <a:lumMod val="50000"/>
                </a:schemeClr>
              </a:buClr>
              <a:buSzPct val="90000"/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74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198</TotalTime>
  <Words>218</Words>
  <Application>Microsoft Office PowerPoint</Application>
  <PresentationFormat>Širokoúhlá obrazovka</PresentationFormat>
  <Paragraphs>39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Corbel</vt:lpstr>
      <vt:lpstr>Verdana</vt:lpstr>
      <vt:lpstr>Wingdings</vt:lpstr>
      <vt:lpstr>Základ</vt:lpstr>
      <vt:lpstr>Modernizace zabezpečovacího zařízení Nemanice I. - Ševětín</vt:lpstr>
      <vt:lpstr>Cíl práce</vt:lpstr>
      <vt:lpstr>Teoreticko – metodologická část</vt:lpstr>
      <vt:lpstr>Aplikační část – železniční svršek</vt:lpstr>
      <vt:lpstr>Přejezdy</vt:lpstr>
      <vt:lpstr>STANIČNÍ ZABEZPEČOVACÍ ZAŘÍZENÍ</vt:lpstr>
      <vt:lpstr>TRAŤOVÉ ZABEZPEČOVACÍ ZAŘÍZENÍ – AUTOMATICKÝ BLOK</vt:lpstr>
      <vt:lpstr>TRAŤOVÉ ZABEZPEČOVACÍ ZAŘÍZENÍ  AUTOMATICKÉ HRADLO</vt:lpstr>
      <vt:lpstr>VLAKOVÉ ZABEZPEČOVACÍ ZAŘÍZENÍ</vt:lpstr>
      <vt:lpstr>Doplňující dotazy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Modernizace zabezpečovacího zařízení Nemanice I. - ševětín</dc:title>
  <dc:creator>Zdenička</dc:creator>
  <cp:lastModifiedBy>Zdenička</cp:lastModifiedBy>
  <cp:revision>22</cp:revision>
  <dcterms:created xsi:type="dcterms:W3CDTF">2016-06-02T18:44:31Z</dcterms:created>
  <dcterms:modified xsi:type="dcterms:W3CDTF">2016-06-06T08:08:52Z</dcterms:modified>
</cp:coreProperties>
</file>