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48039" y="1769990"/>
            <a:ext cx="8001000" cy="297180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Využití alternativních pohonů v autobusové dopravě ve vybrané firmě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351391"/>
            <a:ext cx="6400800" cy="1947333"/>
          </a:xfrm>
        </p:spPr>
        <p:txBody>
          <a:bodyPr>
            <a:normAutofit/>
          </a:bodyPr>
          <a:lstStyle/>
          <a:p>
            <a:r>
              <a:rPr lang="cs-C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Zpracoval: Jan Kučera</a:t>
            </a:r>
          </a:p>
          <a:p>
            <a:r>
              <a:rPr lang="cs-C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</a:t>
            </a:r>
            <a:r>
              <a:rPr lang="cs-C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práce: doc. Ing. Xenie </a:t>
            </a:r>
            <a:r>
              <a:rPr lang="cs-CZ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Lukoszová</a:t>
            </a:r>
            <a:r>
              <a:rPr lang="cs-C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endParaRPr lang="cs-CZ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Oponent: prof. Ing. Václav </a:t>
            </a:r>
            <a:r>
              <a:rPr lang="cs-CZ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Cempírek</a:t>
            </a:r>
            <a:r>
              <a:rPr lang="cs-C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endParaRPr lang="cs-CZ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červen 2016</a:t>
            </a:r>
            <a:endParaRPr lang="cs-CZ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70612" y="74140"/>
            <a:ext cx="6562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technicko-technologický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2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6321" y="994489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4384" y="2172042"/>
            <a:ext cx="8534400" cy="3615267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souvisí se studijním zaměřením</a:t>
            </a: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Stejná firma, u které byla absolvována povinná praxe</a:t>
            </a:r>
          </a:p>
        </p:txBody>
      </p:sp>
    </p:spTree>
    <p:extLst>
      <p:ext uri="{BB962C8B-B14F-4D97-AF65-F5344CB8AC3E}">
        <p14:creationId xmlns:p14="http://schemas.microsoft.com/office/powerpoint/2010/main" val="285348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4559" y="483741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342" y="2185087"/>
            <a:ext cx="8534400" cy="3615267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bakalářské práce je porovnat náklady jednotlivých druhů pohonů využívaných v autobusové dopravě.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24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9185" y="261321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31563" y="2514601"/>
            <a:ext cx="8534400" cy="3615267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Výzkumná otázka 1: Vyplatí se firmě pořídit autobus s alternativním pohonem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Výzkumná otázka 2: Pokud se potvrdí otázka č. 1, jaká je roční úspora oproti klasickému pohonu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Výzkumná otázka 3: Který z pohonů je pro firmu z hlediska nákladů nejvýhodnější?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2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8612" y="401364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341" y="1908431"/>
            <a:ext cx="8534400" cy="3577969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Sběr dat: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Rozhovor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Analýza dokumentů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Emailová korespondence </a:t>
            </a:r>
          </a:p>
          <a:p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Zpracování dat: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Komparativní analýza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Metoda doby splacení</a:t>
            </a:r>
            <a:endParaRPr lang="cs-CZ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07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2795" y="47562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045943"/>
              </p:ext>
            </p:extLst>
          </p:nvPr>
        </p:nvGraphicFramePr>
        <p:xfrm>
          <a:off x="2066460" y="2248930"/>
          <a:ext cx="8461497" cy="3927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8457"/>
                <a:gridCol w="2113040"/>
              </a:tblGrid>
              <a:tr h="418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Výzkumné otázky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Výsledek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9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Vyplatí se firmě pořídit autobus s alternativním pohonem?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současné době ne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320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Pokud se potvrdí otázka č. 1, jaká je roční úspora oproti klasickému pohonu?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Otázka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č. 1 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nepotvrdila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320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Který z pohonů je pro firmu z hlediska nákladů nejvýhodnější?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Naftový pohon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30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5131" y="203656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5088" y="1789670"/>
            <a:ext cx="8534400" cy="3615267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Zodpovězení výzkumných otázek</a:t>
            </a: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Seznámení firmy s výsledky bakalářské práce</a:t>
            </a: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 byl splněn</a:t>
            </a: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86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5661" y="414294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otázky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7996" y="2123759"/>
            <a:ext cx="8534400" cy="3615267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Uveďte svůj názor na pravděpodobnost využití elektrického a vodíkového pohonu v 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autobusové dopravě 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budoucnosti (vyjmenujte možná pro a protiargumenty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 jste pro hodnocení návratnosti investic využil z možných metod právě metodu s 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rozdílem nákladů 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přínosů investice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uplatnění CNG i v nákladní dopravě, resp. v City logistice?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3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3985" y="2411397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58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501</TotalTime>
  <Words>243</Words>
  <Application>Microsoft Office PowerPoint</Application>
  <PresentationFormat>Širokoúhlá obrazovka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Řez</vt:lpstr>
      <vt:lpstr>Využití alternativních pohonů v autobusové dopravě ve vybrané firmě </vt:lpstr>
      <vt:lpstr>Motivace a důvody k řešení daného problému </vt:lpstr>
      <vt:lpstr>Cíl práce</vt:lpstr>
      <vt:lpstr>Výzkumné otázky</vt:lpstr>
      <vt:lpstr>Použité metody</vt:lpstr>
      <vt:lpstr>Dosažené výsledky a přínos práce</vt:lpstr>
      <vt:lpstr>Závěrečné shrnutí</vt:lpstr>
      <vt:lpstr>Doplňující otázky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alternativních pohonů v autobusové dopravě ve vybrané firmě</dc:title>
  <dc:creator>Dusan</dc:creator>
  <cp:lastModifiedBy>Dusan</cp:lastModifiedBy>
  <cp:revision>17</cp:revision>
  <dcterms:created xsi:type="dcterms:W3CDTF">2016-06-06T12:08:48Z</dcterms:created>
  <dcterms:modified xsi:type="dcterms:W3CDTF">2016-06-06T20:31:43Z</dcterms:modified>
</cp:coreProperties>
</file>