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6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8" autoAdjust="0"/>
    <p:restoredTop sz="94660"/>
  </p:normalViewPr>
  <p:slideViewPr>
    <p:cSldViewPr>
      <p:cViewPr varScale="1">
        <p:scale>
          <a:sx n="69" d="100"/>
          <a:sy n="69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A742944-555B-4E24-97AF-6D6BF70676E6}" type="datetimeFigureOut">
              <a:rPr lang="cs-CZ" smtClean="0"/>
              <a:t>7. 6. 2016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07FEC65-1760-467B-AD9A-B5C039496EE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54001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</a:t>
            </a:r>
            <a:br>
              <a:rPr lang="cs-CZ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Katedra dopravy a logistiky</a:t>
            </a:r>
            <a:endParaRPr lang="cs-CZ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1777752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štíhlé výroby </a:t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společnosti </a:t>
            </a:r>
            <a:b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Fruko</a:t>
            </a:r>
            <a:r>
              <a:rPr 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Schulz s. r. o.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869160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</a:t>
            </a:r>
            <a:r>
              <a:rPr lang="cs-CZ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práce: 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Denisa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Janečková</a:t>
            </a:r>
          </a:p>
          <a:p>
            <a:r>
              <a:rPr lang="cs-CZ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</a:t>
            </a:r>
            <a:r>
              <a:rPr lang="cs-CZ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práce: 	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Ing. František Němec, Ph.D.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 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Jakub Hořický</a:t>
            </a:r>
          </a:p>
          <a:p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Budějovice, </a:t>
            </a: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červen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340767"/>
            <a:ext cx="1368152" cy="138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07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7900" y="332656"/>
            <a:ext cx="9144000" cy="88012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19" y="1628800"/>
            <a:ext cx="8881717" cy="3456384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chemeClr val="tx1"/>
                </a:solidFill>
              </a:rPr>
              <a:t>Zvýšení hodinového výkonu </a:t>
            </a:r>
            <a:r>
              <a:rPr lang="cs-CZ" sz="2600" dirty="0">
                <a:solidFill>
                  <a:schemeClr val="tx1"/>
                </a:solidFill>
              </a:rPr>
              <a:t>vkladače </a:t>
            </a:r>
            <a:r>
              <a:rPr lang="cs-CZ" sz="2600" dirty="0" smtClean="0">
                <a:solidFill>
                  <a:schemeClr val="tx1"/>
                </a:solidFill>
              </a:rPr>
              <a:t>lahví.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Z</a:t>
            </a:r>
            <a:r>
              <a:rPr lang="cs-CZ" sz="2600" dirty="0" smtClean="0">
                <a:solidFill>
                  <a:schemeClr val="tx1"/>
                </a:solidFill>
              </a:rPr>
              <a:t>lepšení </a:t>
            </a:r>
            <a:r>
              <a:rPr lang="cs-CZ" sz="2600" dirty="0">
                <a:solidFill>
                  <a:schemeClr val="tx1"/>
                </a:solidFill>
              </a:rPr>
              <a:t>vnitropodnikové </a:t>
            </a:r>
            <a:r>
              <a:rPr lang="cs-CZ" sz="2600" dirty="0" smtClean="0">
                <a:solidFill>
                  <a:schemeClr val="tx1"/>
                </a:solidFill>
              </a:rPr>
              <a:t>komunikace.</a:t>
            </a: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P</a:t>
            </a:r>
            <a:r>
              <a:rPr lang="cs-CZ" sz="2600" dirty="0" smtClean="0">
                <a:solidFill>
                  <a:schemeClr val="tx1"/>
                </a:solidFill>
              </a:rPr>
              <a:t>řehlednost</a:t>
            </a:r>
            <a:r>
              <a:rPr lang="cs-CZ" sz="2600" dirty="0">
                <a:solidFill>
                  <a:schemeClr val="tx1"/>
                </a:solidFill>
              </a:rPr>
              <a:t>, praktičnost, efektivita a nízká úroveň plýtvání na </a:t>
            </a:r>
            <a:r>
              <a:rPr lang="cs-CZ" sz="2600" dirty="0" smtClean="0">
                <a:solidFill>
                  <a:schemeClr val="tx1"/>
                </a:solidFill>
              </a:rPr>
              <a:t>pracovištích.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1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5212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Dotazy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7975848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vedoucího práce: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Jak </a:t>
            </a:r>
            <a:r>
              <a:rPr lang="cs-CZ" dirty="0">
                <a:solidFill>
                  <a:schemeClr val="tx1"/>
                </a:solidFill>
              </a:rPr>
              <a:t>spolu souvisí JIT a </a:t>
            </a:r>
            <a:r>
              <a:rPr lang="cs-CZ" dirty="0" err="1" smtClean="0">
                <a:solidFill>
                  <a:schemeClr val="tx1"/>
                </a:solidFill>
              </a:rPr>
              <a:t>Kanban</a:t>
            </a:r>
            <a:r>
              <a:rPr lang="cs-CZ" dirty="0" smtClean="0">
                <a:solidFill>
                  <a:schemeClr val="tx1"/>
                </a:solidFill>
              </a:rPr>
              <a:t>?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Nákup </a:t>
            </a:r>
            <a:r>
              <a:rPr lang="cs-CZ" dirty="0">
                <a:solidFill>
                  <a:schemeClr val="tx1"/>
                </a:solidFill>
              </a:rPr>
              <a:t>nového výrobního </a:t>
            </a:r>
            <a:r>
              <a:rPr lang="cs-CZ" dirty="0" smtClean="0">
                <a:solidFill>
                  <a:schemeClr val="tx1"/>
                </a:solidFill>
              </a:rPr>
              <a:t>zařízení </a:t>
            </a:r>
            <a:r>
              <a:rPr lang="cs-CZ" dirty="0">
                <a:solidFill>
                  <a:schemeClr val="tx1"/>
                </a:solidFill>
              </a:rPr>
              <a:t>může zvýšit produkci, ale jak se konkrétně projeví na zeštíhlení </a:t>
            </a:r>
            <a:r>
              <a:rPr lang="cs-CZ" dirty="0" smtClean="0">
                <a:solidFill>
                  <a:schemeClr val="tx1"/>
                </a:solidFill>
              </a:rPr>
              <a:t>společnosti?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Zeštíhlení </a:t>
            </a:r>
            <a:r>
              <a:rPr lang="cs-CZ" dirty="0">
                <a:solidFill>
                  <a:schemeClr val="tx1"/>
                </a:solidFill>
              </a:rPr>
              <a:t>má zásadně význam ekonomický. Jak se navrhovaná opatření dají ohodnotit z ekonomického </a:t>
            </a:r>
            <a:r>
              <a:rPr lang="cs-CZ" dirty="0" smtClean="0">
                <a:solidFill>
                  <a:schemeClr val="tx1"/>
                </a:solidFill>
              </a:rPr>
              <a:t>pohledu?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681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11" y="332656"/>
            <a:ext cx="9144000" cy="88012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Dotazy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011344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 celé práci nikde není vyčíslen finanční dopad na provedené, nebo navrhované změny v rámci optimalizace výroby podle metod štíhlé výroby, můžete uvést nějaký příklad? 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79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0"/>
          </a:xfrm>
        </p:spPr>
        <p:txBody>
          <a:bodyPr anchor="ctr">
            <a:norm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591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910" y="476672"/>
            <a:ext cx="9144000" cy="880120"/>
          </a:xfrm>
        </p:spPr>
        <p:txBody>
          <a:bodyPr/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425" y="1484784"/>
            <a:ext cx="8748464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>
                <a:solidFill>
                  <a:schemeClr val="tx1"/>
                </a:solidFill>
                <a:cs typeface="Arial" pitchFamily="34" charset="0"/>
              </a:rPr>
              <a:t>Motivace a důvody k řešení daného problému</a:t>
            </a: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Cíl bakalářské práce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Výzkumné otázky</a:t>
            </a:r>
            <a:endParaRPr lang="cs-CZ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Použité metody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Analýza společnosti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Dosažené výsledky a přínos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Závěrečné shrnutí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Dotazy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4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751" y="404664"/>
            <a:ext cx="9136926" cy="138417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76872"/>
            <a:ext cx="8083352" cy="388843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Aktuální téma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Dostupnost informací o společnosti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Problematika v blízkosti mého bydliště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Vlastní zájem o dané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15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361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7543800" cy="4248472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chemeClr val="tx1"/>
                </a:solidFill>
              </a:rPr>
              <a:t>A</a:t>
            </a:r>
            <a:r>
              <a:rPr lang="cs-CZ" sz="2600" dirty="0" smtClean="0">
                <a:solidFill>
                  <a:schemeClr val="tx1"/>
                </a:solidFill>
              </a:rPr>
              <a:t>nalyzovat možnosti zavedení štíhlé výroby ve vybraném podniku. </a:t>
            </a: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Popsat princip štíhlé výroby a analyzovat stav ve vybraném podniku.</a:t>
            </a: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Popsat a navrhnout postupy štíhlé výroby ve vybraném podniku a jejich přínosy.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9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361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Výzkumné otázky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08912" cy="38862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2600" dirty="0">
                <a:solidFill>
                  <a:schemeClr val="tx1"/>
                </a:solidFill>
              </a:rPr>
              <a:t>1) Lze ve společnosti </a:t>
            </a:r>
            <a:r>
              <a:rPr lang="cs-CZ" sz="2600" dirty="0" err="1">
                <a:solidFill>
                  <a:schemeClr val="tx1"/>
                </a:solidFill>
              </a:rPr>
              <a:t>Fruko</a:t>
            </a:r>
            <a:r>
              <a:rPr lang="cs-CZ" sz="2600" dirty="0">
                <a:solidFill>
                  <a:schemeClr val="tx1"/>
                </a:solidFill>
              </a:rPr>
              <a:t> – Schulz s. r. o. zabránit akumulaci zakázek? </a:t>
            </a:r>
          </a:p>
          <a:p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2) Jaké metody se dají použít pro zlepšení vnitropodnikové komunikace? </a:t>
            </a:r>
          </a:p>
          <a:p>
            <a:endParaRPr lang="cs-CZ" sz="2600" dirty="0">
              <a:solidFill>
                <a:schemeClr val="tx1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3) Lze implementovat nástroj metody </a:t>
            </a:r>
            <a:r>
              <a:rPr lang="cs-CZ" sz="2600" dirty="0" err="1">
                <a:solidFill>
                  <a:schemeClr val="tx1"/>
                </a:solidFill>
              </a:rPr>
              <a:t>Kaizen</a:t>
            </a:r>
            <a:r>
              <a:rPr lang="cs-CZ" sz="2600" dirty="0">
                <a:solidFill>
                  <a:schemeClr val="tx1"/>
                </a:solidFill>
              </a:rPr>
              <a:t> na společnost </a:t>
            </a:r>
            <a:r>
              <a:rPr lang="cs-CZ" sz="2600" dirty="0" err="1">
                <a:solidFill>
                  <a:schemeClr val="tx1"/>
                </a:solidFill>
              </a:rPr>
              <a:t>Fruko</a:t>
            </a:r>
            <a:r>
              <a:rPr lang="cs-CZ" sz="2600" dirty="0">
                <a:solidFill>
                  <a:schemeClr val="tx1"/>
                </a:solidFill>
              </a:rPr>
              <a:t> – Schulz s. r. o.?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0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3001" y="404664"/>
            <a:ext cx="9144000" cy="88012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metody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7543800" cy="3022104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chemeClr val="tx1"/>
                </a:solidFill>
              </a:rPr>
              <a:t>Metoda sběru a zpracování dat</a:t>
            </a: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Metoda pozorování provozu společnosti</a:t>
            </a:r>
          </a:p>
          <a:p>
            <a:endParaRPr lang="cs-CZ" sz="2600" dirty="0" smtClean="0">
              <a:solidFill>
                <a:schemeClr val="tx1"/>
              </a:solidFill>
            </a:endParaRPr>
          </a:p>
          <a:p>
            <a:r>
              <a:rPr lang="cs-CZ" sz="2600" dirty="0" smtClean="0">
                <a:solidFill>
                  <a:schemeClr val="tx1"/>
                </a:solidFill>
              </a:rPr>
              <a:t>Rozhovory s obchodním náměstkem a výrobní ředitelkou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3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7917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Společnost </a:t>
            </a:r>
            <a:r>
              <a:rPr lang="cs-CZ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Fruko</a:t>
            </a:r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Schulz s.r.o.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2736304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Obchodní </a:t>
            </a:r>
            <a:r>
              <a:rPr lang="cs-CZ" b="1" dirty="0" smtClean="0">
                <a:solidFill>
                  <a:schemeClr val="tx1"/>
                </a:solidFill>
              </a:rPr>
              <a:t>jméno	</a:t>
            </a:r>
            <a:r>
              <a:rPr lang="cs-CZ" sz="2200" dirty="0" err="1" smtClean="0">
                <a:solidFill>
                  <a:schemeClr val="tx1"/>
                </a:solidFill>
              </a:rPr>
              <a:t>Fruko</a:t>
            </a:r>
            <a:r>
              <a:rPr lang="cs-CZ" sz="2200" dirty="0" smtClean="0">
                <a:solidFill>
                  <a:schemeClr val="tx1"/>
                </a:solidFill>
              </a:rPr>
              <a:t> - Schulz s. r. o. </a:t>
            </a:r>
            <a:r>
              <a:rPr lang="cs-CZ" sz="2200" dirty="0">
                <a:solidFill>
                  <a:schemeClr val="tx1"/>
                </a:solidFill>
              </a:rPr>
              <a:t>	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Sídlo			</a:t>
            </a:r>
            <a:r>
              <a:rPr lang="cs-CZ" sz="2200" dirty="0" smtClean="0">
                <a:solidFill>
                  <a:schemeClr val="tx1"/>
                </a:solidFill>
              </a:rPr>
              <a:t>Jindřichův Hradec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b="1" dirty="0">
                <a:solidFill>
                  <a:schemeClr val="tx1"/>
                </a:solidFill>
              </a:rPr>
              <a:t>Právní </a:t>
            </a:r>
            <a:r>
              <a:rPr lang="cs-CZ" b="1" dirty="0" smtClean="0">
                <a:solidFill>
                  <a:schemeClr val="tx1"/>
                </a:solidFill>
              </a:rPr>
              <a:t>forma 		</a:t>
            </a:r>
            <a:r>
              <a:rPr lang="cs-CZ" sz="2200" dirty="0" smtClean="0">
                <a:solidFill>
                  <a:schemeClr val="tx1"/>
                </a:solidFill>
              </a:rPr>
              <a:t>Společnost </a:t>
            </a:r>
            <a:r>
              <a:rPr lang="cs-CZ" sz="2200" dirty="0">
                <a:solidFill>
                  <a:schemeClr val="tx1"/>
                </a:solidFill>
              </a:rPr>
              <a:t>s ručením omezeným 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300" b="1" dirty="0" smtClean="0">
                <a:solidFill>
                  <a:schemeClr val="tx1"/>
                </a:solidFill>
              </a:rPr>
              <a:t>Počet zaměstnanců</a:t>
            </a:r>
            <a:r>
              <a:rPr lang="cs-CZ" sz="2200" dirty="0" smtClean="0">
                <a:solidFill>
                  <a:schemeClr val="tx1"/>
                </a:solidFill>
              </a:rPr>
              <a:t>	75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Výroba			</a:t>
            </a:r>
            <a:r>
              <a:rPr lang="cs-CZ" sz="2200" dirty="0" smtClean="0">
                <a:solidFill>
                  <a:schemeClr val="tx1"/>
                </a:solidFill>
              </a:rPr>
              <a:t>lihoviny, ovocné sirupy, vína, ocet</a:t>
            </a:r>
            <a:r>
              <a:rPr lang="cs-CZ" dirty="0"/>
              <a:t>	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365104"/>
            <a:ext cx="2545072" cy="223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59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08682" cy="7361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Dosažené výsledky a přínos práce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280920" cy="504056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Nová </a:t>
            </a:r>
            <a:r>
              <a:rPr lang="cs-CZ" b="1" dirty="0">
                <a:solidFill>
                  <a:schemeClr val="tx1"/>
                </a:solidFill>
              </a:rPr>
              <a:t>výrobní </a:t>
            </a:r>
            <a:r>
              <a:rPr lang="cs-CZ" b="1" dirty="0" smtClean="0">
                <a:solidFill>
                  <a:schemeClr val="tx1"/>
                </a:solidFill>
              </a:rPr>
              <a:t>linka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cs-CZ" dirty="0">
                <a:solidFill>
                  <a:schemeClr val="tx1"/>
                </a:solidFill>
              </a:rPr>
              <a:t>zlepšení efektivity výroby </a:t>
            </a:r>
            <a:r>
              <a:rPr lang="cs-CZ" dirty="0" smtClean="0">
                <a:solidFill>
                  <a:schemeClr val="tx1"/>
                </a:solidFill>
              </a:rPr>
              <a:t>+ větší spokojenost zákazníků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Digitální tabule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vnitropodniková komunikace + l</a:t>
            </a:r>
            <a:r>
              <a:rPr lang="cs-CZ" dirty="0" smtClean="0">
                <a:solidFill>
                  <a:schemeClr val="tx1"/>
                </a:solidFill>
              </a:rPr>
              <a:t>epší informovanost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</a:t>
            </a:r>
            <a:r>
              <a:rPr lang="cs-CZ" b="1" dirty="0" smtClean="0">
                <a:solidFill>
                  <a:schemeClr val="tx1"/>
                </a:solidFill>
              </a:rPr>
              <a:t>izualizace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cs-CZ" dirty="0" smtClean="0">
                <a:solidFill>
                  <a:schemeClr val="tx1"/>
                </a:solidFill>
              </a:rPr>
              <a:t>zefektivnění pracovních úkonů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M</a:t>
            </a:r>
            <a:r>
              <a:rPr lang="cs-CZ" b="1" dirty="0">
                <a:solidFill>
                  <a:schemeClr val="tx1"/>
                </a:solidFill>
              </a:rPr>
              <a:t>etoda </a:t>
            </a:r>
            <a:r>
              <a:rPr lang="cs-CZ" b="1" dirty="0" smtClean="0">
                <a:solidFill>
                  <a:schemeClr val="tx1"/>
                </a:solidFill>
              </a:rPr>
              <a:t>5S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cs-CZ" dirty="0">
                <a:solidFill>
                  <a:schemeClr val="tx1"/>
                </a:solidFill>
              </a:rPr>
              <a:t>přehlednost, praktičnost, efektivita a nízká úroveň plýtvání na pracovištích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cs-CZ" b="1" dirty="0" smtClean="0">
                <a:solidFill>
                  <a:schemeClr val="tx1"/>
                </a:solidFill>
              </a:rPr>
              <a:t>ástěnka </a:t>
            </a:r>
            <a:r>
              <a:rPr lang="cs-CZ" b="1" dirty="0">
                <a:solidFill>
                  <a:schemeClr val="tx1"/>
                </a:solidFill>
              </a:rPr>
              <a:t>s návrhy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odstranění nedostatků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51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3676" y="404664"/>
            <a:ext cx="9144000" cy="7361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Závěrečné shrnutí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543800" cy="38862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Zabránění akumulace zakázek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lepšení </a:t>
            </a:r>
            <a:r>
              <a:rPr lang="cs-CZ" dirty="0">
                <a:solidFill>
                  <a:schemeClr val="tx1"/>
                </a:solidFill>
              </a:rPr>
              <a:t>vnitropodnikové komunikace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Metoda </a:t>
            </a:r>
            <a:r>
              <a:rPr lang="cs-CZ" dirty="0" err="1" smtClean="0">
                <a:solidFill>
                  <a:schemeClr val="tx1"/>
                </a:solidFill>
              </a:rPr>
              <a:t>Kaizen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- schránka </a:t>
            </a:r>
            <a:r>
              <a:rPr lang="cs-CZ" dirty="0">
                <a:solidFill>
                  <a:schemeClr val="tx1"/>
                </a:solidFill>
              </a:rPr>
              <a:t>s návrhy </a:t>
            </a:r>
            <a:r>
              <a:rPr lang="cs-CZ" dirty="0" smtClean="0">
                <a:solidFill>
                  <a:schemeClr val="tx1"/>
                </a:solidFill>
              </a:rPr>
              <a:t>na zlepšení výrobního procesu a chodu společnosti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5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1724</TotalTime>
  <Words>348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NewsPrint</vt:lpstr>
      <vt:lpstr>Vysoká škola technická a ekonomická  Katedra dopravy a logistiky</vt:lpstr>
      <vt:lpstr>Obsah</vt:lpstr>
      <vt:lpstr>Motivace a důvody k řešení daného problému</vt:lpstr>
      <vt:lpstr>Cíl práce</vt:lpstr>
      <vt:lpstr>Výzkumné otázky</vt:lpstr>
      <vt:lpstr>Použité metody</vt:lpstr>
      <vt:lpstr>Společnost Fruko - Schulz s.r.o.</vt:lpstr>
      <vt:lpstr>Dosažené výsledky a přínos práce</vt:lpstr>
      <vt:lpstr>Závěrečné shrnutí</vt:lpstr>
      <vt:lpstr>Závěr</vt:lpstr>
      <vt:lpstr>Dotazy</vt:lpstr>
      <vt:lpstr>Dotazy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Katedra dopravy a logistiky</dc:title>
  <dc:creator>okay</dc:creator>
  <cp:lastModifiedBy>okay</cp:lastModifiedBy>
  <cp:revision>21</cp:revision>
  <dcterms:created xsi:type="dcterms:W3CDTF">2016-06-07T14:06:20Z</dcterms:created>
  <dcterms:modified xsi:type="dcterms:W3CDTF">2016-06-08T19:00:36Z</dcterms:modified>
</cp:coreProperties>
</file>