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F0063-BA21-4C42-9F49-200A9D32F159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3BDFE-0915-4BE6-81B5-BB7A5EDAC3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9E8CCFC-164D-4FA0-9CAA-7B26AE1B8EED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59C8FD3-3050-47CA-AF18-23C885613B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772400" cy="1584176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Vysoká škola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technická a ekonomická 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v Českých Budějovicích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77752"/>
          </a:xfrm>
        </p:spPr>
        <p:txBody>
          <a:bodyPr/>
          <a:lstStyle/>
          <a:p>
            <a:pPr algn="ctr"/>
            <a:r>
              <a:rPr lang="cs-CZ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Řešení ZTV ve vybraném katastrálním území v okolí obce České Budějovice </a:t>
            </a:r>
          </a:p>
          <a:p>
            <a:endParaRPr lang="cs-CZ" dirty="0"/>
          </a:p>
        </p:txBody>
      </p:sp>
      <p:pic>
        <p:nvPicPr>
          <p:cNvPr id="4" name="Obrázek 3" descr="logo 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188640"/>
            <a:ext cx="1695450" cy="172819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043608" y="4797152"/>
            <a:ext cx="7272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Autor bakalářské práce: Daniel Bouchal	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Vedoucí bakalářské práce: Ing. Ladislav Bartuška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Oponent bakalářské práce: doc. Ing. Rudolf Kampf, CSc.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České Budějovice, červen 2016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Výhody a nevýhody vybraných ZTV</a:t>
            </a:r>
          </a:p>
          <a:p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Porovnání vybraných ZTV a diskuze výsledků</a:t>
            </a:r>
          </a:p>
          <a:p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Navrhovaná opatření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Doplňující otázky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000" b="1" dirty="0" smtClean="0">
                <a:latin typeface="Arial" pitchFamily="34" charset="0"/>
                <a:cs typeface="Arial" pitchFamily="34" charset="0"/>
              </a:rPr>
              <a:t>Otázky od vedoucího práce:</a:t>
            </a:r>
          </a:p>
          <a:p>
            <a:r>
              <a:rPr lang="cs-CZ" sz="3000" b="1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Bylo by podle Vašeho názoru vhodné řešit nějakým způsobem dostupnost zastávek MHD (např. změnou trasy linek z hlediska efektivity dopravního systému)?</a:t>
            </a:r>
          </a:p>
          <a:p>
            <a:r>
              <a:rPr lang="cs-CZ" sz="30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Zjišťoval jste zda se neplánuje vybudování v okolí se stavbou nějaké pozemní komunikace, která by propojila oblast s jinými částmi města? </a:t>
            </a:r>
            <a:endParaRPr lang="cs-CZ" sz="3000" b="1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Doplňující otázky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Arial" pitchFamily="34" charset="0"/>
                <a:cs typeface="Arial" pitchFamily="34" charset="0"/>
              </a:rPr>
              <a:t>Otázky od oponenta práce: </a:t>
            </a:r>
          </a:p>
          <a:p>
            <a:pPr>
              <a:buNone/>
            </a:pPr>
            <a:r>
              <a:rPr lang="cs-CZ" sz="3000" dirty="0" smtClean="0">
                <a:latin typeface="Arial" pitchFamily="34" charset="0"/>
                <a:cs typeface="Arial" pitchFamily="34" charset="0"/>
              </a:rPr>
              <a:t>	Jaké ze dvou navrhovaných opatření by autor této bakalářské práce vybral, kdyby se mohlo realizovat z finančních důvodů pouze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jedno?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Které je tedy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důležitější?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Motivace a důvody k řešení daného problému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Školní praxe na Magistrátu města České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Budějovice</a:t>
            </a:r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Detailnější seznámení s daným tématem a zjištění problematiky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Cíl bakalářské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latin typeface="Arial" pitchFamily="34" charset="0"/>
                <a:cs typeface="Arial" pitchFamily="34" charset="0"/>
              </a:rPr>
              <a:t>Cílem bakalářské práce je analýza řešení základní technické vybavenosti ve vybraných lokalitách v okolí města České Budějovice. Důraz je kladen na dopravní řešení daných lokalit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ve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městě a ostatní základní technickou vybavenost území.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Výzkumný problém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Výzkumný problém č. 1: Zjištění napojení dopravy na veřejnou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infrastrukturu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Výzkumný problém č. </a:t>
            </a:r>
            <a:r>
              <a:rPr lang="cs-CZ" dirty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 Rozbor vybudované technické infrastruktury s hlavním zaměřením na komunikace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dopravu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Výzkumný problém č. </a:t>
            </a:r>
            <a:r>
              <a:rPr lang="cs-CZ" dirty="0">
                <a:latin typeface="Arial" pitchFamily="34" charset="0"/>
                <a:cs typeface="Arial" pitchFamily="34" charset="0"/>
              </a:rPr>
              <a:t>3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 Dopravní situace dané lokality a zjištení dopravní obslužnosti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Výzkumný problém č. </a:t>
            </a:r>
            <a:r>
              <a:rPr lang="cs-CZ" dirty="0">
                <a:latin typeface="Arial" pitchFamily="34" charset="0"/>
                <a:cs typeface="Arial" pitchFamily="34" charset="0"/>
              </a:rPr>
              <a:t>4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 Výhody a nevýhody vybraných ZTV a jejich porovnání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Metoda sběru dat</a:t>
            </a:r>
          </a:p>
          <a:p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Metoda hodnocení dat</a:t>
            </a:r>
          </a:p>
          <a:p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Systémová analýza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itchFamily="34" charset="0"/>
                <a:cs typeface="Arial" pitchFamily="34" charset="0"/>
              </a:rPr>
              <a:t>ZTV – Jez U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Špačků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Napojení stavby na veřejnou dopravní infrastrukturu 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Dopravní řešení </a:t>
            </a:r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11880362_10203435972898297_2121000824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356992"/>
            <a:ext cx="3600000" cy="24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ZTV – Jez U Špačků -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dopravní obslužnost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Dopravní obslužnost 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Vlaková spojení 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Autobusová spojení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115616" y="3429000"/>
          <a:ext cx="7848872" cy="3114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Mateřská škola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Základní škola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Nemocnice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Doprava osobním automobilem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2,5 km – přibližná doba trasy je 6 minut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1,1 km - přibližná doba trasy je  3 minuty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 km - přibližná doba trasy je 13 minut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Doprava na jízdních kolech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1,5 km - přibližná doba trasy je 6 minut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880 m - přibližná doba trasy je 4 minuty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3,4 km - přibližná doba trasy je 14 minut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Pěší doprava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1,5 km - přibližná doba trasy je 23 minut.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880 m - přibližná doba trasy je 15 minut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3,4 km - přibližná doba trasy je 52 minut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ZTV Mladé – U Špačků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Napojení stavby na veřejnou dopravní infrastrukturu 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Dopravní řešení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11909811_10203435973298307_75936076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429000"/>
            <a:ext cx="3624404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	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ZTV Mladé – U Špačků – </a:t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>	dopravní obslužnost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Dopravní obslužnost 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Vlaková spojení </a:t>
            </a:r>
          </a:p>
          <a:p>
            <a:r>
              <a:rPr lang="cs-CZ" sz="3000" dirty="0" smtClean="0">
                <a:latin typeface="Arial" pitchFamily="34" charset="0"/>
                <a:cs typeface="Arial" pitchFamily="34" charset="0"/>
              </a:rPr>
              <a:t>Autobusová spojení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187624" y="3284984"/>
          <a:ext cx="7775984" cy="3113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3996"/>
                <a:gridCol w="1943996"/>
                <a:gridCol w="1943996"/>
                <a:gridCol w="1943996"/>
              </a:tblGrid>
              <a:tr h="366353"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Mateřská škola 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Základní škola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Nemocnice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15882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Doprava osobním automobilem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530 m  – přibližná doba trasy je 2 minuty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980 m - přibližná doba trasy je  3 minuty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4,3  km - přibližná doba trasy je 10 minut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15882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Doprava na jízdních kolech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530 m - přibližná doba trasy je 2 minuty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980 m - přibližná doba trasy je 4 minuty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2,7 km - přibližná doba trasy je 11 minut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15882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Pěší doprava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530 m - přibližná doba trasy je 9 minut.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980 m - přibližná doba trasy je 16 minut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2,6 km - přibližná doba trasy je 40 minut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224</TotalTime>
  <Words>463</Words>
  <Application>Microsoft Office PowerPoint</Application>
  <PresentationFormat>Předvádění na obrazovce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Vysoká škola technická a ekonomická  v Českých Budějovicích</vt:lpstr>
      <vt:lpstr>Motivace a důvody k řešení daného problému</vt:lpstr>
      <vt:lpstr>Cíl bakalářské práce</vt:lpstr>
      <vt:lpstr>Výzkumný problém</vt:lpstr>
      <vt:lpstr>Použité metody</vt:lpstr>
      <vt:lpstr>ZTV – Jez U Špačků</vt:lpstr>
      <vt:lpstr>ZTV – Jez U Špačků - dopravní obslužnost</vt:lpstr>
      <vt:lpstr>ZTV Mladé – U Špačků</vt:lpstr>
      <vt:lpstr> ZTV Mladé – U Špačků –   dopravní obslužnost</vt:lpstr>
      <vt:lpstr>Závěrečné shrnutí</vt:lpstr>
      <vt:lpstr>Doplňující otázky</vt:lpstr>
      <vt:lpstr>Doplňující otázky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Jirka</cp:lastModifiedBy>
  <cp:revision>21</cp:revision>
  <dcterms:created xsi:type="dcterms:W3CDTF">2016-06-06T09:22:25Z</dcterms:created>
  <dcterms:modified xsi:type="dcterms:W3CDTF">2016-06-07T12:20:00Z</dcterms:modified>
</cp:coreProperties>
</file>