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5" r:id="rId3"/>
    <p:sldId id="263" r:id="rId4"/>
    <p:sldId id="262" r:id="rId5"/>
    <p:sldId id="264" r:id="rId6"/>
    <p:sldId id="275" r:id="rId7"/>
    <p:sldId id="266" r:id="rId8"/>
    <p:sldId id="267" r:id="rId9"/>
    <p:sldId id="268" r:id="rId10"/>
    <p:sldId id="269" r:id="rId11"/>
    <p:sldId id="270" r:id="rId12"/>
    <p:sldId id="272" r:id="rId13"/>
    <p:sldId id="273" r:id="rId14"/>
    <p:sldId id="274" r:id="rId15"/>
    <p:sldId id="258" r:id="rId16"/>
    <p:sldId id="260" r:id="rId17"/>
    <p:sldId id="259" r:id="rId18"/>
    <p:sldId id="257" r:id="rId19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66" d="100"/>
          <a:sy n="66" d="100"/>
        </p:scale>
        <p:origin x="108" y="2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A706B-7596-408A-A3B5-E7FEB70C89EE}" type="datetimeFigureOut">
              <a:rPr lang="cs-CZ" smtClean="0"/>
              <a:t>8.6.2016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BA6C2-3FA7-4E97-858E-F40FB070341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531879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A706B-7596-408A-A3B5-E7FEB70C89EE}" type="datetimeFigureOut">
              <a:rPr lang="cs-CZ" smtClean="0"/>
              <a:t>8.6.2016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BA6C2-3FA7-4E97-858E-F40FB070341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75456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A706B-7596-408A-A3B5-E7FEB70C89EE}" type="datetimeFigureOut">
              <a:rPr lang="cs-CZ" smtClean="0"/>
              <a:t>8.6.2016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BA6C2-3FA7-4E97-858E-F40FB070341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320188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A706B-7596-408A-A3B5-E7FEB70C89EE}" type="datetimeFigureOut">
              <a:rPr lang="cs-CZ" smtClean="0"/>
              <a:t>8.6.2016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BA6C2-3FA7-4E97-858E-F40FB070341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324323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A706B-7596-408A-A3B5-E7FEB70C89EE}" type="datetimeFigureOut">
              <a:rPr lang="cs-CZ" smtClean="0"/>
              <a:t>8.6.2016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BA6C2-3FA7-4E97-858E-F40FB070341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114968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A706B-7596-408A-A3B5-E7FEB70C89EE}" type="datetimeFigureOut">
              <a:rPr lang="cs-CZ" smtClean="0"/>
              <a:t>8.6.2016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BA6C2-3FA7-4E97-858E-F40FB070341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715734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A706B-7596-408A-A3B5-E7FEB70C89EE}" type="datetimeFigureOut">
              <a:rPr lang="cs-CZ" smtClean="0"/>
              <a:t>8.6.2016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BA6C2-3FA7-4E97-858E-F40FB070341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535159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A706B-7596-408A-A3B5-E7FEB70C89EE}" type="datetimeFigureOut">
              <a:rPr lang="cs-CZ" smtClean="0"/>
              <a:t>8.6.2016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BA6C2-3FA7-4E97-858E-F40FB070341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170003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A706B-7596-408A-A3B5-E7FEB70C89EE}" type="datetimeFigureOut">
              <a:rPr lang="cs-CZ" smtClean="0"/>
              <a:t>8.6.2016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BA6C2-3FA7-4E97-858E-F40FB070341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137038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A706B-7596-408A-A3B5-E7FEB70C89EE}" type="datetimeFigureOut">
              <a:rPr lang="cs-CZ" smtClean="0"/>
              <a:t>8.6.2016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BA6C2-3FA7-4E97-858E-F40FB070341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111716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A706B-7596-408A-A3B5-E7FEB70C89EE}" type="datetimeFigureOut">
              <a:rPr lang="cs-CZ" smtClean="0"/>
              <a:t>8.6.2016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BA6C2-3FA7-4E97-858E-F40FB070341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332756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4A706B-7596-408A-A3B5-E7FEB70C89EE}" type="datetimeFigureOut">
              <a:rPr lang="cs-CZ" smtClean="0"/>
              <a:t>8.6.2016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6BA6C2-3FA7-4E97-858E-F40FB070341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54457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2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Grayscale trans="60000" pencilSize="4"/>
                    </a14:imgEffect>
                  </a14:imgLayer>
                </a14:imgProps>
              </a:ext>
            </a:extLst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cs-CZ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Projekt Muzea balónového létání v Chotilsku ze zadané studie</a:t>
            </a:r>
            <a:br>
              <a:rPr lang="cs-CZ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cs-CZ" sz="4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5661764" y="4792011"/>
            <a:ext cx="5185776" cy="1057644"/>
          </a:xfrm>
        </p:spPr>
        <p:txBody>
          <a:bodyPr>
            <a:noAutofit/>
          </a:bodyPr>
          <a:lstStyle/>
          <a:p>
            <a:pPr algn="r"/>
            <a:r>
              <a:rPr lang="cs-CZ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Jaroslav Šich ( </a:t>
            </a:r>
            <a:r>
              <a:rPr lang="cs-CZ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Učo</a:t>
            </a:r>
            <a:r>
              <a:rPr lang="cs-CZ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12514 )</a:t>
            </a:r>
          </a:p>
          <a:p>
            <a:pPr algn="r"/>
            <a:r>
              <a:rPr lang="cs-CZ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doc. Dr. Ing. Luboš </a:t>
            </a:r>
            <a:r>
              <a:rPr lang="cs-CZ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Podolka</a:t>
            </a:r>
            <a:r>
              <a:rPr lang="cs-CZ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 </a:t>
            </a:r>
            <a:r>
              <a:rPr lang="cs-CZ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Učo</a:t>
            </a:r>
            <a:r>
              <a:rPr lang="cs-CZ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  6177 )</a:t>
            </a:r>
          </a:p>
          <a:p>
            <a:pPr algn="r"/>
            <a:r>
              <a:rPr lang="cs-CZ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Ing. Milena Štanclová ( </a:t>
            </a:r>
            <a:r>
              <a:rPr lang="cs-CZ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Učo</a:t>
            </a:r>
            <a:r>
              <a:rPr lang="cs-CZ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12350 )</a:t>
            </a:r>
          </a:p>
          <a:p>
            <a:endParaRPr lang="cs-CZ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Podnadpis 2"/>
          <p:cNvSpPr txBox="1">
            <a:spLocks/>
          </p:cNvSpPr>
          <p:nvPr/>
        </p:nvSpPr>
        <p:spPr>
          <a:xfrm>
            <a:off x="5248404" y="4792011"/>
            <a:ext cx="413359" cy="10576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 algn="l"/>
            <a:r>
              <a:rPr lang="cs-CZ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 algn="l"/>
            <a:r>
              <a:rPr lang="cs-CZ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endParaRPr lang="cs-CZ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Podnadpis 2"/>
          <p:cNvSpPr txBox="1">
            <a:spLocks/>
          </p:cNvSpPr>
          <p:nvPr/>
        </p:nvSpPr>
        <p:spPr>
          <a:xfrm>
            <a:off x="4020853" y="4792011"/>
            <a:ext cx="1640910" cy="10576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Vypracoval</a:t>
            </a:r>
          </a:p>
          <a:p>
            <a:pPr algn="l"/>
            <a:r>
              <a:rPr lang="cs-CZ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Vedoucí</a:t>
            </a:r>
          </a:p>
          <a:p>
            <a:pPr algn="l"/>
            <a:r>
              <a:rPr lang="cs-CZ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Oponent</a:t>
            </a:r>
            <a:endParaRPr lang="cs-CZ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Podnadpis 2"/>
          <p:cNvSpPr txBox="1">
            <a:spLocks/>
          </p:cNvSpPr>
          <p:nvPr/>
        </p:nvSpPr>
        <p:spPr>
          <a:xfrm>
            <a:off x="6800850" y="6158848"/>
            <a:ext cx="4046690" cy="3848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ČESKÉ BUDĚJOVICE, Červen 2016</a:t>
            </a:r>
            <a:endParaRPr lang="cs-CZ" sz="2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08508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obsah 2"/>
          <p:cNvSpPr txBox="1">
            <a:spLocks/>
          </p:cNvSpPr>
          <p:nvPr/>
        </p:nvSpPr>
        <p:spPr>
          <a:xfrm>
            <a:off x="8750790" y="6176963"/>
            <a:ext cx="3441210" cy="3864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Zdroj: zadávací podklady BP</a:t>
            </a:r>
            <a:endParaRPr lang="cs-CZ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cs-CZ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Napadení krovu u </a:t>
            </a:r>
            <a:r>
              <a:rPr lang="cs-CZ" sz="20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zhlaví</a:t>
            </a:r>
            <a:r>
              <a:rPr lang="cs-CZ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trámu</a:t>
            </a:r>
            <a:endParaRPr lang="cs-CZ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64922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obsah 2"/>
          <p:cNvSpPr txBox="1">
            <a:spLocks/>
          </p:cNvSpPr>
          <p:nvPr/>
        </p:nvSpPr>
        <p:spPr>
          <a:xfrm>
            <a:off x="8750790" y="6176963"/>
            <a:ext cx="3441210" cy="3864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Zdroj: zadávací podklady BP</a:t>
            </a:r>
            <a:endParaRPr lang="cs-CZ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cs-CZ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Původní stav interiéru – strop stodoly</a:t>
            </a:r>
            <a:endParaRPr lang="cs-CZ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12354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obsah 2"/>
          <p:cNvSpPr txBox="1">
            <a:spLocks/>
          </p:cNvSpPr>
          <p:nvPr/>
        </p:nvSpPr>
        <p:spPr>
          <a:xfrm>
            <a:off x="8750790" y="6176963"/>
            <a:ext cx="3441210" cy="3864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Zdroj: zadávací podklady BP</a:t>
            </a:r>
            <a:endParaRPr lang="cs-CZ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cs-CZ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Původní stav interiéru – stáje</a:t>
            </a:r>
            <a:endParaRPr lang="cs-CZ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04084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6571" y="1133899"/>
            <a:ext cx="9994673" cy="5027415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7881257" y="4064000"/>
            <a:ext cx="4020457" cy="23513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0648" y="3773022"/>
            <a:ext cx="3633152" cy="2642292"/>
          </a:xfrm>
          <a:prstGeom prst="rect">
            <a:avLst/>
          </a:prstGeom>
        </p:spPr>
      </p:pic>
      <p:sp>
        <p:nvSpPr>
          <p:cNvPr id="8" name="Zástupný symbol pro obsah 2"/>
          <p:cNvSpPr txBox="1">
            <a:spLocks/>
          </p:cNvSpPr>
          <p:nvPr/>
        </p:nvSpPr>
        <p:spPr>
          <a:xfrm>
            <a:off x="8872538" y="6319838"/>
            <a:ext cx="2481262" cy="3864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Zdroj: Výkresová část BP</a:t>
            </a:r>
            <a:endParaRPr lang="cs-CZ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Nadpis 1"/>
          <p:cNvSpPr>
            <a:spLocks noGrp="1"/>
          </p:cNvSpPr>
          <p:nvPr>
            <p:ph type="title"/>
          </p:nvPr>
        </p:nvSpPr>
        <p:spPr>
          <a:xfrm>
            <a:off x="420914" y="391856"/>
            <a:ext cx="11480800" cy="1325563"/>
          </a:xfrm>
        </p:spPr>
        <p:txBody>
          <a:bodyPr>
            <a:noAutofit/>
          </a:bodyPr>
          <a:lstStyle/>
          <a:p>
            <a:r>
              <a:rPr lang="cs-CZ" sz="4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Dosažené výsledky a závěrečné zhodnocení</a:t>
            </a:r>
            <a:r>
              <a:rPr lang="cs-CZ" sz="4000" b="1" dirty="0"/>
              <a:t/>
            </a:r>
            <a:br>
              <a:rPr lang="cs-CZ" sz="4000" b="1" dirty="0"/>
            </a:br>
            <a:endParaRPr lang="cs-CZ" sz="4000" dirty="0"/>
          </a:p>
        </p:txBody>
      </p:sp>
    </p:spTree>
    <p:extLst>
      <p:ext uri="{BB962C8B-B14F-4D97-AF65-F5344CB8AC3E}">
        <p14:creationId xmlns:p14="http://schemas.microsoft.com/office/powerpoint/2010/main" val="7434791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sah 2"/>
          <p:cNvSpPr txBox="1">
            <a:spLocks/>
          </p:cNvSpPr>
          <p:nvPr/>
        </p:nvSpPr>
        <p:spPr>
          <a:xfrm>
            <a:off x="6255657" y="5888491"/>
            <a:ext cx="5535387" cy="3864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Zdroj: zadávací podklady </a:t>
            </a:r>
            <a:r>
              <a:rPr lang="cs-CZ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BP ( vzorové foto finálního stavu )</a:t>
            </a:r>
            <a:endParaRPr lang="cs-CZ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Nadpis 1"/>
          <p:cNvSpPr>
            <a:spLocks noGrp="1"/>
          </p:cNvSpPr>
          <p:nvPr>
            <p:ph type="title"/>
          </p:nvPr>
        </p:nvSpPr>
        <p:spPr>
          <a:xfrm>
            <a:off x="420914" y="391856"/>
            <a:ext cx="11480800" cy="1325563"/>
          </a:xfrm>
        </p:spPr>
        <p:txBody>
          <a:bodyPr>
            <a:noAutofit/>
          </a:bodyPr>
          <a:lstStyle/>
          <a:p>
            <a:r>
              <a:rPr lang="cs-CZ" sz="4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Dosažené výsledky a závěrečné zhodnocení</a:t>
            </a:r>
            <a:r>
              <a:rPr lang="cs-CZ" sz="4000" b="1" dirty="0"/>
              <a:t/>
            </a:r>
            <a:br>
              <a:rPr lang="cs-CZ" sz="4000" b="1" dirty="0"/>
            </a:br>
            <a:endParaRPr lang="cs-CZ" sz="4000" dirty="0"/>
          </a:p>
        </p:txBody>
      </p:sp>
      <p:sp>
        <p:nvSpPr>
          <p:cNvPr id="10" name="Zástupný symbol pro obsah 2"/>
          <p:cNvSpPr>
            <a:spLocks noGrp="1"/>
          </p:cNvSpPr>
          <p:nvPr>
            <p:ph idx="1"/>
          </p:nvPr>
        </p:nvSpPr>
        <p:spPr>
          <a:xfrm>
            <a:off x="903514" y="1485189"/>
            <a:ext cx="10515600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Základní kapacity funkčních jednotek: </a:t>
            </a:r>
          </a:p>
          <a:p>
            <a:endParaRPr lang="cs-CZ" sz="20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cs-CZ" sz="2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Zastavěná plocha: </a:t>
            </a:r>
            <a:r>
              <a:rPr lang="cs-CZ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390,31 </a:t>
            </a:r>
            <a:r>
              <a:rPr lang="cs-CZ" sz="2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</a:t>
            </a:r>
            <a:r>
              <a:rPr lang="cs-CZ" sz="2000" baseline="30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cs-CZ" sz="2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r>
              <a:rPr lang="cs-CZ" sz="2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Obestavěný prostor: </a:t>
            </a:r>
            <a:r>
              <a:rPr lang="cs-CZ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2074,13 </a:t>
            </a:r>
            <a:r>
              <a:rPr lang="cs-CZ" sz="2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</a:t>
            </a:r>
            <a:r>
              <a:rPr lang="cs-CZ" sz="2000" baseline="30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r>
              <a:rPr lang="cs-CZ" sz="2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r>
              <a:rPr lang="cs-CZ" sz="2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Užitná plocha: </a:t>
            </a:r>
            <a:r>
              <a:rPr lang="cs-CZ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307,66 </a:t>
            </a:r>
            <a:r>
              <a:rPr lang="cs-CZ" sz="2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</a:t>
            </a:r>
            <a:r>
              <a:rPr lang="cs-CZ" sz="2000" baseline="30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cs-CZ" sz="2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cs-CZ" sz="2000" dirty="0" smtClean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cs-CZ" sz="20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cs-CZ" sz="2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Počet </a:t>
            </a:r>
            <a:r>
              <a:rPr lang="cs-CZ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bytů (velikost): 0 </a:t>
            </a:r>
          </a:p>
          <a:p>
            <a:endParaRPr lang="cs-CZ" sz="20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cs-CZ" sz="2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nebytové </a:t>
            </a:r>
            <a:r>
              <a:rPr lang="cs-CZ" sz="20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porstory</a:t>
            </a:r>
            <a:r>
              <a:rPr lang="cs-CZ" sz="2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cs-CZ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593,42 </a:t>
            </a:r>
            <a:r>
              <a:rPr lang="cs-CZ" sz="2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</a:t>
            </a:r>
            <a:r>
              <a:rPr lang="cs-CZ" sz="2000" baseline="30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cs-CZ" sz="2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r>
              <a:rPr lang="cs-CZ" sz="2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muzeum + infocentrum: </a:t>
            </a:r>
            <a:r>
              <a:rPr lang="cs-CZ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324,38 </a:t>
            </a:r>
            <a:r>
              <a:rPr lang="cs-CZ" sz="2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</a:t>
            </a:r>
            <a:r>
              <a:rPr lang="cs-CZ" sz="2000" baseline="30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cs-CZ" sz="2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r>
              <a:rPr lang="cs-CZ" sz="2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klub balonového létání:  </a:t>
            </a:r>
            <a:r>
              <a:rPr lang="cs-CZ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269,04 </a:t>
            </a:r>
            <a:r>
              <a:rPr lang="cs-CZ" sz="2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</a:t>
            </a:r>
            <a:r>
              <a:rPr lang="cs-CZ" sz="2000" baseline="30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cs-CZ" sz="2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cs-CZ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algn="just">
              <a:buNone/>
            </a:pPr>
            <a:endParaRPr lang="cs-CZ" sz="2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42"/>
          <a:stretch/>
        </p:blipFill>
        <p:spPr>
          <a:xfrm>
            <a:off x="5457975" y="1433225"/>
            <a:ext cx="6202439" cy="4403302"/>
          </a:xfrm>
          <a:prstGeom prst="rect">
            <a:avLst/>
          </a:prstGeom>
        </p:spPr>
      </p:pic>
      <p:sp>
        <p:nvSpPr>
          <p:cNvPr id="11" name="Nadpis 1"/>
          <p:cNvSpPr txBox="1">
            <a:spLocks/>
          </p:cNvSpPr>
          <p:nvPr/>
        </p:nvSpPr>
        <p:spPr>
          <a:xfrm>
            <a:off x="5699275" y="115316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Současný stav interiéru – muzeum</a:t>
            </a:r>
            <a:endParaRPr lang="cs-CZ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88220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Prostor pro doplňující dotazy</a:t>
            </a:r>
            <a:endParaRPr lang="cs-CZ" sz="4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Zástupný symbol pro obsah 2"/>
          <p:cNvSpPr txBox="1">
            <a:spLocks/>
          </p:cNvSpPr>
          <p:nvPr/>
        </p:nvSpPr>
        <p:spPr>
          <a:xfrm>
            <a:off x="8872538" y="6319838"/>
            <a:ext cx="2481262" cy="3864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Zdroj: Výkresová část BP</a:t>
            </a:r>
            <a:endParaRPr lang="cs-CZ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45246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Doplňující dotazy – Oponent BP</a:t>
            </a:r>
            <a:endParaRPr lang="cs-CZ" sz="4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cs-CZ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Jaký postup zvolíte pro dodatečné osazení překladů do stávající nosné stěny pro vytvoření nového otvoru?</a:t>
            </a:r>
          </a:p>
          <a:p>
            <a:endParaRPr lang="cs-CZ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28650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Doplňující dotazy – Vedoucí BP</a:t>
            </a:r>
            <a:endParaRPr lang="cs-CZ" sz="4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cs-CZ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Jak se, bude provádět kanalizace a vodovod v přízemí, resp. v půdním prostoru v prostoru chléva ?</a:t>
            </a:r>
          </a:p>
          <a:p>
            <a:pPr algn="just"/>
            <a:endParaRPr lang="cs-CZ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cs-CZ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</a:t>
            </a:r>
            <a:r>
              <a:rPr lang="cs-CZ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ude prováděna nová konstrukce podlah a izolovány nosné stěny ?</a:t>
            </a:r>
          </a:p>
          <a:p>
            <a:pPr algn="just"/>
            <a:endParaRPr lang="cs-CZ" sz="2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cs-CZ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</a:t>
            </a:r>
            <a:r>
              <a:rPr lang="cs-CZ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udou prováděny </a:t>
            </a:r>
            <a:r>
              <a:rPr lang="cs-CZ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podchytávky</a:t>
            </a:r>
            <a:r>
              <a:rPr lang="cs-CZ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základů nebo budou původní základy pro nové zatížení vyhovující ?</a:t>
            </a:r>
          </a:p>
          <a:p>
            <a:pPr marL="0" indent="0" algn="just">
              <a:buNone/>
            </a:pPr>
            <a:endParaRPr lang="cs-CZ" sz="2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15387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1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4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Děkuji za pozornost</a:t>
            </a:r>
            <a:endParaRPr lang="cs-CZ" sz="4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Zástupný symbol pro obsah 2"/>
          <p:cNvSpPr txBox="1">
            <a:spLocks/>
          </p:cNvSpPr>
          <p:nvPr/>
        </p:nvSpPr>
        <p:spPr>
          <a:xfrm>
            <a:off x="3829050" y="6305551"/>
            <a:ext cx="10140306" cy="3864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Zdroj</a:t>
            </a:r>
            <a:r>
              <a:rPr lang="cs-CZ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http://</a:t>
            </a:r>
            <a:r>
              <a:rPr lang="cs-CZ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archiv.kulstejn.cz/wp-content/uploads/002_view030002-kopie-650x487.jpg</a:t>
            </a:r>
            <a:endParaRPr lang="cs-CZ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63370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Motivace </a:t>
            </a:r>
            <a:r>
              <a:rPr lang="cs-CZ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důvody </a:t>
            </a:r>
            <a:r>
              <a:rPr lang="cs-CZ" sz="4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 řešení </a:t>
            </a:r>
            <a:r>
              <a:rPr lang="cs-CZ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daného </a:t>
            </a:r>
            <a:r>
              <a:rPr lang="cs-CZ" sz="4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problému</a:t>
            </a:r>
            <a:endParaRPr lang="cs-CZ" sz="4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Zástupný symbol pro obsah 2"/>
          <p:cNvSpPr txBox="1">
            <a:spLocks/>
          </p:cNvSpPr>
          <p:nvPr/>
        </p:nvSpPr>
        <p:spPr>
          <a:xfrm>
            <a:off x="9808368" y="7820025"/>
            <a:ext cx="1224669" cy="3347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Studie</a:t>
            </a:r>
            <a:endParaRPr lang="cs-CZ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Jedná se o zajímavé a aktuální téma </a:t>
            </a:r>
          </a:p>
          <a:p>
            <a:endParaRPr lang="cs-CZ" dirty="0" smtClean="0"/>
          </a:p>
          <a:p>
            <a:r>
              <a:rPr lang="cs-CZ" dirty="0" smtClean="0"/>
              <a:t>Získání praktických zkušeností </a:t>
            </a:r>
          </a:p>
          <a:p>
            <a:endParaRPr lang="cs-CZ" dirty="0" smtClean="0"/>
          </a:p>
          <a:p>
            <a:r>
              <a:rPr lang="cs-CZ" dirty="0" smtClean="0"/>
              <a:t>Prohloubení znalostí problematiky rekonstrukcí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371625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Cíl práce</a:t>
            </a:r>
            <a:endParaRPr lang="cs-CZ" sz="4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838199" y="1825625"/>
            <a:ext cx="12334876" cy="4351338"/>
          </a:xfrm>
        </p:spPr>
        <p:txBody>
          <a:bodyPr>
            <a:normAutofit/>
          </a:bodyPr>
          <a:lstStyle/>
          <a:p>
            <a:r>
              <a:rPr lang="cs-CZ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Ze zadané studie vytvořit </a:t>
            </a:r>
            <a:r>
              <a:rPr lang="cs-CZ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projekt rekonstrukce </a:t>
            </a:r>
            <a:r>
              <a:rPr lang="cs-CZ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stáje a stodoly v obci Chotilsko</a:t>
            </a:r>
          </a:p>
        </p:txBody>
      </p:sp>
      <p:sp>
        <p:nvSpPr>
          <p:cNvPr id="6" name="Zástupný symbol pro obsah 2"/>
          <p:cNvSpPr txBox="1">
            <a:spLocks/>
          </p:cNvSpPr>
          <p:nvPr/>
        </p:nvSpPr>
        <p:spPr>
          <a:xfrm>
            <a:off x="9808368" y="7820025"/>
            <a:ext cx="1224669" cy="3347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Studie</a:t>
            </a:r>
            <a:endParaRPr lang="cs-CZ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00316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Identifikační údaje</a:t>
            </a:r>
            <a:endParaRPr lang="cs-CZ" sz="4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676775"/>
          </a:xfrm>
        </p:spPr>
        <p:txBody>
          <a:bodyPr>
            <a:normAutofit/>
          </a:bodyPr>
          <a:lstStyle/>
          <a:p>
            <a:r>
              <a:rPr lang="cs-CZ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název stavby: Stáj a </a:t>
            </a:r>
            <a:r>
              <a:rPr lang="cs-CZ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stodola</a:t>
            </a:r>
          </a:p>
          <a:p>
            <a:endParaRPr lang="cs-CZ" sz="2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cs-CZ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místo </a:t>
            </a:r>
            <a:r>
              <a:rPr lang="cs-CZ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stavby:</a:t>
            </a:r>
          </a:p>
          <a:p>
            <a:r>
              <a:rPr lang="cs-CZ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adresa : Chotilsko 14, </a:t>
            </a:r>
          </a:p>
          <a:p>
            <a:pPr marL="0" indent="0">
              <a:buNone/>
            </a:pPr>
            <a:r>
              <a:rPr lang="cs-CZ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    </a:t>
            </a:r>
            <a:r>
              <a:rPr lang="cs-CZ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26203 </a:t>
            </a:r>
            <a:r>
              <a:rPr lang="cs-CZ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Nový </a:t>
            </a:r>
            <a:r>
              <a:rPr lang="cs-CZ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knín</a:t>
            </a:r>
            <a:endParaRPr lang="cs-CZ" sz="2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cs-CZ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číslo </a:t>
            </a:r>
            <a:r>
              <a:rPr lang="cs-CZ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popisné 		: </a:t>
            </a:r>
            <a:r>
              <a:rPr lang="cs-CZ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14</a:t>
            </a:r>
            <a:endParaRPr lang="cs-CZ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cs-CZ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katastrální </a:t>
            </a:r>
            <a:r>
              <a:rPr lang="cs-CZ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území 	: </a:t>
            </a:r>
            <a:r>
              <a:rPr lang="cs-CZ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653292 Chotilsko</a:t>
            </a:r>
          </a:p>
          <a:p>
            <a:r>
              <a:rPr lang="cs-CZ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parcelní číslo		: 11</a:t>
            </a:r>
            <a:endParaRPr lang="cs-CZ" sz="2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endParaRPr lang="cs-CZ" sz="2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cs-CZ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předmět dokumentace : </a:t>
            </a:r>
          </a:p>
          <a:p>
            <a:pPr marL="0" indent="0">
              <a:buNone/>
            </a:pPr>
            <a:r>
              <a:rPr lang="cs-CZ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Rekonstrukce stáje a stodoly na </a:t>
            </a:r>
            <a:r>
              <a:rPr lang="cs-CZ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muzeum, infocentrum obce a </a:t>
            </a:r>
            <a:r>
              <a:rPr lang="cs-CZ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balónový klub Chotilsko</a:t>
            </a:r>
          </a:p>
          <a:p>
            <a:endParaRPr lang="cs-CZ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6289" y="1690688"/>
            <a:ext cx="4514850" cy="3657600"/>
          </a:xfrm>
          <a:prstGeom prst="rect">
            <a:avLst/>
          </a:prstGeom>
        </p:spPr>
      </p:pic>
      <p:sp>
        <p:nvSpPr>
          <p:cNvPr id="5" name="Zástupný symbol pro obsah 2"/>
          <p:cNvSpPr txBox="1">
            <a:spLocks/>
          </p:cNvSpPr>
          <p:nvPr/>
        </p:nvSpPr>
        <p:spPr>
          <a:xfrm>
            <a:off x="6814003" y="6339331"/>
            <a:ext cx="5377997" cy="3864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Zdroj: Vlastní a </a:t>
            </a:r>
            <a:r>
              <a:rPr lang="cs-CZ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ČÚZK K http://</a:t>
            </a:r>
            <a:r>
              <a:rPr lang="cs-CZ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nahlizenidokn.cuzk.cz</a:t>
            </a:r>
            <a:endParaRPr lang="cs-CZ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Zástupný symbol pro obsah 2"/>
          <p:cNvSpPr txBox="1">
            <a:spLocks/>
          </p:cNvSpPr>
          <p:nvPr/>
        </p:nvSpPr>
        <p:spPr>
          <a:xfrm>
            <a:off x="6465661" y="1385418"/>
            <a:ext cx="5377997" cy="3864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SITUACE</a:t>
            </a:r>
            <a:endParaRPr lang="cs-CZ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56041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3880819"/>
            <a:ext cx="9614354" cy="2622097"/>
          </a:xfrm>
          <a:prstGeom prst="rect">
            <a:avLst/>
          </a:prstGeom>
        </p:spPr>
      </p:pic>
      <p:pic>
        <p:nvPicPr>
          <p:cNvPr id="8" name="Zástupný symbol pro obsah 3"/>
          <p:cNvPicPr>
            <a:picLocks noChangeAspect="1"/>
          </p:cNvPicPr>
          <p:nvPr/>
        </p:nvPicPr>
        <p:blipFill rotWithShape="1">
          <a:blip r:embed="rId3"/>
          <a:srcRect t="53432"/>
          <a:stretch/>
        </p:blipFill>
        <p:spPr>
          <a:xfrm>
            <a:off x="1410797" y="1270412"/>
            <a:ext cx="10088146" cy="2610407"/>
          </a:xfrm>
          <a:prstGeom prst="rect">
            <a:avLst/>
          </a:prstGeom>
        </p:spPr>
      </p:pic>
      <p:sp>
        <p:nvSpPr>
          <p:cNvPr id="9" name="Zástupný symbol pro obsah 2"/>
          <p:cNvSpPr txBox="1">
            <a:spLocks/>
          </p:cNvSpPr>
          <p:nvPr/>
        </p:nvSpPr>
        <p:spPr>
          <a:xfrm>
            <a:off x="8750790" y="6351134"/>
            <a:ext cx="3441210" cy="3864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Zdroj: zadávací podklady BP</a:t>
            </a:r>
            <a:endParaRPr lang="cs-CZ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Nadpis 1"/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cs-CZ" sz="4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Výchozí studie 1NP a původní stav objektu</a:t>
            </a:r>
            <a:endParaRPr lang="cs-CZ" sz="4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91782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Zástupný symbol pro obsah 3"/>
          <p:cNvPicPr>
            <a:picLocks noChangeAspect="1"/>
          </p:cNvPicPr>
          <p:nvPr/>
        </p:nvPicPr>
        <p:blipFill rotWithShape="1">
          <a:blip r:embed="rId2"/>
          <a:srcRect b="51873"/>
          <a:stretch/>
        </p:blipFill>
        <p:spPr>
          <a:xfrm>
            <a:off x="1509485" y="1202077"/>
            <a:ext cx="10088145" cy="2697821"/>
          </a:xfrm>
          <a:prstGeom prst="rect">
            <a:avLst/>
          </a:prstGeom>
        </p:spPr>
      </p:pic>
      <p:sp>
        <p:nvSpPr>
          <p:cNvPr id="9" name="Zástupný symbol pro obsah 2"/>
          <p:cNvSpPr txBox="1">
            <a:spLocks/>
          </p:cNvSpPr>
          <p:nvPr/>
        </p:nvSpPr>
        <p:spPr>
          <a:xfrm>
            <a:off x="8750790" y="6351134"/>
            <a:ext cx="3441210" cy="3864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Zdroj: zadávací podklady BP</a:t>
            </a:r>
            <a:endParaRPr lang="cs-CZ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Nadpis 1"/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cs-CZ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Výchozí studie </a:t>
            </a:r>
            <a:r>
              <a:rPr lang="cs-CZ" sz="4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2NP </a:t>
            </a:r>
            <a:r>
              <a:rPr lang="cs-CZ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původní stav objektu</a:t>
            </a:r>
            <a:endParaRPr lang="cs-CZ" sz="4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5155" y="3899898"/>
            <a:ext cx="9673415" cy="2341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3422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obsah 2"/>
          <p:cNvSpPr txBox="1">
            <a:spLocks/>
          </p:cNvSpPr>
          <p:nvPr/>
        </p:nvSpPr>
        <p:spPr>
          <a:xfrm>
            <a:off x="8750790" y="6176963"/>
            <a:ext cx="3441210" cy="3864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Zdroj: zadávací podklady BP</a:t>
            </a:r>
            <a:endParaRPr lang="cs-CZ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cs-CZ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Původní stav exteriéru</a:t>
            </a:r>
            <a:endParaRPr lang="cs-CZ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62132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obsah 2"/>
          <p:cNvSpPr txBox="1">
            <a:spLocks/>
          </p:cNvSpPr>
          <p:nvPr/>
        </p:nvSpPr>
        <p:spPr>
          <a:xfrm>
            <a:off x="8750790" y="6176963"/>
            <a:ext cx="3441210" cy="3864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Zdroj: zadávací podklady BP</a:t>
            </a:r>
            <a:endParaRPr lang="cs-CZ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cs-CZ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Původní stav exteriéru</a:t>
            </a:r>
            <a:endParaRPr lang="cs-CZ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69946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obsah 2"/>
          <p:cNvSpPr txBox="1">
            <a:spLocks/>
          </p:cNvSpPr>
          <p:nvPr/>
        </p:nvSpPr>
        <p:spPr>
          <a:xfrm>
            <a:off x="8750790" y="6176963"/>
            <a:ext cx="3441210" cy="3864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Zdroj: zadávací podklady BP</a:t>
            </a:r>
            <a:endParaRPr lang="cs-CZ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cs-CZ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Původní stav krovu a půdních prostor</a:t>
            </a:r>
            <a:endParaRPr lang="cs-CZ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2805811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785</TotalTime>
  <Words>320</Words>
  <Application>Microsoft Office PowerPoint</Application>
  <PresentationFormat>Širokoúhlá obrazovka</PresentationFormat>
  <Paragraphs>79</Paragraphs>
  <Slides>18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Tahoma</vt:lpstr>
      <vt:lpstr>Motiv Office</vt:lpstr>
      <vt:lpstr>Projekt Muzea balónového létání v Chotilsku ze zadané studie </vt:lpstr>
      <vt:lpstr>Motivace a důvody k řešení daného problému</vt:lpstr>
      <vt:lpstr>Cíl práce</vt:lpstr>
      <vt:lpstr>Identifikační údaje</vt:lpstr>
      <vt:lpstr>Výchozí studie 1NP a původní stav objektu</vt:lpstr>
      <vt:lpstr>Výchozí studie 2NP a původní stav objektu</vt:lpstr>
      <vt:lpstr>Původní stav exteriéru</vt:lpstr>
      <vt:lpstr>Původní stav exteriéru</vt:lpstr>
      <vt:lpstr>Původní stav krovu a půdních prostor</vt:lpstr>
      <vt:lpstr>Napadení krovu u zhlaví trámu</vt:lpstr>
      <vt:lpstr>Původní stav interiéru – strop stodoly</vt:lpstr>
      <vt:lpstr>Původní stav interiéru – stáje</vt:lpstr>
      <vt:lpstr>Dosažené výsledky a závěrečné zhodnocení </vt:lpstr>
      <vt:lpstr>Dosažené výsledky a závěrečné zhodnocení </vt:lpstr>
      <vt:lpstr>Prostor pro doplňující dotazy</vt:lpstr>
      <vt:lpstr>Doplňující dotazy – Oponent BP</vt:lpstr>
      <vt:lpstr>Doplňující dotazy – Vedoucí BP</vt:lpstr>
      <vt:lpstr>Děkuji za pozornost</vt:lpstr>
    </vt:vector>
  </TitlesOfParts>
  <Company>z.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Jaroslav Šich</dc:creator>
  <cp:lastModifiedBy>Zmijozel</cp:lastModifiedBy>
  <cp:revision>38</cp:revision>
  <dcterms:created xsi:type="dcterms:W3CDTF">2016-06-07T12:19:46Z</dcterms:created>
  <dcterms:modified xsi:type="dcterms:W3CDTF">2016-06-08T20:57:43Z</dcterms:modified>
</cp:coreProperties>
</file>