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35"/>
  </p:notesMasterIdLst>
  <p:sldIdLst>
    <p:sldId id="256" r:id="rId2"/>
    <p:sldId id="257" r:id="rId3"/>
    <p:sldId id="294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92" r:id="rId14"/>
    <p:sldId id="272" r:id="rId15"/>
    <p:sldId id="268" r:id="rId16"/>
    <p:sldId id="271" r:id="rId17"/>
    <p:sldId id="269" r:id="rId18"/>
    <p:sldId id="270" r:id="rId19"/>
    <p:sldId id="278" r:id="rId20"/>
    <p:sldId id="273" r:id="rId21"/>
    <p:sldId id="274" r:id="rId22"/>
    <p:sldId id="275" r:id="rId23"/>
    <p:sldId id="276" r:id="rId24"/>
    <p:sldId id="277" r:id="rId25"/>
    <p:sldId id="279" r:id="rId26"/>
    <p:sldId id="281" r:id="rId27"/>
    <p:sldId id="289" r:id="rId28"/>
    <p:sldId id="280" r:id="rId29"/>
    <p:sldId id="282" r:id="rId30"/>
    <p:sldId id="283" r:id="rId31"/>
    <p:sldId id="284" r:id="rId32"/>
    <p:sldId id="293" r:id="rId33"/>
    <p:sldId id="286" r:id="rId3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1EBBBCC-DAD2-459C-BE2E-F6DE35CF9A28}" styleName="Tmavý styl 2 – zvýraznění 3/zvýraznění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Styl Středně sytá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Střední styl 3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Střední styl 3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Střední styl 3 – zvýraznění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Střední styl 3 – zvýraznění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Střední styl 3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Střední styl 3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7AC3CCA-C797-4891-BE02-D94E43425B78}" styleName="Styl Středně sytá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Střední styl 4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Střední styl 4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Střední styl 4 – zvýraznění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Střední styl 4 – zvýraznění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Střední styl 4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Střední styl 4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034E78-7F5D-4C2E-B375-FC64B27BC917}" styleName="Styl Tmavá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Tmavý styl 1 – zvýraznění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Tmavý styl 1 – zvýraznění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Tmavý styl 1 – zvýraznění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Tmavý styl 1 – zvýraznění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Tmavý styl 2 – zvýraznění 5/zvýraznění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Tmavý styl 2 – zvýraznění 1/zvýraznění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Styl Tmavá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41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vel%20Turek\Desktop\BP\BP_Z&#352;%20Protiv&#237;n%20pro%20p.Dolej&#353;&#237;\Doba%20dozvuku\Vyhodnocen&#237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vel%20Turek\Desktop\BP\BP_Z&#352;%20Protiv&#237;n%20pro%20p.Dolej&#353;&#237;\Doba%20dozvuku\Vyhodnocen&#237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vel%20Turek\Desktop\BP\BP_Z&#352;%20Protiv&#237;n%20pro%20p.Dolej&#353;&#237;\Doba%20dozvuku\Vyhodnocen&#237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vel%20Turek\Desktop\BP\BP_Z&#352;%20Protiv&#237;n%20pro%20p.Dolej&#353;&#237;\Tepov&#225;%20frekvence%20vyu&#269;uj&#237;c&#237;ho%20+%20hluk%20p&#345;i%20v&#253;kladu\Vyhodnocen&#237;_tepov&#225;%20frekvence%20x%20hluk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vel%20Turek\Desktop\BP\BP_Z&#352;%20Protiv&#237;n%20pro%20p.Dolej&#353;&#237;\Tepov&#225;%20frekvence%20vyu&#269;uj&#237;c&#237;ho%20+%20hluk%20p&#345;i%20v&#253;kladu\Vyhodnocen&#237;_tepov&#225;%20frekvence%20x%20hluk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vel%20Turek\Desktop\BP\BP_Z&#352;%20Protiv&#237;n%20pro%20p.Dolej&#353;&#237;\Tepov&#225;%20frekvence%20vyu&#269;uj&#237;c&#237;ho%20+%20hluk%20p&#345;i%20v&#253;kladu\Vyhodnocen&#237;_tepov&#225;%20frekvence%20x%20hluk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 rtl="0">
              <a:defRPr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Simulované doby dozvuku T30  v celých oktávách,      </a:t>
            </a:r>
          </a:p>
          <a:p>
            <a:pPr algn="ctr" rtl="0">
              <a:defRPr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před akustickými úpravami  </a:t>
            </a:r>
          </a:p>
        </c:rich>
      </c:tx>
      <c:layout>
        <c:manualLayout>
          <c:xMode val="edge"/>
          <c:yMode val="edge"/>
          <c:x val="0.23140518858284942"/>
          <c:y val="1.1023080768803466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5800115828280759"/>
          <c:y val="0.20207433549050105"/>
          <c:w val="0.78810480449219156"/>
          <c:h val="0.63230409294800582"/>
        </c:manualLayout>
      </c:layout>
      <c:lineChart>
        <c:grouping val="standard"/>
        <c:varyColors val="0"/>
        <c:ser>
          <c:idx val="0"/>
          <c:order val="0"/>
          <c:tx>
            <c:strRef>
              <c:f>Vyhodnocení!$S$4</c:f>
              <c:strCache>
                <c:ptCount val="1"/>
                <c:pt idx="0">
                  <c:v>T30 (0% obsazenost)</c:v>
                </c:pt>
              </c:strCache>
            </c:strRef>
          </c:tx>
          <c:spPr>
            <a:ln w="57150"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1.3469585101220656E-2"/>
                  <c:y val="-3.50085854001929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5.4397044559855466E-2"/>
                  <c:y val="-3.77543568041296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cs-C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Vyhodnocení!$Q$7:$Q$12</c:f>
              <c:numCache>
                <c:formatCode>General</c:formatCode>
                <c:ptCount val="6"/>
                <c:pt idx="0">
                  <c:v>125</c:v>
                </c:pt>
                <c:pt idx="1">
                  <c:v>250</c:v>
                </c:pt>
                <c:pt idx="2">
                  <c:v>500</c:v>
                </c:pt>
                <c:pt idx="3">
                  <c:v>1000</c:v>
                </c:pt>
                <c:pt idx="4">
                  <c:v>2000</c:v>
                </c:pt>
                <c:pt idx="5">
                  <c:v>4000</c:v>
                </c:pt>
              </c:numCache>
            </c:numRef>
          </c:cat>
          <c:val>
            <c:numRef>
              <c:f>Vyhodnocení!$S$7:$S$12</c:f>
              <c:numCache>
                <c:formatCode>0.00</c:formatCode>
                <c:ptCount val="6"/>
                <c:pt idx="0">
                  <c:v>1.55</c:v>
                </c:pt>
                <c:pt idx="1">
                  <c:v>1.69</c:v>
                </c:pt>
                <c:pt idx="2">
                  <c:v>2.17</c:v>
                </c:pt>
                <c:pt idx="3">
                  <c:v>2.08</c:v>
                </c:pt>
                <c:pt idx="4">
                  <c:v>1.98</c:v>
                </c:pt>
                <c:pt idx="5">
                  <c:v>1.72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0377088"/>
        <c:axId val="161829248"/>
      </c:lineChart>
      <c:catAx>
        <c:axId val="160377088"/>
        <c:scaling>
          <c:orientation val="minMax"/>
        </c:scaling>
        <c:delete val="0"/>
        <c:axPos val="b"/>
        <c:majorGridlines>
          <c:spPr>
            <a:ln w="3175">
              <a:solidFill>
                <a:srgbClr val="808080"/>
              </a:solidFill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 sz="16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cs-CZ" sz="1600">
                    <a:latin typeface="Arial" panose="020B0604020202020204" pitchFamily="34" charset="0"/>
                    <a:cs typeface="Arial" panose="020B0604020202020204" pitchFamily="34" charset="0"/>
                  </a:rPr>
                  <a:t>Kmitočet f [Hz]</a:t>
                </a:r>
              </a:p>
            </c:rich>
          </c:tx>
          <c:layout>
            <c:manualLayout>
              <c:xMode val="edge"/>
              <c:yMode val="edge"/>
              <c:x val="0.4547160186317542"/>
              <c:y val="0.9217374284801688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cross"/>
        <c:minorTickMark val="none"/>
        <c:tickLblPos val="nextTo"/>
        <c:spPr>
          <a:ln w="1270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cs-CZ"/>
          </a:p>
        </c:txPr>
        <c:crossAx val="161829248"/>
        <c:crossesAt val="0"/>
        <c:auto val="1"/>
        <c:lblAlgn val="ctr"/>
        <c:lblOffset val="100"/>
        <c:tickLblSkip val="1"/>
        <c:tickMarkSkip val="1"/>
        <c:noMultiLvlLbl val="0"/>
      </c:catAx>
      <c:valAx>
        <c:axId val="161829248"/>
        <c:scaling>
          <c:orientation val="minMax"/>
          <c:max val="2.6"/>
          <c:min val="0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 sz="16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cs-CZ" sz="1600">
                    <a:latin typeface="Arial" panose="020B0604020202020204" pitchFamily="34" charset="0"/>
                    <a:cs typeface="Arial" panose="020B0604020202020204" pitchFamily="34" charset="0"/>
                  </a:rPr>
                  <a:t>Doby dozvuku T [s]</a:t>
                </a:r>
              </a:p>
            </c:rich>
          </c:tx>
          <c:layout>
            <c:manualLayout>
              <c:xMode val="edge"/>
              <c:yMode val="edge"/>
              <c:x val="2.2125475574919149E-2"/>
              <c:y val="0.36479931049327852"/>
            </c:manualLayout>
          </c:layout>
          <c:overlay val="0"/>
          <c:spPr>
            <a:noFill/>
            <a:ln w="25400">
              <a:noFill/>
            </a:ln>
          </c:spPr>
        </c:title>
        <c:numFmt formatCode="#,##0.00" sourceLinked="0"/>
        <c:majorTickMark val="cross"/>
        <c:minorTickMark val="none"/>
        <c:tickLblPos val="nextTo"/>
        <c:spPr>
          <a:ln w="1270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cs-CZ"/>
          </a:p>
        </c:txPr>
        <c:crossAx val="160377088"/>
        <c:crosses val="autoZero"/>
        <c:crossBetween val="midCat"/>
        <c:majorUnit val="0.2"/>
        <c:minorUnit val="0.02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526776935019136"/>
          <c:y val="0.15250215253860683"/>
          <c:w val="0.78702176339567564"/>
          <c:h val="4.6564982838962904E-2"/>
        </c:manualLayout>
      </c:layout>
      <c:overlay val="0"/>
      <c:spPr>
        <a:noFill/>
        <a:ln w="3175">
          <a:noFill/>
          <a:prstDash val="solid"/>
        </a:ln>
      </c:spPr>
      <c:txPr>
        <a:bodyPr/>
        <a:lstStyle/>
        <a:p>
          <a:pPr>
            <a:defRPr sz="1600">
              <a:latin typeface="Arial" panose="020B0604020202020204" pitchFamily="34" charset="0"/>
              <a:cs typeface="Arial" panose="020B0604020202020204" pitchFamily="34" charset="0"/>
            </a:defRPr>
          </a:pPr>
          <a:endParaRPr lang="cs-CZ"/>
        </a:p>
      </c:txPr>
    </c:legend>
    <c:plotVisOnly val="0"/>
    <c:dispBlanksAs val="gap"/>
    <c:showDLblsOverMax val="0"/>
  </c:chart>
  <c:spPr>
    <a:gradFill rotWithShape="1">
      <a:gsLst>
        <a:gs pos="20000">
          <a:schemeClr val="dk1">
            <a:tint val="9000"/>
          </a:schemeClr>
        </a:gs>
        <a:gs pos="100000">
          <a:schemeClr val="dk1">
            <a:tint val="70000"/>
            <a:satMod val="100000"/>
          </a:schemeClr>
        </a:gs>
      </a:gsLst>
      <a:path path="circle">
        <a:fillToRect l="-15000" t="-15000" r="115000" b="115000"/>
      </a:path>
    </a:gradFill>
    <a:ln w="9525" cap="flat" cmpd="sng" algn="ctr">
      <a:solidFill>
        <a:schemeClr val="dk1">
          <a:shade val="48000"/>
          <a:satMod val="110000"/>
        </a:schemeClr>
      </a:solidFill>
      <a:prstDash val="solid"/>
    </a:ln>
    <a:effectLst>
      <a:outerShdw blurRad="130000" dist="101600" dir="2700000" algn="tl" rotWithShape="0">
        <a:srgbClr val="000000">
          <a:alpha val="35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 rtl="0"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Simulované doby dozvuku T30  v celých oktávách, </a:t>
            </a:r>
          </a:p>
          <a:p>
            <a:pPr algn="ctr" rtl="0"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po akustických úpravách</a:t>
            </a:r>
          </a:p>
        </c:rich>
      </c:tx>
      <c:layout>
        <c:manualLayout>
          <c:xMode val="edge"/>
          <c:yMode val="edge"/>
          <c:x val="0.20528465786103217"/>
          <c:y val="1.7482064282419798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5800115828280759"/>
          <c:y val="0.21084252423131436"/>
          <c:w val="0.78810480449219156"/>
          <c:h val="0.65066949631859083"/>
        </c:manualLayout>
      </c:layout>
      <c:lineChart>
        <c:grouping val="standard"/>
        <c:varyColors val="0"/>
        <c:ser>
          <c:idx val="0"/>
          <c:order val="0"/>
          <c:tx>
            <c:strRef>
              <c:f>Vyhodnocení!$S$69</c:f>
              <c:strCache>
                <c:ptCount val="1"/>
                <c:pt idx="0">
                  <c:v>T30 (0% obsazenost)</c:v>
                </c:pt>
              </c:strCache>
            </c:strRef>
          </c:tx>
          <c:spPr>
            <a:ln w="57150">
              <a:solidFill>
                <a:srgbClr val="00B05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1.3276750735049973E-2"/>
                  <c:y val="-2.29025249418368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5.4592875704476386E-2"/>
                  <c:y val="-3.39100206563891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cs-C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Vyhodnocení!$Q$72:$Q$77</c:f>
              <c:numCache>
                <c:formatCode>General</c:formatCode>
                <c:ptCount val="6"/>
                <c:pt idx="0">
                  <c:v>125</c:v>
                </c:pt>
                <c:pt idx="1">
                  <c:v>250</c:v>
                </c:pt>
                <c:pt idx="2">
                  <c:v>500</c:v>
                </c:pt>
                <c:pt idx="3">
                  <c:v>1000</c:v>
                </c:pt>
                <c:pt idx="4">
                  <c:v>2000</c:v>
                </c:pt>
                <c:pt idx="5">
                  <c:v>4000</c:v>
                </c:pt>
              </c:numCache>
            </c:numRef>
          </c:cat>
          <c:val>
            <c:numRef>
              <c:f>Vyhodnocení!$S$72:$S$77</c:f>
              <c:numCache>
                <c:formatCode>0.00</c:formatCode>
                <c:ptCount val="6"/>
                <c:pt idx="0">
                  <c:v>1.06</c:v>
                </c:pt>
                <c:pt idx="1">
                  <c:v>0.62</c:v>
                </c:pt>
                <c:pt idx="2">
                  <c:v>0.62</c:v>
                </c:pt>
                <c:pt idx="3">
                  <c:v>0.72</c:v>
                </c:pt>
                <c:pt idx="4">
                  <c:v>0.79</c:v>
                </c:pt>
                <c:pt idx="5">
                  <c:v>0.8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5831808"/>
        <c:axId val="161854208"/>
      </c:lineChart>
      <c:catAx>
        <c:axId val="125831808"/>
        <c:scaling>
          <c:orientation val="minMax"/>
        </c:scaling>
        <c:delete val="0"/>
        <c:axPos val="b"/>
        <c:majorGridlines>
          <c:spPr>
            <a:ln w="3175">
              <a:solidFill>
                <a:srgbClr val="808080"/>
              </a:solidFill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 sz="16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cs-CZ" sz="1600">
                    <a:latin typeface="Arial" panose="020B0604020202020204" pitchFamily="34" charset="0"/>
                    <a:cs typeface="Arial" panose="020B0604020202020204" pitchFamily="34" charset="0"/>
                  </a:rPr>
                  <a:t>Kmitočet f [Hz]</a:t>
                </a:r>
              </a:p>
            </c:rich>
          </c:tx>
          <c:layout>
            <c:manualLayout>
              <c:xMode val="edge"/>
              <c:yMode val="edge"/>
              <c:x val="0.42680514210165099"/>
              <c:y val="0.9242401096847825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cross"/>
        <c:minorTickMark val="none"/>
        <c:tickLblPos val="nextTo"/>
        <c:spPr>
          <a:ln w="1270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cs-CZ"/>
          </a:p>
        </c:txPr>
        <c:crossAx val="161854208"/>
        <c:crossesAt val="0"/>
        <c:auto val="1"/>
        <c:lblAlgn val="ctr"/>
        <c:lblOffset val="100"/>
        <c:tickLblSkip val="1"/>
        <c:tickMarkSkip val="1"/>
        <c:noMultiLvlLbl val="0"/>
      </c:catAx>
      <c:valAx>
        <c:axId val="161854208"/>
        <c:scaling>
          <c:orientation val="minMax"/>
          <c:max val="2.6"/>
          <c:min val="0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 sz="16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cs-CZ" sz="1600">
                    <a:latin typeface="Arial" panose="020B0604020202020204" pitchFamily="34" charset="0"/>
                    <a:cs typeface="Arial" panose="020B0604020202020204" pitchFamily="34" charset="0"/>
                  </a:rPr>
                  <a:t>Doby dozvuku T [s]</a:t>
                </a:r>
              </a:p>
            </c:rich>
          </c:tx>
          <c:layout>
            <c:manualLayout>
              <c:xMode val="edge"/>
              <c:yMode val="edge"/>
              <c:x val="3.5608051929565294E-2"/>
              <c:y val="0.33729543518733607"/>
            </c:manualLayout>
          </c:layout>
          <c:overlay val="0"/>
          <c:spPr>
            <a:noFill/>
            <a:ln w="25400">
              <a:noFill/>
            </a:ln>
          </c:spPr>
        </c:title>
        <c:numFmt formatCode="#,##0.00" sourceLinked="0"/>
        <c:majorTickMark val="cross"/>
        <c:minorTickMark val="none"/>
        <c:tickLblPos val="nextTo"/>
        <c:spPr>
          <a:ln w="1270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cs-CZ"/>
          </a:p>
        </c:txPr>
        <c:crossAx val="125831808"/>
        <c:crosses val="autoZero"/>
        <c:crossBetween val="midCat"/>
        <c:majorUnit val="0.2"/>
        <c:minorUnit val="0.02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4791512994176187"/>
          <c:y val="0.149913477627065"/>
          <c:w val="0.79462544547204961"/>
          <c:h val="4.6683266027986343E-2"/>
        </c:manualLayout>
      </c:layout>
      <c:overlay val="0"/>
      <c:spPr>
        <a:noFill/>
        <a:ln w="3175">
          <a:noFill/>
          <a:prstDash val="solid"/>
        </a:ln>
      </c:spPr>
      <c:txPr>
        <a:bodyPr/>
        <a:lstStyle/>
        <a:p>
          <a:pPr>
            <a:defRPr sz="1600">
              <a:latin typeface="Arial" panose="020B0604020202020204" pitchFamily="34" charset="0"/>
              <a:cs typeface="Arial" panose="020B0604020202020204" pitchFamily="34" charset="0"/>
            </a:defRPr>
          </a:pPr>
          <a:endParaRPr lang="cs-CZ"/>
        </a:p>
      </c:txPr>
    </c:legend>
    <c:plotVisOnly val="0"/>
    <c:dispBlanksAs val="gap"/>
    <c:showDLblsOverMax val="0"/>
  </c:chart>
  <c:spPr>
    <a:gradFill rotWithShape="1">
      <a:gsLst>
        <a:gs pos="20000">
          <a:schemeClr val="accent5">
            <a:tint val="9000"/>
          </a:schemeClr>
        </a:gs>
        <a:gs pos="100000">
          <a:schemeClr val="accent5">
            <a:tint val="70000"/>
            <a:satMod val="100000"/>
          </a:schemeClr>
        </a:gs>
      </a:gsLst>
      <a:path path="circle">
        <a:fillToRect l="-15000" t="-15000" r="115000" b="115000"/>
      </a:path>
    </a:gradFill>
    <a:ln w="9525" cap="flat" cmpd="sng" algn="ctr">
      <a:solidFill>
        <a:schemeClr val="accent5">
          <a:shade val="48000"/>
          <a:satMod val="110000"/>
        </a:schemeClr>
      </a:solidFill>
      <a:prstDash val="solid"/>
    </a:ln>
    <a:effectLst>
      <a:outerShdw blurRad="130000" dist="101600" dir="2700000" algn="tl" rotWithShape="0">
        <a:srgbClr val="000000">
          <a:alpha val="35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cs-CZ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 rtl="0"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Simulované doby dozvuku T30  v celých oktávách, </a:t>
            </a:r>
          </a:p>
          <a:p>
            <a:pPr algn="ctr" rtl="0"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před a po akustických úpravách  </a:t>
            </a:r>
          </a:p>
        </c:rich>
      </c:tx>
      <c:layout>
        <c:manualLayout>
          <c:xMode val="edge"/>
          <c:yMode val="edge"/>
          <c:x val="0.20633754057332171"/>
          <c:y val="1.1016290712205898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5800115828280759"/>
          <c:y val="0.22149157163132896"/>
          <c:w val="0.78810480449219156"/>
          <c:h val="0.61288671759479596"/>
        </c:manualLayout>
      </c:layout>
      <c:lineChart>
        <c:grouping val="standard"/>
        <c:varyColors val="0"/>
        <c:ser>
          <c:idx val="0"/>
          <c:order val="0"/>
          <c:tx>
            <c:strRef>
              <c:f>Vyhodnocení!$S$3</c:f>
              <c:strCache>
                <c:ptCount val="1"/>
                <c:pt idx="0">
                  <c:v>T30 (0% obsazenost)_před akustickými úpravami</c:v>
                </c:pt>
              </c:strCache>
            </c:strRef>
          </c:tx>
          <c:spPr>
            <a:ln w="57150"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1.3469585101220656E-2"/>
                  <c:y val="-3.50085854001929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5.4397044559855466E-2"/>
                  <c:y val="-3.77543568041296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cs-C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Vyhodnocení!$Q$72:$Q$77</c:f>
              <c:numCache>
                <c:formatCode>General</c:formatCode>
                <c:ptCount val="6"/>
                <c:pt idx="0">
                  <c:v>125</c:v>
                </c:pt>
                <c:pt idx="1">
                  <c:v>250</c:v>
                </c:pt>
                <c:pt idx="2">
                  <c:v>500</c:v>
                </c:pt>
                <c:pt idx="3">
                  <c:v>1000</c:v>
                </c:pt>
                <c:pt idx="4">
                  <c:v>2000</c:v>
                </c:pt>
                <c:pt idx="5">
                  <c:v>4000</c:v>
                </c:pt>
              </c:numCache>
            </c:numRef>
          </c:cat>
          <c:val>
            <c:numRef>
              <c:f>Vyhodnocení!$S$7:$S$12</c:f>
              <c:numCache>
                <c:formatCode>0.00</c:formatCode>
                <c:ptCount val="6"/>
                <c:pt idx="0">
                  <c:v>1.55</c:v>
                </c:pt>
                <c:pt idx="1">
                  <c:v>1.69</c:v>
                </c:pt>
                <c:pt idx="2">
                  <c:v>2.17</c:v>
                </c:pt>
                <c:pt idx="3">
                  <c:v>2.08</c:v>
                </c:pt>
                <c:pt idx="4">
                  <c:v>1.98</c:v>
                </c:pt>
                <c:pt idx="5">
                  <c:v>1.72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Vyhodnocení!$S$68</c:f>
              <c:strCache>
                <c:ptCount val="1"/>
                <c:pt idx="0">
                  <c:v>T30 (0% obsazenost)_po akustických úpravách</c:v>
                </c:pt>
              </c:strCache>
            </c:strRef>
          </c:tx>
          <c:spPr>
            <a:ln w="57150">
              <a:solidFill>
                <a:srgbClr val="00B05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1.1514157808441259E-2"/>
                  <c:y val="4.60241196893228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5.2043993294154489E-2"/>
                  <c:y val="2.67901592221431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cs-CZ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Vyhodnocení!$Q$72:$Q$77</c:f>
              <c:numCache>
                <c:formatCode>General</c:formatCode>
                <c:ptCount val="6"/>
                <c:pt idx="0">
                  <c:v>125</c:v>
                </c:pt>
                <c:pt idx="1">
                  <c:v>250</c:v>
                </c:pt>
                <c:pt idx="2">
                  <c:v>500</c:v>
                </c:pt>
                <c:pt idx="3">
                  <c:v>1000</c:v>
                </c:pt>
                <c:pt idx="4">
                  <c:v>2000</c:v>
                </c:pt>
                <c:pt idx="5">
                  <c:v>4000</c:v>
                </c:pt>
              </c:numCache>
            </c:numRef>
          </c:cat>
          <c:val>
            <c:numRef>
              <c:f>Vyhodnocení!$S$72:$S$77</c:f>
              <c:numCache>
                <c:formatCode>0.00</c:formatCode>
                <c:ptCount val="6"/>
                <c:pt idx="0">
                  <c:v>1.06</c:v>
                </c:pt>
                <c:pt idx="1">
                  <c:v>0.62</c:v>
                </c:pt>
                <c:pt idx="2">
                  <c:v>0.62</c:v>
                </c:pt>
                <c:pt idx="3">
                  <c:v>0.72</c:v>
                </c:pt>
                <c:pt idx="4">
                  <c:v>0.79</c:v>
                </c:pt>
                <c:pt idx="5">
                  <c:v>0.8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2766848"/>
        <c:axId val="162768768"/>
      </c:lineChart>
      <c:catAx>
        <c:axId val="162766848"/>
        <c:scaling>
          <c:orientation val="minMax"/>
        </c:scaling>
        <c:delete val="0"/>
        <c:axPos val="b"/>
        <c:majorGridlines>
          <c:spPr>
            <a:ln w="3175">
              <a:solidFill>
                <a:srgbClr val="808080"/>
              </a:solidFill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 sz="16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cs-CZ" sz="1600">
                    <a:latin typeface="Arial" panose="020B0604020202020204" pitchFamily="34" charset="0"/>
                    <a:cs typeface="Arial" panose="020B0604020202020204" pitchFamily="34" charset="0"/>
                  </a:rPr>
                  <a:t>Kmitočet f [Hz]</a:t>
                </a:r>
              </a:p>
            </c:rich>
          </c:tx>
          <c:layout>
            <c:manualLayout>
              <c:xMode val="edge"/>
              <c:yMode val="edge"/>
              <c:x val="0.44291207073419803"/>
              <c:y val="0.9268682804389556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cross"/>
        <c:minorTickMark val="none"/>
        <c:tickLblPos val="nextTo"/>
        <c:spPr>
          <a:ln w="1270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cs-CZ"/>
          </a:p>
        </c:txPr>
        <c:crossAx val="162768768"/>
        <c:crossesAt val="0"/>
        <c:auto val="1"/>
        <c:lblAlgn val="ctr"/>
        <c:lblOffset val="100"/>
        <c:tickLblSkip val="1"/>
        <c:tickMarkSkip val="1"/>
        <c:noMultiLvlLbl val="0"/>
      </c:catAx>
      <c:valAx>
        <c:axId val="162768768"/>
        <c:scaling>
          <c:orientation val="minMax"/>
          <c:max val="2.6"/>
          <c:min val="0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 sz="16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cs-CZ" sz="1600">
                    <a:latin typeface="Arial" panose="020B0604020202020204" pitchFamily="34" charset="0"/>
                    <a:cs typeface="Arial" panose="020B0604020202020204" pitchFamily="34" charset="0"/>
                  </a:rPr>
                  <a:t>Doby dozvuku T [s]</a:t>
                </a:r>
              </a:p>
            </c:rich>
          </c:tx>
          <c:layout>
            <c:manualLayout>
              <c:xMode val="edge"/>
              <c:yMode val="edge"/>
              <c:x val="4.3063198392523636E-2"/>
              <c:y val="0.32441423288224447"/>
            </c:manualLayout>
          </c:layout>
          <c:overlay val="0"/>
          <c:spPr>
            <a:noFill/>
            <a:ln w="25400">
              <a:noFill/>
            </a:ln>
          </c:spPr>
        </c:title>
        <c:numFmt formatCode="#,##0.00" sourceLinked="0"/>
        <c:majorTickMark val="cross"/>
        <c:minorTickMark val="none"/>
        <c:tickLblPos val="nextTo"/>
        <c:spPr>
          <a:ln w="1270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cs-CZ"/>
          </a:p>
        </c:txPr>
        <c:crossAx val="162766848"/>
        <c:crosses val="autoZero"/>
        <c:crossBetween val="midCat"/>
        <c:majorUnit val="0.2"/>
        <c:minorUnit val="0.02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3871054411802877"/>
          <c:y val="0.14965195813957927"/>
          <c:w val="0.80065326545960236"/>
          <c:h val="6.5712794284723292E-2"/>
        </c:manualLayout>
      </c:layout>
      <c:overlay val="0"/>
      <c:spPr>
        <a:noFill/>
        <a:ln w="3175">
          <a:noFill/>
          <a:prstDash val="solid"/>
        </a:ln>
      </c:spPr>
      <c:txPr>
        <a:bodyPr/>
        <a:lstStyle/>
        <a:p>
          <a:pPr>
            <a:defRPr sz="1200">
              <a:latin typeface="Arial" panose="020B0604020202020204" pitchFamily="34" charset="0"/>
              <a:cs typeface="Arial" panose="020B0604020202020204" pitchFamily="34" charset="0"/>
            </a:defRPr>
          </a:pPr>
          <a:endParaRPr lang="cs-CZ"/>
        </a:p>
      </c:txPr>
    </c:legend>
    <c:plotVisOnly val="0"/>
    <c:dispBlanksAs val="gap"/>
    <c:showDLblsOverMax val="0"/>
  </c:chart>
  <c:spPr>
    <a:gradFill rotWithShape="1">
      <a:gsLst>
        <a:gs pos="20000">
          <a:schemeClr val="accent2">
            <a:tint val="9000"/>
          </a:schemeClr>
        </a:gs>
        <a:gs pos="100000">
          <a:schemeClr val="accent2">
            <a:tint val="70000"/>
            <a:satMod val="100000"/>
          </a:schemeClr>
        </a:gs>
      </a:gsLst>
      <a:path path="circle">
        <a:fillToRect l="-15000" t="-15000" r="115000" b="115000"/>
      </a:path>
    </a:gradFill>
    <a:ln w="9525" cap="flat" cmpd="sng" algn="ctr">
      <a:solidFill>
        <a:schemeClr val="accent2">
          <a:shade val="48000"/>
          <a:satMod val="110000"/>
        </a:schemeClr>
      </a:solidFill>
      <a:prstDash val="solid"/>
    </a:ln>
    <a:effectLst>
      <a:outerShdw blurRad="130000" dist="101600" dir="2700000" algn="tl" rotWithShape="0">
        <a:srgbClr val="000000">
          <a:alpha val="35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cs-CZ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vert="horz"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Akusticky ošetřená učebna (100% obsazenost)</a:t>
            </a:r>
          </a:p>
        </c:rich>
      </c:tx>
      <c:layout>
        <c:manualLayout>
          <c:xMode val="edge"/>
          <c:yMode val="edge"/>
          <c:x val="0.24648676588744914"/>
          <c:y val="1.415156939600629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2.2626591970426921E-2"/>
          <c:y val="0.18330460465491458"/>
          <c:w val="0.93464348066177427"/>
          <c:h val="0.66780831006928987"/>
        </c:manualLayout>
      </c:layout>
      <c:lineChart>
        <c:grouping val="standard"/>
        <c:varyColors val="0"/>
        <c:ser>
          <c:idx val="0"/>
          <c:order val="0"/>
          <c:tx>
            <c:strRef>
              <c:f>List1!$C$14</c:f>
              <c:strCache>
                <c:ptCount val="1"/>
                <c:pt idx="0">
                  <c:v>Tepová 
frekvence vyučujícího [tep/sekundu]</c:v>
                </c:pt>
              </c:strCache>
            </c:strRef>
          </c:tx>
          <c:spPr>
            <a:ln w="635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List1!$C$19:$C$2719</c:f>
              <c:numCache>
                <c:formatCode>h:mm:ss</c:formatCode>
                <c:ptCount val="2701"/>
                <c:pt idx="0">
                  <c:v>0.33333333333333331</c:v>
                </c:pt>
                <c:pt idx="1">
                  <c:v>0.33334490740740735</c:v>
                </c:pt>
                <c:pt idx="2">
                  <c:v>0.3333564814814815</c:v>
                </c:pt>
                <c:pt idx="3">
                  <c:v>0.33336805555555554</c:v>
                </c:pt>
                <c:pt idx="4">
                  <c:v>0.33337962962962964</c:v>
                </c:pt>
                <c:pt idx="5">
                  <c:v>0.33339120370370368</c:v>
                </c:pt>
                <c:pt idx="6">
                  <c:v>0.33340277777777777</c:v>
                </c:pt>
                <c:pt idx="7">
                  <c:v>0.33341435185185181</c:v>
                </c:pt>
                <c:pt idx="8">
                  <c:v>0.33342592592592596</c:v>
                </c:pt>
                <c:pt idx="9">
                  <c:v>0.3334375</c:v>
                </c:pt>
                <c:pt idx="10">
                  <c:v>0.33344907407407409</c:v>
                </c:pt>
                <c:pt idx="11">
                  <c:v>0.33346064814814813</c:v>
                </c:pt>
                <c:pt idx="12">
                  <c:v>0.33347222222222223</c:v>
                </c:pt>
                <c:pt idx="13">
                  <c:v>0.33348379629629626</c:v>
                </c:pt>
                <c:pt idx="14">
                  <c:v>0.33349537037037041</c:v>
                </c:pt>
                <c:pt idx="15">
                  <c:v>0.33350694444444445</c:v>
                </c:pt>
                <c:pt idx="16">
                  <c:v>0.33351851851851855</c:v>
                </c:pt>
                <c:pt idx="17">
                  <c:v>0.33353009259259259</c:v>
                </c:pt>
                <c:pt idx="18">
                  <c:v>0.33354166666666668</c:v>
                </c:pt>
                <c:pt idx="19">
                  <c:v>0.33355324074074072</c:v>
                </c:pt>
                <c:pt idx="20">
                  <c:v>0.33356481481481487</c:v>
                </c:pt>
                <c:pt idx="21">
                  <c:v>0.33357638888888891</c:v>
                </c:pt>
                <c:pt idx="22">
                  <c:v>0.33358796296296295</c:v>
                </c:pt>
                <c:pt idx="23">
                  <c:v>0.33359953703703704</c:v>
                </c:pt>
                <c:pt idx="24">
                  <c:v>0.33361111111111108</c:v>
                </c:pt>
                <c:pt idx="25">
                  <c:v>0.33362268518518517</c:v>
                </c:pt>
                <c:pt idx="26">
                  <c:v>0.33363425925925921</c:v>
                </c:pt>
                <c:pt idx="27">
                  <c:v>0.33364583333333336</c:v>
                </c:pt>
                <c:pt idx="28">
                  <c:v>0.3336574074074074</c:v>
                </c:pt>
                <c:pt idx="29">
                  <c:v>0.3336689814814815</c:v>
                </c:pt>
                <c:pt idx="30">
                  <c:v>0.33368055555555554</c:v>
                </c:pt>
                <c:pt idx="31">
                  <c:v>0.33369212962962963</c:v>
                </c:pt>
                <c:pt idx="32">
                  <c:v>0.33370370370370367</c:v>
                </c:pt>
                <c:pt idx="33">
                  <c:v>0.33371527777777782</c:v>
                </c:pt>
                <c:pt idx="34">
                  <c:v>0.33372685185185186</c:v>
                </c:pt>
                <c:pt idx="35">
                  <c:v>0.33373842592592595</c:v>
                </c:pt>
                <c:pt idx="36">
                  <c:v>0.33374999999999999</c:v>
                </c:pt>
                <c:pt idx="37">
                  <c:v>0.33376157407407409</c:v>
                </c:pt>
                <c:pt idx="38">
                  <c:v>0.33377314814814812</c:v>
                </c:pt>
                <c:pt idx="39">
                  <c:v>0.33378472222222227</c:v>
                </c:pt>
                <c:pt idx="40">
                  <c:v>0.33379629629629631</c:v>
                </c:pt>
                <c:pt idx="41">
                  <c:v>0.33380787037037035</c:v>
                </c:pt>
                <c:pt idx="42">
                  <c:v>0.33381944444444445</c:v>
                </c:pt>
                <c:pt idx="43">
                  <c:v>0.33383101851851849</c:v>
                </c:pt>
                <c:pt idx="44">
                  <c:v>0.33384259259259258</c:v>
                </c:pt>
                <c:pt idx="45">
                  <c:v>0.33385416666666662</c:v>
                </c:pt>
                <c:pt idx="46">
                  <c:v>0.33386574074074077</c:v>
                </c:pt>
                <c:pt idx="47">
                  <c:v>0.33387731481481481</c:v>
                </c:pt>
                <c:pt idx="48">
                  <c:v>0.3338888888888889</c:v>
                </c:pt>
                <c:pt idx="49">
                  <c:v>0.33390046296296294</c:v>
                </c:pt>
                <c:pt idx="50">
                  <c:v>0.33391203703703703</c:v>
                </c:pt>
                <c:pt idx="51">
                  <c:v>0.33392361111111107</c:v>
                </c:pt>
                <c:pt idx="52">
                  <c:v>0.33393518518518522</c:v>
                </c:pt>
                <c:pt idx="53">
                  <c:v>0.33394675925925926</c:v>
                </c:pt>
                <c:pt idx="54">
                  <c:v>0.33395833333333336</c:v>
                </c:pt>
                <c:pt idx="55">
                  <c:v>0.3339699074074074</c:v>
                </c:pt>
                <c:pt idx="56">
                  <c:v>0.33398148148148149</c:v>
                </c:pt>
                <c:pt idx="57">
                  <c:v>0.33399305555555553</c:v>
                </c:pt>
                <c:pt idx="58">
                  <c:v>0.33400462962962968</c:v>
                </c:pt>
                <c:pt idx="59">
                  <c:v>0.33401620370370372</c:v>
                </c:pt>
                <c:pt idx="60">
                  <c:v>0.33402777777777781</c:v>
                </c:pt>
                <c:pt idx="61">
                  <c:v>0.33403935185185185</c:v>
                </c:pt>
                <c:pt idx="62">
                  <c:v>0.33405092592592589</c:v>
                </c:pt>
                <c:pt idx="63">
                  <c:v>0.33406249999999998</c:v>
                </c:pt>
                <c:pt idx="64">
                  <c:v>0.33407407407407402</c:v>
                </c:pt>
                <c:pt idx="65">
                  <c:v>0.33408564814814817</c:v>
                </c:pt>
                <c:pt idx="66">
                  <c:v>0.33409722222222221</c:v>
                </c:pt>
                <c:pt idx="67">
                  <c:v>0.33410879629629631</c:v>
                </c:pt>
                <c:pt idx="68">
                  <c:v>0.33412037037037035</c:v>
                </c:pt>
                <c:pt idx="69">
                  <c:v>0.33413194444444444</c:v>
                </c:pt>
                <c:pt idx="70">
                  <c:v>0.33414351851851848</c:v>
                </c:pt>
                <c:pt idx="71">
                  <c:v>0.33415509259259263</c:v>
                </c:pt>
                <c:pt idx="72">
                  <c:v>0.33416666666666667</c:v>
                </c:pt>
                <c:pt idx="73">
                  <c:v>0.33417824074074076</c:v>
                </c:pt>
                <c:pt idx="74">
                  <c:v>0.3341898148148148</c:v>
                </c:pt>
                <c:pt idx="75">
                  <c:v>0.3342013888888889</c:v>
                </c:pt>
                <c:pt idx="76">
                  <c:v>0.33421296296296293</c:v>
                </c:pt>
                <c:pt idx="77">
                  <c:v>0.33422453703703708</c:v>
                </c:pt>
                <c:pt idx="78">
                  <c:v>0.33423611111111112</c:v>
                </c:pt>
                <c:pt idx="79">
                  <c:v>0.33424768518518522</c:v>
                </c:pt>
                <c:pt idx="80">
                  <c:v>0.33425925925925926</c:v>
                </c:pt>
                <c:pt idx="81">
                  <c:v>0.33427083333333335</c:v>
                </c:pt>
                <c:pt idx="82">
                  <c:v>0.33428240740740739</c:v>
                </c:pt>
                <c:pt idx="83">
                  <c:v>0.33429398148148143</c:v>
                </c:pt>
                <c:pt idx="84">
                  <c:v>0.33430555555555558</c:v>
                </c:pt>
                <c:pt idx="85">
                  <c:v>0.33431712962962962</c:v>
                </c:pt>
                <c:pt idx="86">
                  <c:v>0.33432870370370371</c:v>
                </c:pt>
                <c:pt idx="87">
                  <c:v>0.33434027777777775</c:v>
                </c:pt>
                <c:pt idx="88">
                  <c:v>0.33435185185185184</c:v>
                </c:pt>
                <c:pt idx="89">
                  <c:v>0.33436342592592588</c:v>
                </c:pt>
                <c:pt idx="90">
                  <c:v>0.33437500000000003</c:v>
                </c:pt>
                <c:pt idx="91">
                  <c:v>0.33438657407407407</c:v>
                </c:pt>
                <c:pt idx="92">
                  <c:v>0.33439814814814817</c:v>
                </c:pt>
                <c:pt idx="93">
                  <c:v>0.33440972222222221</c:v>
                </c:pt>
                <c:pt idx="94">
                  <c:v>0.3344212962962963</c:v>
                </c:pt>
                <c:pt idx="95">
                  <c:v>0.33443287037037034</c:v>
                </c:pt>
                <c:pt idx="96">
                  <c:v>0.33444444444444449</c:v>
                </c:pt>
                <c:pt idx="97">
                  <c:v>0.33445601851851853</c:v>
                </c:pt>
                <c:pt idx="98">
                  <c:v>0.33446759259259262</c:v>
                </c:pt>
                <c:pt idx="99">
                  <c:v>0.33447916666666666</c:v>
                </c:pt>
                <c:pt idx="100">
                  <c:v>0.33449074074074076</c:v>
                </c:pt>
                <c:pt idx="101">
                  <c:v>0.33450231481481479</c:v>
                </c:pt>
                <c:pt idx="102">
                  <c:v>0.33451388888888894</c:v>
                </c:pt>
                <c:pt idx="103">
                  <c:v>0.33452546296296298</c:v>
                </c:pt>
                <c:pt idx="104">
                  <c:v>0.33453703703703702</c:v>
                </c:pt>
                <c:pt idx="105">
                  <c:v>0.33454861111111112</c:v>
                </c:pt>
                <c:pt idx="106">
                  <c:v>0.33456018518518515</c:v>
                </c:pt>
                <c:pt idx="107">
                  <c:v>0.33457175925925925</c:v>
                </c:pt>
                <c:pt idx="108">
                  <c:v>0.33458333333333329</c:v>
                </c:pt>
                <c:pt idx="109">
                  <c:v>0.33459490740740744</c:v>
                </c:pt>
                <c:pt idx="110">
                  <c:v>0.33460648148148148</c:v>
                </c:pt>
                <c:pt idx="111">
                  <c:v>0.33461805555555557</c:v>
                </c:pt>
                <c:pt idx="112">
                  <c:v>0.33462962962962961</c:v>
                </c:pt>
                <c:pt idx="113">
                  <c:v>0.3346412037037037</c:v>
                </c:pt>
                <c:pt idx="114">
                  <c:v>0.33465277777777774</c:v>
                </c:pt>
                <c:pt idx="115">
                  <c:v>0.33466435185185189</c:v>
                </c:pt>
                <c:pt idx="116">
                  <c:v>0.33467592592592593</c:v>
                </c:pt>
                <c:pt idx="117">
                  <c:v>0.33468750000000003</c:v>
                </c:pt>
                <c:pt idx="118">
                  <c:v>0.33469907407407407</c:v>
                </c:pt>
                <c:pt idx="119">
                  <c:v>0.33471064814814816</c:v>
                </c:pt>
                <c:pt idx="120">
                  <c:v>0.3347222222222222</c:v>
                </c:pt>
                <c:pt idx="121">
                  <c:v>0.33473379629629635</c:v>
                </c:pt>
                <c:pt idx="122">
                  <c:v>0.33474537037037039</c:v>
                </c:pt>
                <c:pt idx="123">
                  <c:v>0.33475694444444443</c:v>
                </c:pt>
                <c:pt idx="124">
                  <c:v>0.33476851851851852</c:v>
                </c:pt>
                <c:pt idx="125">
                  <c:v>0.33478009259259256</c:v>
                </c:pt>
                <c:pt idx="126">
                  <c:v>0.33479166666666665</c:v>
                </c:pt>
                <c:pt idx="127">
                  <c:v>0.33480324074074069</c:v>
                </c:pt>
                <c:pt idx="128">
                  <c:v>0.33481481481481484</c:v>
                </c:pt>
                <c:pt idx="129">
                  <c:v>0.33482638888888888</c:v>
                </c:pt>
                <c:pt idx="130">
                  <c:v>0.33483796296296298</c:v>
                </c:pt>
                <c:pt idx="131">
                  <c:v>0.33484953703703701</c:v>
                </c:pt>
                <c:pt idx="132">
                  <c:v>0.33486111111111111</c:v>
                </c:pt>
                <c:pt idx="133">
                  <c:v>0.33487268518518515</c:v>
                </c:pt>
                <c:pt idx="134">
                  <c:v>0.3348842592592593</c:v>
                </c:pt>
                <c:pt idx="135">
                  <c:v>0.33489583333333334</c:v>
                </c:pt>
                <c:pt idx="136">
                  <c:v>0.33490740740740743</c:v>
                </c:pt>
                <c:pt idx="137">
                  <c:v>0.33491898148148147</c:v>
                </c:pt>
                <c:pt idx="138">
                  <c:v>0.33493055555555556</c:v>
                </c:pt>
                <c:pt idx="139">
                  <c:v>0.3349421296296296</c:v>
                </c:pt>
                <c:pt idx="140">
                  <c:v>0.33495370370370375</c:v>
                </c:pt>
                <c:pt idx="141">
                  <c:v>0.33496527777777779</c:v>
                </c:pt>
                <c:pt idx="142">
                  <c:v>0.33497685185185189</c:v>
                </c:pt>
                <c:pt idx="143">
                  <c:v>0.33498842592592593</c:v>
                </c:pt>
                <c:pt idx="144">
                  <c:v>0.33499999999999996</c:v>
                </c:pt>
                <c:pt idx="145">
                  <c:v>0.33501157407407406</c:v>
                </c:pt>
                <c:pt idx="146">
                  <c:v>0.3350231481481481</c:v>
                </c:pt>
                <c:pt idx="147">
                  <c:v>0.33503472222222225</c:v>
                </c:pt>
                <c:pt idx="148">
                  <c:v>0.33504629629629629</c:v>
                </c:pt>
                <c:pt idx="149">
                  <c:v>0.33505787037037038</c:v>
                </c:pt>
                <c:pt idx="150">
                  <c:v>0.33506944444444442</c:v>
                </c:pt>
                <c:pt idx="151">
                  <c:v>0.33508101851851851</c:v>
                </c:pt>
                <c:pt idx="152">
                  <c:v>0.33509259259259255</c:v>
                </c:pt>
                <c:pt idx="153">
                  <c:v>0.3351041666666667</c:v>
                </c:pt>
                <c:pt idx="154">
                  <c:v>0.33511574074074074</c:v>
                </c:pt>
                <c:pt idx="155">
                  <c:v>0.33512731481481484</c:v>
                </c:pt>
                <c:pt idx="156">
                  <c:v>0.33513888888888888</c:v>
                </c:pt>
                <c:pt idx="157">
                  <c:v>0.33515046296296297</c:v>
                </c:pt>
                <c:pt idx="158">
                  <c:v>0.33516203703703701</c:v>
                </c:pt>
                <c:pt idx="159">
                  <c:v>0.33517361111111116</c:v>
                </c:pt>
                <c:pt idx="160">
                  <c:v>0.3351851851851852</c:v>
                </c:pt>
                <c:pt idx="161">
                  <c:v>0.33519675925925929</c:v>
                </c:pt>
                <c:pt idx="162">
                  <c:v>0.33520833333333333</c:v>
                </c:pt>
                <c:pt idx="163">
                  <c:v>0.33521990740740742</c:v>
                </c:pt>
                <c:pt idx="164">
                  <c:v>0.33523148148148146</c:v>
                </c:pt>
                <c:pt idx="165">
                  <c:v>0.3352430555555555</c:v>
                </c:pt>
                <c:pt idx="166">
                  <c:v>0.33525462962962965</c:v>
                </c:pt>
                <c:pt idx="167">
                  <c:v>0.33526620370370369</c:v>
                </c:pt>
                <c:pt idx="168">
                  <c:v>0.33527777777777779</c:v>
                </c:pt>
                <c:pt idx="169">
                  <c:v>0.33528935185185182</c:v>
                </c:pt>
                <c:pt idx="170">
                  <c:v>0.33530092592592592</c:v>
                </c:pt>
                <c:pt idx="171">
                  <c:v>0.33531249999999996</c:v>
                </c:pt>
                <c:pt idx="172">
                  <c:v>0.33532407407407411</c:v>
                </c:pt>
                <c:pt idx="173">
                  <c:v>0.33533564814814815</c:v>
                </c:pt>
                <c:pt idx="174">
                  <c:v>0.33534722222222224</c:v>
                </c:pt>
                <c:pt idx="175">
                  <c:v>0.33535879629629628</c:v>
                </c:pt>
                <c:pt idx="176">
                  <c:v>0.33537037037037037</c:v>
                </c:pt>
                <c:pt idx="177">
                  <c:v>0.33538194444444441</c:v>
                </c:pt>
                <c:pt idx="178">
                  <c:v>0.33539351851851856</c:v>
                </c:pt>
                <c:pt idx="179">
                  <c:v>0.3354050925925926</c:v>
                </c:pt>
                <c:pt idx="180">
                  <c:v>0.3354166666666667</c:v>
                </c:pt>
                <c:pt idx="181">
                  <c:v>0.33542824074074074</c:v>
                </c:pt>
                <c:pt idx="182">
                  <c:v>0.33543981481481483</c:v>
                </c:pt>
                <c:pt idx="183">
                  <c:v>0.33545138888888887</c:v>
                </c:pt>
                <c:pt idx="184">
                  <c:v>0.33546296296296302</c:v>
                </c:pt>
                <c:pt idx="185">
                  <c:v>0.33547453703703706</c:v>
                </c:pt>
                <c:pt idx="186">
                  <c:v>0.3354861111111111</c:v>
                </c:pt>
                <c:pt idx="187">
                  <c:v>0.33549768518518519</c:v>
                </c:pt>
                <c:pt idx="188">
                  <c:v>0.33550925925925923</c:v>
                </c:pt>
                <c:pt idx="189">
                  <c:v>0.33552083333333332</c:v>
                </c:pt>
                <c:pt idx="190">
                  <c:v>0.33553240740740736</c:v>
                </c:pt>
                <c:pt idx="191">
                  <c:v>0.33554398148148151</c:v>
                </c:pt>
                <c:pt idx="192">
                  <c:v>0.33555555555555555</c:v>
                </c:pt>
                <c:pt idx="193">
                  <c:v>0.33556712962962965</c:v>
                </c:pt>
                <c:pt idx="194">
                  <c:v>0.33557870370370368</c:v>
                </c:pt>
                <c:pt idx="195">
                  <c:v>0.33559027777777778</c:v>
                </c:pt>
                <c:pt idx="196">
                  <c:v>0.33560185185185182</c:v>
                </c:pt>
                <c:pt idx="197">
                  <c:v>0.33561342592592597</c:v>
                </c:pt>
                <c:pt idx="198">
                  <c:v>0.33562500000000001</c:v>
                </c:pt>
                <c:pt idx="199">
                  <c:v>0.3356365740740741</c:v>
                </c:pt>
                <c:pt idx="200">
                  <c:v>0.33564814814814814</c:v>
                </c:pt>
                <c:pt idx="201">
                  <c:v>0.33565972222222223</c:v>
                </c:pt>
                <c:pt idx="202">
                  <c:v>0.33567129629629627</c:v>
                </c:pt>
                <c:pt idx="203">
                  <c:v>0.33568287037037042</c:v>
                </c:pt>
                <c:pt idx="204">
                  <c:v>0.33569444444444446</c:v>
                </c:pt>
                <c:pt idx="205">
                  <c:v>0.3357060185185185</c:v>
                </c:pt>
                <c:pt idx="206">
                  <c:v>0.3357175925925926</c:v>
                </c:pt>
                <c:pt idx="207">
                  <c:v>0.33572916666666663</c:v>
                </c:pt>
                <c:pt idx="208">
                  <c:v>0.33574074074074073</c:v>
                </c:pt>
                <c:pt idx="209">
                  <c:v>0.33575231481481477</c:v>
                </c:pt>
                <c:pt idx="210">
                  <c:v>0.33576388888888892</c:v>
                </c:pt>
                <c:pt idx="211">
                  <c:v>0.33577546296296296</c:v>
                </c:pt>
                <c:pt idx="212">
                  <c:v>0.33578703703703705</c:v>
                </c:pt>
                <c:pt idx="213">
                  <c:v>0.33579861111111109</c:v>
                </c:pt>
                <c:pt idx="214">
                  <c:v>0.33581018518518518</c:v>
                </c:pt>
                <c:pt idx="215">
                  <c:v>0.33582175925925922</c:v>
                </c:pt>
                <c:pt idx="216">
                  <c:v>0.33583333333333337</c:v>
                </c:pt>
                <c:pt idx="217">
                  <c:v>0.33584490740740741</c:v>
                </c:pt>
                <c:pt idx="218">
                  <c:v>0.33585648148148151</c:v>
                </c:pt>
                <c:pt idx="219">
                  <c:v>0.33586805555555554</c:v>
                </c:pt>
                <c:pt idx="220">
                  <c:v>0.33587962962962964</c:v>
                </c:pt>
                <c:pt idx="221">
                  <c:v>0.33589120370370368</c:v>
                </c:pt>
                <c:pt idx="222">
                  <c:v>0.33590277777777783</c:v>
                </c:pt>
                <c:pt idx="223">
                  <c:v>0.33591435185185187</c:v>
                </c:pt>
                <c:pt idx="224">
                  <c:v>0.33592592592592596</c:v>
                </c:pt>
                <c:pt idx="225">
                  <c:v>0.3359375</c:v>
                </c:pt>
                <c:pt idx="226">
                  <c:v>0.33594907407407404</c:v>
                </c:pt>
                <c:pt idx="227">
                  <c:v>0.33596064814814813</c:v>
                </c:pt>
                <c:pt idx="228">
                  <c:v>0.33597222222222217</c:v>
                </c:pt>
                <c:pt idx="229">
                  <c:v>0.33598379629629632</c:v>
                </c:pt>
                <c:pt idx="230">
                  <c:v>0.33599537037037036</c:v>
                </c:pt>
                <c:pt idx="231">
                  <c:v>0.33600694444444446</c:v>
                </c:pt>
                <c:pt idx="232">
                  <c:v>0.33601851851851849</c:v>
                </c:pt>
                <c:pt idx="233">
                  <c:v>0.33603009259259259</c:v>
                </c:pt>
                <c:pt idx="234">
                  <c:v>0.33604166666666663</c:v>
                </c:pt>
                <c:pt idx="235">
                  <c:v>0.33605324074074078</c:v>
                </c:pt>
                <c:pt idx="236">
                  <c:v>0.33606481481481482</c:v>
                </c:pt>
                <c:pt idx="237">
                  <c:v>0.33607638888888891</c:v>
                </c:pt>
                <c:pt idx="238">
                  <c:v>0.33608796296296295</c:v>
                </c:pt>
                <c:pt idx="239">
                  <c:v>0.33609953703703704</c:v>
                </c:pt>
                <c:pt idx="240">
                  <c:v>0.33611111111111108</c:v>
                </c:pt>
                <c:pt idx="241">
                  <c:v>0.33612268518518523</c:v>
                </c:pt>
                <c:pt idx="242">
                  <c:v>0.33613425925925927</c:v>
                </c:pt>
                <c:pt idx="243">
                  <c:v>0.33614583333333337</c:v>
                </c:pt>
                <c:pt idx="244">
                  <c:v>0.3361574074074074</c:v>
                </c:pt>
                <c:pt idx="245">
                  <c:v>0.3361689814814815</c:v>
                </c:pt>
                <c:pt idx="246">
                  <c:v>0.33618055555555554</c:v>
                </c:pt>
                <c:pt idx="247">
                  <c:v>0.33619212962962958</c:v>
                </c:pt>
                <c:pt idx="248">
                  <c:v>0.33620370370370373</c:v>
                </c:pt>
                <c:pt idx="249">
                  <c:v>0.33621527777777777</c:v>
                </c:pt>
                <c:pt idx="250">
                  <c:v>0.33622685185185186</c:v>
                </c:pt>
                <c:pt idx="251">
                  <c:v>0.3362384259259259</c:v>
                </c:pt>
                <c:pt idx="252">
                  <c:v>0.33624999999999999</c:v>
                </c:pt>
                <c:pt idx="253">
                  <c:v>0.33626157407407403</c:v>
                </c:pt>
                <c:pt idx="254">
                  <c:v>0.33627314814814818</c:v>
                </c:pt>
                <c:pt idx="255">
                  <c:v>0.33628472222222222</c:v>
                </c:pt>
                <c:pt idx="256">
                  <c:v>0.33629629629629632</c:v>
                </c:pt>
                <c:pt idx="257">
                  <c:v>0.33630787037037035</c:v>
                </c:pt>
                <c:pt idx="258">
                  <c:v>0.33631944444444445</c:v>
                </c:pt>
                <c:pt idx="259">
                  <c:v>0.33633101851851849</c:v>
                </c:pt>
                <c:pt idx="260">
                  <c:v>0.33634259259259264</c:v>
                </c:pt>
                <c:pt idx="261">
                  <c:v>0.33635416666666668</c:v>
                </c:pt>
                <c:pt idx="262">
                  <c:v>0.33636574074074077</c:v>
                </c:pt>
                <c:pt idx="263">
                  <c:v>0.33637731481481481</c:v>
                </c:pt>
                <c:pt idx="264">
                  <c:v>0.3363888888888889</c:v>
                </c:pt>
                <c:pt idx="265">
                  <c:v>0.33640046296296294</c:v>
                </c:pt>
                <c:pt idx="266">
                  <c:v>0.33641203703703698</c:v>
                </c:pt>
                <c:pt idx="267">
                  <c:v>0.33642361111111113</c:v>
                </c:pt>
                <c:pt idx="268">
                  <c:v>0.33643518518518517</c:v>
                </c:pt>
                <c:pt idx="269">
                  <c:v>0.33644675925925926</c:v>
                </c:pt>
                <c:pt idx="270">
                  <c:v>0.3364583333333333</c:v>
                </c:pt>
                <c:pt idx="271">
                  <c:v>0.3364699074074074</c:v>
                </c:pt>
                <c:pt idx="272">
                  <c:v>0.33648148148148144</c:v>
                </c:pt>
                <c:pt idx="273">
                  <c:v>0.33649305555555559</c:v>
                </c:pt>
                <c:pt idx="274">
                  <c:v>0.33650462962962963</c:v>
                </c:pt>
                <c:pt idx="275">
                  <c:v>0.33651620370370372</c:v>
                </c:pt>
                <c:pt idx="276">
                  <c:v>0.33652777777777776</c:v>
                </c:pt>
                <c:pt idx="277">
                  <c:v>0.33653935185185185</c:v>
                </c:pt>
                <c:pt idx="278">
                  <c:v>0.33655092592592589</c:v>
                </c:pt>
                <c:pt idx="279">
                  <c:v>0.33656250000000004</c:v>
                </c:pt>
                <c:pt idx="280">
                  <c:v>0.33657407407407408</c:v>
                </c:pt>
                <c:pt idx="281">
                  <c:v>0.33658564814814818</c:v>
                </c:pt>
                <c:pt idx="282">
                  <c:v>0.33659722222222221</c:v>
                </c:pt>
                <c:pt idx="283">
                  <c:v>0.33660879629629631</c:v>
                </c:pt>
                <c:pt idx="284">
                  <c:v>0.33662037037037035</c:v>
                </c:pt>
                <c:pt idx="285">
                  <c:v>0.3366319444444445</c:v>
                </c:pt>
                <c:pt idx="286">
                  <c:v>0.33664351851851854</c:v>
                </c:pt>
                <c:pt idx="287">
                  <c:v>0.33665509259259258</c:v>
                </c:pt>
                <c:pt idx="288">
                  <c:v>0.33666666666666667</c:v>
                </c:pt>
                <c:pt idx="289">
                  <c:v>0.33667824074074071</c:v>
                </c:pt>
                <c:pt idx="290">
                  <c:v>0.3366898148148148</c:v>
                </c:pt>
                <c:pt idx="291">
                  <c:v>0.33670138888888884</c:v>
                </c:pt>
                <c:pt idx="292">
                  <c:v>0.33671296296296299</c:v>
                </c:pt>
                <c:pt idx="293">
                  <c:v>0.33672453703703703</c:v>
                </c:pt>
                <c:pt idx="294">
                  <c:v>0.33673611111111112</c:v>
                </c:pt>
                <c:pt idx="295">
                  <c:v>0.33674768518518516</c:v>
                </c:pt>
                <c:pt idx="296">
                  <c:v>0.33675925925925926</c:v>
                </c:pt>
                <c:pt idx="297">
                  <c:v>0.3367708333333333</c:v>
                </c:pt>
                <c:pt idx="298">
                  <c:v>0.33678240740740745</c:v>
                </c:pt>
                <c:pt idx="299">
                  <c:v>0.33679398148148149</c:v>
                </c:pt>
                <c:pt idx="300">
                  <c:v>0.33680555555555558</c:v>
                </c:pt>
                <c:pt idx="301">
                  <c:v>0.33681712962962962</c:v>
                </c:pt>
                <c:pt idx="302">
                  <c:v>0.33682870370370371</c:v>
                </c:pt>
                <c:pt idx="303">
                  <c:v>0.33684027777777775</c:v>
                </c:pt>
                <c:pt idx="304">
                  <c:v>0.3368518518518519</c:v>
                </c:pt>
                <c:pt idx="305">
                  <c:v>0.33686342592592594</c:v>
                </c:pt>
                <c:pt idx="306">
                  <c:v>0.33687500000000004</c:v>
                </c:pt>
                <c:pt idx="307">
                  <c:v>0.33688657407407407</c:v>
                </c:pt>
                <c:pt idx="308">
                  <c:v>0.33689814814814811</c:v>
                </c:pt>
                <c:pt idx="309">
                  <c:v>0.33690972222222221</c:v>
                </c:pt>
                <c:pt idx="310">
                  <c:v>0.33692129629629625</c:v>
                </c:pt>
                <c:pt idx="311">
                  <c:v>0.3369328703703704</c:v>
                </c:pt>
                <c:pt idx="312">
                  <c:v>0.33694444444444444</c:v>
                </c:pt>
                <c:pt idx="313">
                  <c:v>0.33695601851851853</c:v>
                </c:pt>
                <c:pt idx="314">
                  <c:v>0.33696759259259257</c:v>
                </c:pt>
                <c:pt idx="315">
                  <c:v>0.33697916666666666</c:v>
                </c:pt>
                <c:pt idx="316">
                  <c:v>0.3369907407407407</c:v>
                </c:pt>
                <c:pt idx="317">
                  <c:v>0.33700231481481485</c:v>
                </c:pt>
                <c:pt idx="318">
                  <c:v>0.33701388888888889</c:v>
                </c:pt>
                <c:pt idx="319">
                  <c:v>0.33702546296296299</c:v>
                </c:pt>
                <c:pt idx="320">
                  <c:v>0.33703703703703702</c:v>
                </c:pt>
                <c:pt idx="321">
                  <c:v>0.33704861111111112</c:v>
                </c:pt>
                <c:pt idx="322">
                  <c:v>0.33706018518518516</c:v>
                </c:pt>
                <c:pt idx="323">
                  <c:v>0.33707175925925931</c:v>
                </c:pt>
                <c:pt idx="324">
                  <c:v>0.33708333333333335</c:v>
                </c:pt>
                <c:pt idx="325">
                  <c:v>0.33709490740740744</c:v>
                </c:pt>
                <c:pt idx="326">
                  <c:v>0.33710648148148148</c:v>
                </c:pt>
                <c:pt idx="327">
                  <c:v>0.33711805555555557</c:v>
                </c:pt>
                <c:pt idx="328">
                  <c:v>0.33712962962962961</c:v>
                </c:pt>
                <c:pt idx="329">
                  <c:v>0.33714120370370365</c:v>
                </c:pt>
                <c:pt idx="330">
                  <c:v>0.3371527777777778</c:v>
                </c:pt>
                <c:pt idx="331">
                  <c:v>0.33716435185185184</c:v>
                </c:pt>
                <c:pt idx="332">
                  <c:v>0.33717592592592593</c:v>
                </c:pt>
                <c:pt idx="333">
                  <c:v>0.33718749999999997</c:v>
                </c:pt>
                <c:pt idx="334">
                  <c:v>0.33719907407407407</c:v>
                </c:pt>
                <c:pt idx="335">
                  <c:v>0.33721064814814811</c:v>
                </c:pt>
                <c:pt idx="336">
                  <c:v>0.33722222222222226</c:v>
                </c:pt>
                <c:pt idx="337">
                  <c:v>0.3372337962962963</c:v>
                </c:pt>
                <c:pt idx="338">
                  <c:v>0.33724537037037039</c:v>
                </c:pt>
                <c:pt idx="339">
                  <c:v>0.33725694444444443</c:v>
                </c:pt>
                <c:pt idx="340">
                  <c:v>0.33726851851851852</c:v>
                </c:pt>
                <c:pt idx="341">
                  <c:v>0.33728009259259256</c:v>
                </c:pt>
                <c:pt idx="342">
                  <c:v>0.33729166666666671</c:v>
                </c:pt>
                <c:pt idx="343">
                  <c:v>0.33730324074074075</c:v>
                </c:pt>
                <c:pt idx="344">
                  <c:v>0.33731481481481485</c:v>
                </c:pt>
                <c:pt idx="345">
                  <c:v>0.33732638888888888</c:v>
                </c:pt>
                <c:pt idx="346">
                  <c:v>0.33733796296296298</c:v>
                </c:pt>
                <c:pt idx="347">
                  <c:v>0.33734953703703702</c:v>
                </c:pt>
                <c:pt idx="348">
                  <c:v>0.33736111111111106</c:v>
                </c:pt>
                <c:pt idx="349">
                  <c:v>0.33737268518518521</c:v>
                </c:pt>
                <c:pt idx="350">
                  <c:v>0.33738425925925924</c:v>
                </c:pt>
                <c:pt idx="351">
                  <c:v>0.33739583333333334</c:v>
                </c:pt>
                <c:pt idx="352">
                  <c:v>0.33740740740740738</c:v>
                </c:pt>
                <c:pt idx="353">
                  <c:v>0.33741898148148147</c:v>
                </c:pt>
                <c:pt idx="354">
                  <c:v>0.33743055555555551</c:v>
                </c:pt>
                <c:pt idx="355">
                  <c:v>0.33744212962962966</c:v>
                </c:pt>
                <c:pt idx="356">
                  <c:v>0.3374537037037037</c:v>
                </c:pt>
                <c:pt idx="357">
                  <c:v>0.33746527777777779</c:v>
                </c:pt>
                <c:pt idx="358">
                  <c:v>0.33747685185185183</c:v>
                </c:pt>
                <c:pt idx="359">
                  <c:v>0.33748842592592593</c:v>
                </c:pt>
                <c:pt idx="360">
                  <c:v>0.33749999999999997</c:v>
                </c:pt>
                <c:pt idx="361">
                  <c:v>0.33751157407407412</c:v>
                </c:pt>
                <c:pt idx="362">
                  <c:v>0.33752314814814816</c:v>
                </c:pt>
                <c:pt idx="363">
                  <c:v>0.33753472222222225</c:v>
                </c:pt>
                <c:pt idx="364">
                  <c:v>0.33754629629629629</c:v>
                </c:pt>
                <c:pt idx="365">
                  <c:v>0.33755787037037038</c:v>
                </c:pt>
                <c:pt idx="366">
                  <c:v>0.33756944444444442</c:v>
                </c:pt>
                <c:pt idx="367">
                  <c:v>0.33758101851851857</c:v>
                </c:pt>
                <c:pt idx="368">
                  <c:v>0.33759259259259261</c:v>
                </c:pt>
                <c:pt idx="369">
                  <c:v>0.33760416666666665</c:v>
                </c:pt>
                <c:pt idx="370">
                  <c:v>0.33761574074074074</c:v>
                </c:pt>
                <c:pt idx="371">
                  <c:v>0.33762731481481478</c:v>
                </c:pt>
                <c:pt idx="372">
                  <c:v>0.33763888888888888</c:v>
                </c:pt>
                <c:pt idx="373">
                  <c:v>0.33765046296296292</c:v>
                </c:pt>
                <c:pt idx="374">
                  <c:v>0.33766203703703707</c:v>
                </c:pt>
                <c:pt idx="375">
                  <c:v>0.3376736111111111</c:v>
                </c:pt>
                <c:pt idx="376">
                  <c:v>0.3376851851851852</c:v>
                </c:pt>
                <c:pt idx="377">
                  <c:v>0.33769675925925924</c:v>
                </c:pt>
                <c:pt idx="378">
                  <c:v>0.33770833333333333</c:v>
                </c:pt>
                <c:pt idx="379">
                  <c:v>0.33771990740740737</c:v>
                </c:pt>
                <c:pt idx="380">
                  <c:v>0.33773148148148152</c:v>
                </c:pt>
                <c:pt idx="381">
                  <c:v>0.33774305555555556</c:v>
                </c:pt>
                <c:pt idx="382">
                  <c:v>0.33775462962962965</c:v>
                </c:pt>
                <c:pt idx="383">
                  <c:v>0.33776620370370369</c:v>
                </c:pt>
                <c:pt idx="384">
                  <c:v>0.33777777777777779</c:v>
                </c:pt>
                <c:pt idx="385">
                  <c:v>0.33778935185185183</c:v>
                </c:pt>
                <c:pt idx="386">
                  <c:v>0.33780092592592598</c:v>
                </c:pt>
                <c:pt idx="387">
                  <c:v>0.33781250000000002</c:v>
                </c:pt>
                <c:pt idx="388">
                  <c:v>0.33782407407407411</c:v>
                </c:pt>
                <c:pt idx="389">
                  <c:v>0.33783564814814815</c:v>
                </c:pt>
                <c:pt idx="390">
                  <c:v>0.33784722222222219</c:v>
                </c:pt>
                <c:pt idx="391">
                  <c:v>0.33785879629629628</c:v>
                </c:pt>
                <c:pt idx="392">
                  <c:v>0.33787037037037032</c:v>
                </c:pt>
                <c:pt idx="393">
                  <c:v>0.33788194444444447</c:v>
                </c:pt>
                <c:pt idx="394">
                  <c:v>0.33789351851851851</c:v>
                </c:pt>
                <c:pt idx="395">
                  <c:v>0.3379050925925926</c:v>
                </c:pt>
                <c:pt idx="396">
                  <c:v>0.33791666666666664</c:v>
                </c:pt>
                <c:pt idx="397">
                  <c:v>0.33792824074074074</c:v>
                </c:pt>
                <c:pt idx="398">
                  <c:v>0.33793981481481478</c:v>
                </c:pt>
                <c:pt idx="399">
                  <c:v>0.33795138888888893</c:v>
                </c:pt>
                <c:pt idx="400">
                  <c:v>0.33796296296296297</c:v>
                </c:pt>
                <c:pt idx="401">
                  <c:v>0.33797453703703706</c:v>
                </c:pt>
                <c:pt idx="402">
                  <c:v>0.3379861111111111</c:v>
                </c:pt>
                <c:pt idx="403">
                  <c:v>0.33799768518518519</c:v>
                </c:pt>
                <c:pt idx="404">
                  <c:v>0.33800925925925923</c:v>
                </c:pt>
                <c:pt idx="405">
                  <c:v>0.33802083333333338</c:v>
                </c:pt>
                <c:pt idx="406">
                  <c:v>0.33803240740740742</c:v>
                </c:pt>
                <c:pt idx="407">
                  <c:v>0.33804398148148151</c:v>
                </c:pt>
                <c:pt idx="408">
                  <c:v>0.33805555555555555</c:v>
                </c:pt>
                <c:pt idx="409">
                  <c:v>0.33806712962962965</c:v>
                </c:pt>
                <c:pt idx="410">
                  <c:v>0.33807870370370369</c:v>
                </c:pt>
                <c:pt idx="411">
                  <c:v>0.33809027777777773</c:v>
                </c:pt>
                <c:pt idx="412">
                  <c:v>0.33810185185185188</c:v>
                </c:pt>
                <c:pt idx="413">
                  <c:v>0.33811342592592591</c:v>
                </c:pt>
                <c:pt idx="414">
                  <c:v>0.33812500000000001</c:v>
                </c:pt>
                <c:pt idx="415">
                  <c:v>0.33813657407407405</c:v>
                </c:pt>
                <c:pt idx="416">
                  <c:v>0.33814814814814814</c:v>
                </c:pt>
                <c:pt idx="417">
                  <c:v>0.33815972222222218</c:v>
                </c:pt>
                <c:pt idx="418">
                  <c:v>0.33817129629629633</c:v>
                </c:pt>
                <c:pt idx="419">
                  <c:v>0.33818287037037037</c:v>
                </c:pt>
                <c:pt idx="420">
                  <c:v>0.33819444444444446</c:v>
                </c:pt>
                <c:pt idx="421">
                  <c:v>0.3382060185185185</c:v>
                </c:pt>
                <c:pt idx="422">
                  <c:v>0.3382175925925926</c:v>
                </c:pt>
                <c:pt idx="423">
                  <c:v>0.33822916666666664</c:v>
                </c:pt>
                <c:pt idx="424">
                  <c:v>0.33824074074074079</c:v>
                </c:pt>
                <c:pt idx="425">
                  <c:v>0.33825231481481483</c:v>
                </c:pt>
                <c:pt idx="426">
                  <c:v>0.33826388888888892</c:v>
                </c:pt>
                <c:pt idx="427">
                  <c:v>0.33827546296296296</c:v>
                </c:pt>
                <c:pt idx="428">
                  <c:v>0.33828703703703705</c:v>
                </c:pt>
                <c:pt idx="429">
                  <c:v>0.33829861111111109</c:v>
                </c:pt>
                <c:pt idx="430">
                  <c:v>0.33831018518518513</c:v>
                </c:pt>
                <c:pt idx="431">
                  <c:v>0.33832175925925928</c:v>
                </c:pt>
                <c:pt idx="432">
                  <c:v>0.33833333333333332</c:v>
                </c:pt>
                <c:pt idx="433">
                  <c:v>0.33834490740740741</c:v>
                </c:pt>
                <c:pt idx="434">
                  <c:v>0.33835648148148145</c:v>
                </c:pt>
                <c:pt idx="435">
                  <c:v>0.33836805555555555</c:v>
                </c:pt>
                <c:pt idx="436">
                  <c:v>0.33837962962962959</c:v>
                </c:pt>
                <c:pt idx="437">
                  <c:v>0.33839120370370374</c:v>
                </c:pt>
                <c:pt idx="438">
                  <c:v>0.33840277777777777</c:v>
                </c:pt>
                <c:pt idx="439">
                  <c:v>0.33841435185185187</c:v>
                </c:pt>
                <c:pt idx="440">
                  <c:v>0.33842592592592591</c:v>
                </c:pt>
                <c:pt idx="441">
                  <c:v>0.3384375</c:v>
                </c:pt>
                <c:pt idx="442">
                  <c:v>0.33844907407407404</c:v>
                </c:pt>
                <c:pt idx="443">
                  <c:v>0.33846064814814819</c:v>
                </c:pt>
                <c:pt idx="444">
                  <c:v>0.33847222222222223</c:v>
                </c:pt>
                <c:pt idx="445">
                  <c:v>0.33848379629629632</c:v>
                </c:pt>
                <c:pt idx="446">
                  <c:v>0.33849537037037036</c:v>
                </c:pt>
                <c:pt idx="447">
                  <c:v>0.33850694444444446</c:v>
                </c:pt>
                <c:pt idx="448">
                  <c:v>0.3385185185185185</c:v>
                </c:pt>
                <c:pt idx="449">
                  <c:v>0.33853009259259265</c:v>
                </c:pt>
                <c:pt idx="450">
                  <c:v>0.33854166666666669</c:v>
                </c:pt>
                <c:pt idx="451">
                  <c:v>0.33855324074074072</c:v>
                </c:pt>
                <c:pt idx="452">
                  <c:v>0.33856481481481482</c:v>
                </c:pt>
                <c:pt idx="453">
                  <c:v>0.33857638888888886</c:v>
                </c:pt>
                <c:pt idx="454">
                  <c:v>0.33858796296296295</c:v>
                </c:pt>
                <c:pt idx="455">
                  <c:v>0.33859953703703699</c:v>
                </c:pt>
                <c:pt idx="456">
                  <c:v>0.33861111111111114</c:v>
                </c:pt>
                <c:pt idx="457">
                  <c:v>0.33862268518518518</c:v>
                </c:pt>
                <c:pt idx="458">
                  <c:v>0.33863425925925927</c:v>
                </c:pt>
                <c:pt idx="459">
                  <c:v>0.33864583333333331</c:v>
                </c:pt>
                <c:pt idx="460">
                  <c:v>0.33865740740740741</c:v>
                </c:pt>
                <c:pt idx="461">
                  <c:v>0.33866898148148145</c:v>
                </c:pt>
                <c:pt idx="462">
                  <c:v>0.3386805555555556</c:v>
                </c:pt>
                <c:pt idx="463">
                  <c:v>0.33869212962962963</c:v>
                </c:pt>
                <c:pt idx="464">
                  <c:v>0.33870370370370373</c:v>
                </c:pt>
                <c:pt idx="465">
                  <c:v>0.33871527777777777</c:v>
                </c:pt>
                <c:pt idx="466">
                  <c:v>0.33872685185185186</c:v>
                </c:pt>
                <c:pt idx="467">
                  <c:v>0.3387384259259259</c:v>
                </c:pt>
                <c:pt idx="468">
                  <c:v>0.33875000000000005</c:v>
                </c:pt>
                <c:pt idx="469">
                  <c:v>0.33876157407407409</c:v>
                </c:pt>
                <c:pt idx="470">
                  <c:v>0.33877314814814818</c:v>
                </c:pt>
                <c:pt idx="471">
                  <c:v>0.33878472222222222</c:v>
                </c:pt>
                <c:pt idx="472">
                  <c:v>0.33879629629629626</c:v>
                </c:pt>
                <c:pt idx="473">
                  <c:v>0.33880787037037036</c:v>
                </c:pt>
                <c:pt idx="474">
                  <c:v>0.3388194444444444</c:v>
                </c:pt>
                <c:pt idx="475">
                  <c:v>0.33883101851851855</c:v>
                </c:pt>
                <c:pt idx="476">
                  <c:v>0.33884259259259258</c:v>
                </c:pt>
                <c:pt idx="477">
                  <c:v>0.33885416666666668</c:v>
                </c:pt>
                <c:pt idx="478">
                  <c:v>0.33886574074074072</c:v>
                </c:pt>
                <c:pt idx="479">
                  <c:v>0.33887731481481481</c:v>
                </c:pt>
                <c:pt idx="480">
                  <c:v>0.33888888888888885</c:v>
                </c:pt>
                <c:pt idx="481">
                  <c:v>0.338900462962963</c:v>
                </c:pt>
                <c:pt idx="482">
                  <c:v>0.33891203703703704</c:v>
                </c:pt>
                <c:pt idx="483">
                  <c:v>0.33892361111111113</c:v>
                </c:pt>
                <c:pt idx="484">
                  <c:v>0.33893518518518517</c:v>
                </c:pt>
                <c:pt idx="485">
                  <c:v>0.33894675925925927</c:v>
                </c:pt>
                <c:pt idx="486">
                  <c:v>0.33895833333333331</c:v>
                </c:pt>
                <c:pt idx="487">
                  <c:v>0.33896990740740746</c:v>
                </c:pt>
                <c:pt idx="488">
                  <c:v>0.33898148148148149</c:v>
                </c:pt>
                <c:pt idx="489">
                  <c:v>0.33899305555555559</c:v>
                </c:pt>
                <c:pt idx="490">
                  <c:v>0.33900462962962963</c:v>
                </c:pt>
                <c:pt idx="491">
                  <c:v>0.33901620370370367</c:v>
                </c:pt>
                <c:pt idx="492">
                  <c:v>0.33902777777777776</c:v>
                </c:pt>
                <c:pt idx="493">
                  <c:v>0.3390393518518518</c:v>
                </c:pt>
                <c:pt idx="494">
                  <c:v>0.33905092592592595</c:v>
                </c:pt>
                <c:pt idx="495">
                  <c:v>0.33906249999999999</c:v>
                </c:pt>
                <c:pt idx="496">
                  <c:v>0.33907407407407408</c:v>
                </c:pt>
                <c:pt idx="497">
                  <c:v>0.33908564814814812</c:v>
                </c:pt>
                <c:pt idx="498">
                  <c:v>0.33909722222222222</c:v>
                </c:pt>
                <c:pt idx="499">
                  <c:v>0.33910879629629626</c:v>
                </c:pt>
                <c:pt idx="500">
                  <c:v>0.33912037037037041</c:v>
                </c:pt>
                <c:pt idx="501">
                  <c:v>0.33913194444444444</c:v>
                </c:pt>
                <c:pt idx="502">
                  <c:v>0.33914351851851854</c:v>
                </c:pt>
                <c:pt idx="503">
                  <c:v>0.33915509259259258</c:v>
                </c:pt>
                <c:pt idx="504">
                  <c:v>0.33916666666666667</c:v>
                </c:pt>
                <c:pt idx="505">
                  <c:v>0.33917824074074071</c:v>
                </c:pt>
                <c:pt idx="506">
                  <c:v>0.33918981481481486</c:v>
                </c:pt>
                <c:pt idx="507">
                  <c:v>0.3392013888888889</c:v>
                </c:pt>
                <c:pt idx="508">
                  <c:v>0.33921296296296299</c:v>
                </c:pt>
                <c:pt idx="509">
                  <c:v>0.33922453703703703</c:v>
                </c:pt>
                <c:pt idx="510">
                  <c:v>0.33923611111111113</c:v>
                </c:pt>
                <c:pt idx="511">
                  <c:v>0.33924768518518517</c:v>
                </c:pt>
                <c:pt idx="512">
                  <c:v>0.3392592592592592</c:v>
                </c:pt>
                <c:pt idx="513">
                  <c:v>0.33927083333333335</c:v>
                </c:pt>
                <c:pt idx="514">
                  <c:v>0.33928240740740739</c:v>
                </c:pt>
                <c:pt idx="515">
                  <c:v>0.33929398148148149</c:v>
                </c:pt>
                <c:pt idx="516">
                  <c:v>0.33930555555555553</c:v>
                </c:pt>
                <c:pt idx="517">
                  <c:v>0.33931712962962962</c:v>
                </c:pt>
                <c:pt idx="518">
                  <c:v>0.33932870370370366</c:v>
                </c:pt>
                <c:pt idx="519">
                  <c:v>0.33934027777777781</c:v>
                </c:pt>
                <c:pt idx="520">
                  <c:v>0.33935185185185185</c:v>
                </c:pt>
                <c:pt idx="521">
                  <c:v>0.33936342592592594</c:v>
                </c:pt>
                <c:pt idx="522">
                  <c:v>0.33937499999999998</c:v>
                </c:pt>
                <c:pt idx="523">
                  <c:v>0.33938657407407408</c:v>
                </c:pt>
                <c:pt idx="524">
                  <c:v>0.33939814814814812</c:v>
                </c:pt>
                <c:pt idx="525">
                  <c:v>0.33940972222222227</c:v>
                </c:pt>
                <c:pt idx="526">
                  <c:v>0.3394212962962963</c:v>
                </c:pt>
                <c:pt idx="527">
                  <c:v>0.3394328703703704</c:v>
                </c:pt>
                <c:pt idx="528">
                  <c:v>0.33944444444444444</c:v>
                </c:pt>
                <c:pt idx="529">
                  <c:v>0.33945601851851853</c:v>
                </c:pt>
                <c:pt idx="530">
                  <c:v>0.33946759259259257</c:v>
                </c:pt>
                <c:pt idx="531">
                  <c:v>0.33947916666666672</c:v>
                </c:pt>
                <c:pt idx="532">
                  <c:v>0.33949074074074076</c:v>
                </c:pt>
                <c:pt idx="533">
                  <c:v>0.3395023148148148</c:v>
                </c:pt>
                <c:pt idx="534">
                  <c:v>0.33951388888888889</c:v>
                </c:pt>
                <c:pt idx="535">
                  <c:v>0.33952546296296293</c:v>
                </c:pt>
                <c:pt idx="536">
                  <c:v>0.33953703703703703</c:v>
                </c:pt>
                <c:pt idx="537">
                  <c:v>0.33954861111111106</c:v>
                </c:pt>
                <c:pt idx="538">
                  <c:v>0.33956018518518521</c:v>
                </c:pt>
                <c:pt idx="539">
                  <c:v>0.33957175925925925</c:v>
                </c:pt>
                <c:pt idx="540">
                  <c:v>0.33958333333333335</c:v>
                </c:pt>
                <c:pt idx="541">
                  <c:v>0.33959490740740739</c:v>
                </c:pt>
                <c:pt idx="542">
                  <c:v>0.33960648148148148</c:v>
                </c:pt>
                <c:pt idx="543">
                  <c:v>0.33961805555555552</c:v>
                </c:pt>
                <c:pt idx="544">
                  <c:v>0.33962962962962967</c:v>
                </c:pt>
                <c:pt idx="545">
                  <c:v>0.33964120370370371</c:v>
                </c:pt>
                <c:pt idx="546">
                  <c:v>0.3396527777777778</c:v>
                </c:pt>
                <c:pt idx="547">
                  <c:v>0.33966435185185184</c:v>
                </c:pt>
                <c:pt idx="548">
                  <c:v>0.33967592592592594</c:v>
                </c:pt>
                <c:pt idx="549">
                  <c:v>0.33968749999999998</c:v>
                </c:pt>
                <c:pt idx="550">
                  <c:v>0.33969907407407413</c:v>
                </c:pt>
                <c:pt idx="551">
                  <c:v>0.33971064814814816</c:v>
                </c:pt>
                <c:pt idx="552">
                  <c:v>0.3397222222222222</c:v>
                </c:pt>
                <c:pt idx="553">
                  <c:v>0.3397337962962963</c:v>
                </c:pt>
                <c:pt idx="554">
                  <c:v>0.33974537037037034</c:v>
                </c:pt>
                <c:pt idx="555">
                  <c:v>0.33975694444444443</c:v>
                </c:pt>
                <c:pt idx="556">
                  <c:v>0.33976851851851847</c:v>
                </c:pt>
                <c:pt idx="557">
                  <c:v>0.33978009259259262</c:v>
                </c:pt>
                <c:pt idx="558">
                  <c:v>0.33979166666666666</c:v>
                </c:pt>
                <c:pt idx="559">
                  <c:v>0.33980324074074075</c:v>
                </c:pt>
                <c:pt idx="560">
                  <c:v>0.33981481481481479</c:v>
                </c:pt>
                <c:pt idx="561">
                  <c:v>0.33982638888888889</c:v>
                </c:pt>
                <c:pt idx="562">
                  <c:v>0.33983796296296293</c:v>
                </c:pt>
                <c:pt idx="563">
                  <c:v>0.33984953703703707</c:v>
                </c:pt>
                <c:pt idx="564">
                  <c:v>0.33986111111111111</c:v>
                </c:pt>
                <c:pt idx="565">
                  <c:v>0.33987268518518521</c:v>
                </c:pt>
                <c:pt idx="566">
                  <c:v>0.33988425925925925</c:v>
                </c:pt>
                <c:pt idx="567">
                  <c:v>0.33989583333333334</c:v>
                </c:pt>
                <c:pt idx="568">
                  <c:v>0.33990740740740738</c:v>
                </c:pt>
                <c:pt idx="569">
                  <c:v>0.33991898148148153</c:v>
                </c:pt>
                <c:pt idx="570">
                  <c:v>0.33993055555555557</c:v>
                </c:pt>
                <c:pt idx="571">
                  <c:v>0.33994212962962966</c:v>
                </c:pt>
                <c:pt idx="572">
                  <c:v>0.3399537037037037</c:v>
                </c:pt>
                <c:pt idx="573">
                  <c:v>0.3399652777777778</c:v>
                </c:pt>
                <c:pt idx="574">
                  <c:v>0.33997685185185184</c:v>
                </c:pt>
                <c:pt idx="575">
                  <c:v>0.33998842592592587</c:v>
                </c:pt>
                <c:pt idx="576">
                  <c:v>0.34</c:v>
                </c:pt>
                <c:pt idx="577">
                  <c:v>0.34001157407407406</c:v>
                </c:pt>
                <c:pt idx="578">
                  <c:v>0.34002314814814816</c:v>
                </c:pt>
                <c:pt idx="579">
                  <c:v>0.3400347222222222</c:v>
                </c:pt>
                <c:pt idx="580">
                  <c:v>0.34004629629629629</c:v>
                </c:pt>
                <c:pt idx="581">
                  <c:v>0.34005787037037033</c:v>
                </c:pt>
                <c:pt idx="582">
                  <c:v>0.34006944444444448</c:v>
                </c:pt>
                <c:pt idx="583">
                  <c:v>0.34008101851851852</c:v>
                </c:pt>
                <c:pt idx="584">
                  <c:v>0.34009259259259261</c:v>
                </c:pt>
                <c:pt idx="585">
                  <c:v>0.34010416666666665</c:v>
                </c:pt>
                <c:pt idx="586">
                  <c:v>0.34011574074074075</c:v>
                </c:pt>
                <c:pt idx="587">
                  <c:v>0.34012731481481479</c:v>
                </c:pt>
                <c:pt idx="588">
                  <c:v>0.34013888888888894</c:v>
                </c:pt>
                <c:pt idx="589">
                  <c:v>0.34015046296296297</c:v>
                </c:pt>
                <c:pt idx="590">
                  <c:v>0.34016203703703707</c:v>
                </c:pt>
                <c:pt idx="591">
                  <c:v>0.34017361111111111</c:v>
                </c:pt>
                <c:pt idx="592">
                  <c:v>0.3401851851851852</c:v>
                </c:pt>
                <c:pt idx="593">
                  <c:v>0.34019675925925924</c:v>
                </c:pt>
                <c:pt idx="594">
                  <c:v>0.34020833333333328</c:v>
                </c:pt>
                <c:pt idx="595">
                  <c:v>0.34021990740740743</c:v>
                </c:pt>
                <c:pt idx="596">
                  <c:v>0.34023148148148147</c:v>
                </c:pt>
                <c:pt idx="597">
                  <c:v>0.34024305555555556</c:v>
                </c:pt>
                <c:pt idx="598">
                  <c:v>0.3402546296296296</c:v>
                </c:pt>
                <c:pt idx="599">
                  <c:v>0.3402662037037037</c:v>
                </c:pt>
                <c:pt idx="600">
                  <c:v>0.34027777777777773</c:v>
                </c:pt>
                <c:pt idx="601">
                  <c:v>0.34028935185185188</c:v>
                </c:pt>
                <c:pt idx="602">
                  <c:v>0.34030092592592592</c:v>
                </c:pt>
                <c:pt idx="603">
                  <c:v>0.34031250000000002</c:v>
                </c:pt>
                <c:pt idx="604">
                  <c:v>0.34032407407407406</c:v>
                </c:pt>
                <c:pt idx="605">
                  <c:v>0.34033564814814815</c:v>
                </c:pt>
                <c:pt idx="606">
                  <c:v>0.34034722222222219</c:v>
                </c:pt>
                <c:pt idx="607">
                  <c:v>0.34035879629629634</c:v>
                </c:pt>
                <c:pt idx="608">
                  <c:v>0.34037037037037038</c:v>
                </c:pt>
                <c:pt idx="609">
                  <c:v>0.34038194444444447</c:v>
                </c:pt>
                <c:pt idx="610">
                  <c:v>0.34039351851851851</c:v>
                </c:pt>
                <c:pt idx="611">
                  <c:v>0.34040509259259261</c:v>
                </c:pt>
                <c:pt idx="612">
                  <c:v>0.34041666666666665</c:v>
                </c:pt>
                <c:pt idx="613">
                  <c:v>0.3404282407407408</c:v>
                </c:pt>
                <c:pt idx="614">
                  <c:v>0.34043981481481483</c:v>
                </c:pt>
                <c:pt idx="615">
                  <c:v>0.34045138888888887</c:v>
                </c:pt>
                <c:pt idx="616">
                  <c:v>0.34046296296296297</c:v>
                </c:pt>
                <c:pt idx="617">
                  <c:v>0.34047453703703701</c:v>
                </c:pt>
                <c:pt idx="618">
                  <c:v>0.3404861111111111</c:v>
                </c:pt>
                <c:pt idx="619">
                  <c:v>0.34049768518518514</c:v>
                </c:pt>
                <c:pt idx="620">
                  <c:v>0.34050925925925929</c:v>
                </c:pt>
                <c:pt idx="621">
                  <c:v>0.34052083333333333</c:v>
                </c:pt>
                <c:pt idx="622">
                  <c:v>0.34053240740740742</c:v>
                </c:pt>
                <c:pt idx="623">
                  <c:v>0.34054398148148146</c:v>
                </c:pt>
                <c:pt idx="624">
                  <c:v>0.34055555555555556</c:v>
                </c:pt>
                <c:pt idx="625">
                  <c:v>0.34056712962962959</c:v>
                </c:pt>
                <c:pt idx="626">
                  <c:v>0.34057870370370374</c:v>
                </c:pt>
                <c:pt idx="627">
                  <c:v>0.34059027777777778</c:v>
                </c:pt>
                <c:pt idx="628">
                  <c:v>0.34060185185185188</c:v>
                </c:pt>
                <c:pt idx="629">
                  <c:v>0.34061342592592592</c:v>
                </c:pt>
                <c:pt idx="630">
                  <c:v>0.34062500000000001</c:v>
                </c:pt>
                <c:pt idx="631">
                  <c:v>0.34063657407407405</c:v>
                </c:pt>
                <c:pt idx="632">
                  <c:v>0.3406481481481482</c:v>
                </c:pt>
                <c:pt idx="633">
                  <c:v>0.34065972222222224</c:v>
                </c:pt>
                <c:pt idx="634">
                  <c:v>0.34067129629629633</c:v>
                </c:pt>
                <c:pt idx="635">
                  <c:v>0.34068287037037037</c:v>
                </c:pt>
                <c:pt idx="636">
                  <c:v>0.34069444444444441</c:v>
                </c:pt>
                <c:pt idx="637">
                  <c:v>0.34070601851851851</c:v>
                </c:pt>
                <c:pt idx="638">
                  <c:v>0.34071759259259254</c:v>
                </c:pt>
                <c:pt idx="639">
                  <c:v>0.34072916666666669</c:v>
                </c:pt>
                <c:pt idx="640">
                  <c:v>0.34074074074074073</c:v>
                </c:pt>
                <c:pt idx="641">
                  <c:v>0.34075231481481483</c:v>
                </c:pt>
                <c:pt idx="642">
                  <c:v>0.34076388888888887</c:v>
                </c:pt>
                <c:pt idx="643">
                  <c:v>0.34077546296296296</c:v>
                </c:pt>
                <c:pt idx="644">
                  <c:v>0.340787037037037</c:v>
                </c:pt>
                <c:pt idx="645">
                  <c:v>0.34079861111111115</c:v>
                </c:pt>
                <c:pt idx="646">
                  <c:v>0.34081018518518519</c:v>
                </c:pt>
                <c:pt idx="647">
                  <c:v>0.34082175925925928</c:v>
                </c:pt>
                <c:pt idx="648">
                  <c:v>0.34083333333333332</c:v>
                </c:pt>
                <c:pt idx="649">
                  <c:v>0.34084490740740742</c:v>
                </c:pt>
                <c:pt idx="650">
                  <c:v>0.34085648148148145</c:v>
                </c:pt>
                <c:pt idx="651">
                  <c:v>0.3408680555555556</c:v>
                </c:pt>
                <c:pt idx="652">
                  <c:v>0.34087962962962964</c:v>
                </c:pt>
                <c:pt idx="653">
                  <c:v>0.34089120370370374</c:v>
                </c:pt>
                <c:pt idx="654">
                  <c:v>0.34090277777777778</c:v>
                </c:pt>
                <c:pt idx="655">
                  <c:v>0.34091435185185182</c:v>
                </c:pt>
                <c:pt idx="656">
                  <c:v>0.34092592592592591</c:v>
                </c:pt>
                <c:pt idx="657">
                  <c:v>0.34093749999999995</c:v>
                </c:pt>
                <c:pt idx="658">
                  <c:v>0.3409490740740741</c:v>
                </c:pt>
                <c:pt idx="659">
                  <c:v>0.34096064814814814</c:v>
                </c:pt>
                <c:pt idx="660">
                  <c:v>0.34097222222222223</c:v>
                </c:pt>
                <c:pt idx="661">
                  <c:v>0.34098379629629627</c:v>
                </c:pt>
                <c:pt idx="662">
                  <c:v>0.34099537037037037</c:v>
                </c:pt>
                <c:pt idx="663">
                  <c:v>0.3410069444444444</c:v>
                </c:pt>
                <c:pt idx="664">
                  <c:v>0.34101851851851855</c:v>
                </c:pt>
                <c:pt idx="665">
                  <c:v>0.34103009259259259</c:v>
                </c:pt>
                <c:pt idx="666">
                  <c:v>0.34104166666666669</c:v>
                </c:pt>
                <c:pt idx="667">
                  <c:v>0.34105324074074073</c:v>
                </c:pt>
                <c:pt idx="668">
                  <c:v>0.34106481481481482</c:v>
                </c:pt>
                <c:pt idx="669">
                  <c:v>0.34107638888888886</c:v>
                </c:pt>
                <c:pt idx="670">
                  <c:v>0.34108796296296301</c:v>
                </c:pt>
                <c:pt idx="671">
                  <c:v>0.34109953703703705</c:v>
                </c:pt>
                <c:pt idx="672">
                  <c:v>0.34111111111111114</c:v>
                </c:pt>
                <c:pt idx="673">
                  <c:v>0.34112268518518518</c:v>
                </c:pt>
                <c:pt idx="674">
                  <c:v>0.34113425925925928</c:v>
                </c:pt>
                <c:pt idx="675">
                  <c:v>0.34114583333333331</c:v>
                </c:pt>
                <c:pt idx="676">
                  <c:v>0.34115740740740735</c:v>
                </c:pt>
                <c:pt idx="677">
                  <c:v>0.3411689814814815</c:v>
                </c:pt>
                <c:pt idx="678">
                  <c:v>0.34118055555555554</c:v>
                </c:pt>
                <c:pt idx="679">
                  <c:v>0.34119212962962964</c:v>
                </c:pt>
                <c:pt idx="680">
                  <c:v>0.34120370370370368</c:v>
                </c:pt>
                <c:pt idx="681">
                  <c:v>0.34121527777777777</c:v>
                </c:pt>
                <c:pt idx="682">
                  <c:v>0.34122685185185181</c:v>
                </c:pt>
                <c:pt idx="683">
                  <c:v>0.34123842592592596</c:v>
                </c:pt>
                <c:pt idx="684">
                  <c:v>0.34125</c:v>
                </c:pt>
                <c:pt idx="685">
                  <c:v>0.34126157407407409</c:v>
                </c:pt>
                <c:pt idx="686">
                  <c:v>0.34127314814814813</c:v>
                </c:pt>
                <c:pt idx="687">
                  <c:v>0.34128472222222223</c:v>
                </c:pt>
                <c:pt idx="688">
                  <c:v>0.34129629629629626</c:v>
                </c:pt>
                <c:pt idx="689">
                  <c:v>0.34130787037037041</c:v>
                </c:pt>
                <c:pt idx="690">
                  <c:v>0.34131944444444445</c:v>
                </c:pt>
                <c:pt idx="691">
                  <c:v>0.34133101851851855</c:v>
                </c:pt>
                <c:pt idx="692">
                  <c:v>0.34134259259259259</c:v>
                </c:pt>
                <c:pt idx="693">
                  <c:v>0.34135416666666668</c:v>
                </c:pt>
                <c:pt idx="694">
                  <c:v>0.34136574074074072</c:v>
                </c:pt>
                <c:pt idx="695">
                  <c:v>0.34137731481481487</c:v>
                </c:pt>
                <c:pt idx="696">
                  <c:v>0.34138888888888891</c:v>
                </c:pt>
                <c:pt idx="697">
                  <c:v>0.34140046296296295</c:v>
                </c:pt>
                <c:pt idx="698">
                  <c:v>0.34141203703703704</c:v>
                </c:pt>
                <c:pt idx="699">
                  <c:v>0.34142361111111108</c:v>
                </c:pt>
                <c:pt idx="700">
                  <c:v>0.34143518518518517</c:v>
                </c:pt>
                <c:pt idx="701">
                  <c:v>0.34144675925925921</c:v>
                </c:pt>
                <c:pt idx="702">
                  <c:v>0.34145833333333336</c:v>
                </c:pt>
                <c:pt idx="703">
                  <c:v>0.3414699074074074</c:v>
                </c:pt>
                <c:pt idx="704">
                  <c:v>0.3414814814814815</c:v>
                </c:pt>
                <c:pt idx="705">
                  <c:v>0.34149305555555554</c:v>
                </c:pt>
                <c:pt idx="706">
                  <c:v>0.34150462962962963</c:v>
                </c:pt>
                <c:pt idx="707">
                  <c:v>0.34151620370370367</c:v>
                </c:pt>
                <c:pt idx="708">
                  <c:v>0.34152777777777782</c:v>
                </c:pt>
                <c:pt idx="709">
                  <c:v>0.34153935185185186</c:v>
                </c:pt>
                <c:pt idx="710">
                  <c:v>0.34155092592592595</c:v>
                </c:pt>
                <c:pt idx="711">
                  <c:v>0.34156249999999999</c:v>
                </c:pt>
                <c:pt idx="712">
                  <c:v>0.34157407407407409</c:v>
                </c:pt>
                <c:pt idx="713">
                  <c:v>0.34158564814814812</c:v>
                </c:pt>
                <c:pt idx="714">
                  <c:v>0.34159722222222227</c:v>
                </c:pt>
                <c:pt idx="715">
                  <c:v>0.34160879629629631</c:v>
                </c:pt>
                <c:pt idx="716">
                  <c:v>0.34162037037037035</c:v>
                </c:pt>
                <c:pt idx="717">
                  <c:v>0.34163194444444445</c:v>
                </c:pt>
                <c:pt idx="718">
                  <c:v>0.34164351851851849</c:v>
                </c:pt>
                <c:pt idx="719">
                  <c:v>0.34165509259259258</c:v>
                </c:pt>
                <c:pt idx="720">
                  <c:v>0.34166666666666662</c:v>
                </c:pt>
                <c:pt idx="721">
                  <c:v>0.34167824074074077</c:v>
                </c:pt>
                <c:pt idx="722">
                  <c:v>0.34168981481481481</c:v>
                </c:pt>
                <c:pt idx="723">
                  <c:v>0.3417013888888889</c:v>
                </c:pt>
                <c:pt idx="724">
                  <c:v>0.34171296296296294</c:v>
                </c:pt>
                <c:pt idx="725">
                  <c:v>0.34172453703703703</c:v>
                </c:pt>
                <c:pt idx="726">
                  <c:v>0.34173611111111107</c:v>
                </c:pt>
                <c:pt idx="727">
                  <c:v>0.34174768518518522</c:v>
                </c:pt>
                <c:pt idx="728">
                  <c:v>0.34175925925925926</c:v>
                </c:pt>
                <c:pt idx="729">
                  <c:v>0.34177083333333336</c:v>
                </c:pt>
                <c:pt idx="730">
                  <c:v>0.3417824074074074</c:v>
                </c:pt>
                <c:pt idx="731">
                  <c:v>0.34179398148148149</c:v>
                </c:pt>
                <c:pt idx="732">
                  <c:v>0.34180555555555553</c:v>
                </c:pt>
                <c:pt idx="733">
                  <c:v>0.34181712962962968</c:v>
                </c:pt>
                <c:pt idx="734">
                  <c:v>0.34182870370370372</c:v>
                </c:pt>
                <c:pt idx="735">
                  <c:v>0.34184027777777781</c:v>
                </c:pt>
                <c:pt idx="736">
                  <c:v>0.34185185185185185</c:v>
                </c:pt>
                <c:pt idx="737">
                  <c:v>0.34186342592592589</c:v>
                </c:pt>
                <c:pt idx="738">
                  <c:v>0.34187499999999998</c:v>
                </c:pt>
                <c:pt idx="739">
                  <c:v>0.34188657407407402</c:v>
                </c:pt>
                <c:pt idx="740">
                  <c:v>0.34189814814814817</c:v>
                </c:pt>
                <c:pt idx="741">
                  <c:v>0.34190972222222221</c:v>
                </c:pt>
                <c:pt idx="742">
                  <c:v>0.34192129629629631</c:v>
                </c:pt>
                <c:pt idx="743">
                  <c:v>0.34193287037037035</c:v>
                </c:pt>
                <c:pt idx="744">
                  <c:v>0.34194444444444444</c:v>
                </c:pt>
                <c:pt idx="745">
                  <c:v>0.34195601851851848</c:v>
                </c:pt>
                <c:pt idx="746">
                  <c:v>0.34196759259259263</c:v>
                </c:pt>
                <c:pt idx="747">
                  <c:v>0.34197916666666667</c:v>
                </c:pt>
                <c:pt idx="748">
                  <c:v>0.34199074074074076</c:v>
                </c:pt>
                <c:pt idx="749">
                  <c:v>0.3420023148148148</c:v>
                </c:pt>
                <c:pt idx="750">
                  <c:v>0.3420138888888889</c:v>
                </c:pt>
                <c:pt idx="751">
                  <c:v>0.34202546296296293</c:v>
                </c:pt>
                <c:pt idx="752">
                  <c:v>0.34203703703703708</c:v>
                </c:pt>
                <c:pt idx="753">
                  <c:v>0.34204861111111112</c:v>
                </c:pt>
                <c:pt idx="754">
                  <c:v>0.34206018518518522</c:v>
                </c:pt>
                <c:pt idx="755">
                  <c:v>0.34207175925925926</c:v>
                </c:pt>
                <c:pt idx="756">
                  <c:v>0.34208333333333335</c:v>
                </c:pt>
                <c:pt idx="757">
                  <c:v>0.34209490740740739</c:v>
                </c:pt>
                <c:pt idx="758">
                  <c:v>0.34210648148148143</c:v>
                </c:pt>
                <c:pt idx="759">
                  <c:v>0.34211805555555558</c:v>
                </c:pt>
                <c:pt idx="760">
                  <c:v>0.34212962962962962</c:v>
                </c:pt>
                <c:pt idx="761">
                  <c:v>0.34214120370370371</c:v>
                </c:pt>
                <c:pt idx="762">
                  <c:v>0.34215277777777775</c:v>
                </c:pt>
                <c:pt idx="763">
                  <c:v>0.34216435185185184</c:v>
                </c:pt>
                <c:pt idx="764">
                  <c:v>0.34217592592592588</c:v>
                </c:pt>
                <c:pt idx="765">
                  <c:v>0.34218750000000003</c:v>
                </c:pt>
                <c:pt idx="766">
                  <c:v>0.34219907407407407</c:v>
                </c:pt>
                <c:pt idx="767">
                  <c:v>0.34221064814814817</c:v>
                </c:pt>
                <c:pt idx="768">
                  <c:v>0.34222222222222221</c:v>
                </c:pt>
                <c:pt idx="769">
                  <c:v>0.3422337962962963</c:v>
                </c:pt>
                <c:pt idx="770">
                  <c:v>0.34224537037037034</c:v>
                </c:pt>
                <c:pt idx="771">
                  <c:v>0.34225694444444449</c:v>
                </c:pt>
                <c:pt idx="772">
                  <c:v>0.34226851851851853</c:v>
                </c:pt>
                <c:pt idx="773">
                  <c:v>0.34228009259259262</c:v>
                </c:pt>
                <c:pt idx="774">
                  <c:v>0.34229166666666666</c:v>
                </c:pt>
                <c:pt idx="775">
                  <c:v>0.34230324074074076</c:v>
                </c:pt>
                <c:pt idx="776">
                  <c:v>0.34231481481481479</c:v>
                </c:pt>
                <c:pt idx="777">
                  <c:v>0.34232638888888883</c:v>
                </c:pt>
                <c:pt idx="778">
                  <c:v>0.34233796296296298</c:v>
                </c:pt>
                <c:pt idx="779">
                  <c:v>0.34234953703703702</c:v>
                </c:pt>
                <c:pt idx="780">
                  <c:v>0.34236111111111112</c:v>
                </c:pt>
                <c:pt idx="781">
                  <c:v>0.34237268518518515</c:v>
                </c:pt>
                <c:pt idx="782">
                  <c:v>0.34238425925925925</c:v>
                </c:pt>
                <c:pt idx="783">
                  <c:v>0.34239583333333329</c:v>
                </c:pt>
                <c:pt idx="784">
                  <c:v>0.34240740740740744</c:v>
                </c:pt>
                <c:pt idx="785">
                  <c:v>0.34241898148148148</c:v>
                </c:pt>
                <c:pt idx="786">
                  <c:v>0.34243055555555557</c:v>
                </c:pt>
                <c:pt idx="787">
                  <c:v>0.34244212962962961</c:v>
                </c:pt>
                <c:pt idx="788">
                  <c:v>0.3424537037037037</c:v>
                </c:pt>
                <c:pt idx="789">
                  <c:v>0.34246527777777774</c:v>
                </c:pt>
                <c:pt idx="790">
                  <c:v>0.34247685185185189</c:v>
                </c:pt>
                <c:pt idx="791">
                  <c:v>0.34248842592592593</c:v>
                </c:pt>
                <c:pt idx="792">
                  <c:v>0.34250000000000003</c:v>
                </c:pt>
                <c:pt idx="793">
                  <c:v>0.34251157407407407</c:v>
                </c:pt>
                <c:pt idx="794">
                  <c:v>0.34252314814814816</c:v>
                </c:pt>
                <c:pt idx="795">
                  <c:v>0.3425347222222222</c:v>
                </c:pt>
                <c:pt idx="796">
                  <c:v>0.34254629629629635</c:v>
                </c:pt>
                <c:pt idx="797">
                  <c:v>0.34255787037037039</c:v>
                </c:pt>
                <c:pt idx="798">
                  <c:v>0.34256944444444448</c:v>
                </c:pt>
                <c:pt idx="799">
                  <c:v>0.34258101851851852</c:v>
                </c:pt>
                <c:pt idx="800">
                  <c:v>0.34259259259259256</c:v>
                </c:pt>
                <c:pt idx="801">
                  <c:v>0.34260416666666665</c:v>
                </c:pt>
                <c:pt idx="802">
                  <c:v>0.34261574074074069</c:v>
                </c:pt>
                <c:pt idx="803">
                  <c:v>0.34262731481481484</c:v>
                </c:pt>
                <c:pt idx="804">
                  <c:v>0.34263888888888888</c:v>
                </c:pt>
                <c:pt idx="805">
                  <c:v>0.34265046296296298</c:v>
                </c:pt>
                <c:pt idx="806">
                  <c:v>0.34266203703703701</c:v>
                </c:pt>
                <c:pt idx="807">
                  <c:v>0.34267361111111111</c:v>
                </c:pt>
                <c:pt idx="808">
                  <c:v>0.34268518518518515</c:v>
                </c:pt>
                <c:pt idx="809">
                  <c:v>0.3426967592592593</c:v>
                </c:pt>
                <c:pt idx="810">
                  <c:v>0.34270833333333334</c:v>
                </c:pt>
                <c:pt idx="811">
                  <c:v>0.34271990740740743</c:v>
                </c:pt>
                <c:pt idx="812">
                  <c:v>0.34273148148148147</c:v>
                </c:pt>
                <c:pt idx="813">
                  <c:v>0.34274305555555556</c:v>
                </c:pt>
                <c:pt idx="814">
                  <c:v>0.3427546296296296</c:v>
                </c:pt>
                <c:pt idx="815">
                  <c:v>0.34276620370370375</c:v>
                </c:pt>
                <c:pt idx="816">
                  <c:v>0.34277777777777779</c:v>
                </c:pt>
                <c:pt idx="817">
                  <c:v>0.34278935185185189</c:v>
                </c:pt>
                <c:pt idx="818">
                  <c:v>0.34280092592592593</c:v>
                </c:pt>
                <c:pt idx="819">
                  <c:v>0.34281249999999996</c:v>
                </c:pt>
                <c:pt idx="820">
                  <c:v>0.34282407407407406</c:v>
                </c:pt>
                <c:pt idx="821">
                  <c:v>0.3428356481481481</c:v>
                </c:pt>
                <c:pt idx="822">
                  <c:v>0.34284722222222225</c:v>
                </c:pt>
                <c:pt idx="823">
                  <c:v>0.34285879629629629</c:v>
                </c:pt>
                <c:pt idx="824">
                  <c:v>0.34287037037037038</c:v>
                </c:pt>
                <c:pt idx="825">
                  <c:v>0.34288194444444442</c:v>
                </c:pt>
                <c:pt idx="826">
                  <c:v>0.34289351851851851</c:v>
                </c:pt>
                <c:pt idx="827">
                  <c:v>0.34290509259259255</c:v>
                </c:pt>
                <c:pt idx="828">
                  <c:v>0.3429166666666667</c:v>
                </c:pt>
                <c:pt idx="829">
                  <c:v>0.34292824074074074</c:v>
                </c:pt>
                <c:pt idx="830">
                  <c:v>0.34293981481481484</c:v>
                </c:pt>
                <c:pt idx="831">
                  <c:v>0.34295138888888888</c:v>
                </c:pt>
                <c:pt idx="832">
                  <c:v>0.34296296296296297</c:v>
                </c:pt>
                <c:pt idx="833">
                  <c:v>0.34297453703703701</c:v>
                </c:pt>
                <c:pt idx="834">
                  <c:v>0.34298611111111116</c:v>
                </c:pt>
                <c:pt idx="835">
                  <c:v>0.3429976851851852</c:v>
                </c:pt>
                <c:pt idx="836">
                  <c:v>0.34300925925925929</c:v>
                </c:pt>
                <c:pt idx="837">
                  <c:v>0.34302083333333333</c:v>
                </c:pt>
                <c:pt idx="838">
                  <c:v>0.34303240740740742</c:v>
                </c:pt>
                <c:pt idx="839">
                  <c:v>0.34304398148148146</c:v>
                </c:pt>
                <c:pt idx="840">
                  <c:v>0.3430555555555555</c:v>
                </c:pt>
                <c:pt idx="841">
                  <c:v>0.34306712962962965</c:v>
                </c:pt>
                <c:pt idx="842">
                  <c:v>0.34307870370370369</c:v>
                </c:pt>
                <c:pt idx="843">
                  <c:v>0.34309027777777779</c:v>
                </c:pt>
                <c:pt idx="844">
                  <c:v>0.34310185185185182</c:v>
                </c:pt>
                <c:pt idx="845">
                  <c:v>0.34311342592592592</c:v>
                </c:pt>
                <c:pt idx="846">
                  <c:v>0.34312499999999996</c:v>
                </c:pt>
                <c:pt idx="847">
                  <c:v>0.34313657407407411</c:v>
                </c:pt>
                <c:pt idx="848">
                  <c:v>0.34314814814814815</c:v>
                </c:pt>
                <c:pt idx="849">
                  <c:v>0.34315972222222224</c:v>
                </c:pt>
                <c:pt idx="850">
                  <c:v>0.34317129629629628</c:v>
                </c:pt>
                <c:pt idx="851">
                  <c:v>0.34318287037037037</c:v>
                </c:pt>
                <c:pt idx="852">
                  <c:v>0.34319444444444441</c:v>
                </c:pt>
                <c:pt idx="853">
                  <c:v>0.34320601851851856</c:v>
                </c:pt>
                <c:pt idx="854">
                  <c:v>0.3432175925925926</c:v>
                </c:pt>
                <c:pt idx="855">
                  <c:v>0.3432291666666667</c:v>
                </c:pt>
                <c:pt idx="856">
                  <c:v>0.34324074074074074</c:v>
                </c:pt>
                <c:pt idx="857">
                  <c:v>0.34325231481481483</c:v>
                </c:pt>
                <c:pt idx="858">
                  <c:v>0.34326388888888887</c:v>
                </c:pt>
                <c:pt idx="859">
                  <c:v>0.34327546296296302</c:v>
                </c:pt>
                <c:pt idx="860">
                  <c:v>0.34328703703703706</c:v>
                </c:pt>
                <c:pt idx="861">
                  <c:v>0.3432986111111111</c:v>
                </c:pt>
                <c:pt idx="862">
                  <c:v>0.34331018518518519</c:v>
                </c:pt>
                <c:pt idx="863">
                  <c:v>0.34332175925925923</c:v>
                </c:pt>
                <c:pt idx="864">
                  <c:v>0.34333333333333332</c:v>
                </c:pt>
                <c:pt idx="865">
                  <c:v>0.34334490740740736</c:v>
                </c:pt>
                <c:pt idx="866">
                  <c:v>0.34335648148148151</c:v>
                </c:pt>
                <c:pt idx="867">
                  <c:v>0.34336805555555555</c:v>
                </c:pt>
                <c:pt idx="868">
                  <c:v>0.34337962962962965</c:v>
                </c:pt>
                <c:pt idx="869">
                  <c:v>0.34339120370370368</c:v>
                </c:pt>
                <c:pt idx="870">
                  <c:v>0.34340277777777778</c:v>
                </c:pt>
                <c:pt idx="871">
                  <c:v>0.34341435185185182</c:v>
                </c:pt>
                <c:pt idx="872">
                  <c:v>0.34342592592592597</c:v>
                </c:pt>
                <c:pt idx="873">
                  <c:v>0.34343750000000001</c:v>
                </c:pt>
                <c:pt idx="874">
                  <c:v>0.3434490740740741</c:v>
                </c:pt>
                <c:pt idx="875">
                  <c:v>0.34346064814814814</c:v>
                </c:pt>
                <c:pt idx="876">
                  <c:v>0.34347222222222223</c:v>
                </c:pt>
                <c:pt idx="877">
                  <c:v>0.34348379629629627</c:v>
                </c:pt>
                <c:pt idx="878">
                  <c:v>0.34349537037037042</c:v>
                </c:pt>
                <c:pt idx="879">
                  <c:v>0.34350694444444446</c:v>
                </c:pt>
                <c:pt idx="880">
                  <c:v>0.3435185185185185</c:v>
                </c:pt>
                <c:pt idx="881">
                  <c:v>0.3435300925925926</c:v>
                </c:pt>
                <c:pt idx="882">
                  <c:v>0.34354166666666663</c:v>
                </c:pt>
                <c:pt idx="883">
                  <c:v>0.34355324074074073</c:v>
                </c:pt>
                <c:pt idx="884">
                  <c:v>0.34356481481481477</c:v>
                </c:pt>
                <c:pt idx="885">
                  <c:v>0.34357638888888892</c:v>
                </c:pt>
                <c:pt idx="886">
                  <c:v>0.34358796296296296</c:v>
                </c:pt>
                <c:pt idx="887">
                  <c:v>0.34359953703703705</c:v>
                </c:pt>
                <c:pt idx="888">
                  <c:v>0.34361111111111109</c:v>
                </c:pt>
                <c:pt idx="889">
                  <c:v>0.34362268518518518</c:v>
                </c:pt>
                <c:pt idx="890">
                  <c:v>0.34363425925925922</c:v>
                </c:pt>
                <c:pt idx="891">
                  <c:v>0.34364583333333337</c:v>
                </c:pt>
                <c:pt idx="892">
                  <c:v>0.34365740740740741</c:v>
                </c:pt>
                <c:pt idx="893">
                  <c:v>0.34366898148148151</c:v>
                </c:pt>
                <c:pt idx="894">
                  <c:v>0.34368055555555554</c:v>
                </c:pt>
                <c:pt idx="895">
                  <c:v>0.34369212962962964</c:v>
                </c:pt>
                <c:pt idx="896">
                  <c:v>0.34370370370370368</c:v>
                </c:pt>
                <c:pt idx="897">
                  <c:v>0.34371527777777783</c:v>
                </c:pt>
                <c:pt idx="898">
                  <c:v>0.34372685185185187</c:v>
                </c:pt>
                <c:pt idx="899">
                  <c:v>0.34373842592592596</c:v>
                </c:pt>
                <c:pt idx="900">
                  <c:v>0.34375</c:v>
                </c:pt>
                <c:pt idx="901">
                  <c:v>0.34376157407407404</c:v>
                </c:pt>
                <c:pt idx="902">
                  <c:v>0.34377314814814813</c:v>
                </c:pt>
                <c:pt idx="903">
                  <c:v>0.34378472222222217</c:v>
                </c:pt>
                <c:pt idx="904">
                  <c:v>0.34379629629629632</c:v>
                </c:pt>
                <c:pt idx="905">
                  <c:v>0.34380787037037036</c:v>
                </c:pt>
                <c:pt idx="906">
                  <c:v>0.34381944444444446</c:v>
                </c:pt>
                <c:pt idx="907">
                  <c:v>0.34383101851851849</c:v>
                </c:pt>
                <c:pt idx="908">
                  <c:v>0.34384259259259259</c:v>
                </c:pt>
                <c:pt idx="909">
                  <c:v>0.34385416666666663</c:v>
                </c:pt>
                <c:pt idx="910">
                  <c:v>0.34386574074074078</c:v>
                </c:pt>
                <c:pt idx="911">
                  <c:v>0.34387731481481482</c:v>
                </c:pt>
                <c:pt idx="912">
                  <c:v>0.34388888888888891</c:v>
                </c:pt>
                <c:pt idx="913">
                  <c:v>0.34390046296296295</c:v>
                </c:pt>
                <c:pt idx="914">
                  <c:v>0.34391203703703704</c:v>
                </c:pt>
                <c:pt idx="915">
                  <c:v>0.34392361111111108</c:v>
                </c:pt>
                <c:pt idx="916">
                  <c:v>0.34393518518518523</c:v>
                </c:pt>
                <c:pt idx="917">
                  <c:v>0.34394675925925927</c:v>
                </c:pt>
                <c:pt idx="918">
                  <c:v>0.34395833333333337</c:v>
                </c:pt>
                <c:pt idx="919">
                  <c:v>0.3439699074074074</c:v>
                </c:pt>
                <c:pt idx="920">
                  <c:v>0.3439814814814815</c:v>
                </c:pt>
                <c:pt idx="921">
                  <c:v>0.34399305555555554</c:v>
                </c:pt>
                <c:pt idx="922">
                  <c:v>0.34400462962962958</c:v>
                </c:pt>
                <c:pt idx="923">
                  <c:v>0.34401620370370373</c:v>
                </c:pt>
                <c:pt idx="924">
                  <c:v>0.34402777777777777</c:v>
                </c:pt>
                <c:pt idx="925">
                  <c:v>0.34403935185185186</c:v>
                </c:pt>
                <c:pt idx="926">
                  <c:v>0.3440509259259259</c:v>
                </c:pt>
                <c:pt idx="927">
                  <c:v>0.34406249999999999</c:v>
                </c:pt>
                <c:pt idx="928">
                  <c:v>0.34407407407407403</c:v>
                </c:pt>
                <c:pt idx="929">
                  <c:v>0.34408564814814818</c:v>
                </c:pt>
                <c:pt idx="930">
                  <c:v>0.34409722222222222</c:v>
                </c:pt>
                <c:pt idx="931">
                  <c:v>0.34410879629629632</c:v>
                </c:pt>
                <c:pt idx="932">
                  <c:v>0.34412037037037035</c:v>
                </c:pt>
                <c:pt idx="933">
                  <c:v>0.34413194444444445</c:v>
                </c:pt>
                <c:pt idx="934">
                  <c:v>0.34414351851851849</c:v>
                </c:pt>
                <c:pt idx="935">
                  <c:v>0.34415509259259264</c:v>
                </c:pt>
                <c:pt idx="936">
                  <c:v>0.34416666666666668</c:v>
                </c:pt>
                <c:pt idx="937">
                  <c:v>0.34417824074074077</c:v>
                </c:pt>
                <c:pt idx="938">
                  <c:v>0.34418981481481481</c:v>
                </c:pt>
                <c:pt idx="939">
                  <c:v>0.3442013888888889</c:v>
                </c:pt>
                <c:pt idx="940">
                  <c:v>0.34421296296296294</c:v>
                </c:pt>
                <c:pt idx="941">
                  <c:v>0.34422453703703698</c:v>
                </c:pt>
                <c:pt idx="942">
                  <c:v>0.34423611111111113</c:v>
                </c:pt>
                <c:pt idx="943">
                  <c:v>0.34424768518518517</c:v>
                </c:pt>
                <c:pt idx="944">
                  <c:v>0.34425925925925926</c:v>
                </c:pt>
                <c:pt idx="945">
                  <c:v>0.3442708333333333</c:v>
                </c:pt>
                <c:pt idx="946">
                  <c:v>0.3442824074074074</c:v>
                </c:pt>
                <c:pt idx="947">
                  <c:v>0.34429398148148144</c:v>
                </c:pt>
                <c:pt idx="948">
                  <c:v>0.34430555555555559</c:v>
                </c:pt>
                <c:pt idx="949">
                  <c:v>0.34431712962962963</c:v>
                </c:pt>
                <c:pt idx="950">
                  <c:v>0.34432870370370372</c:v>
                </c:pt>
                <c:pt idx="951">
                  <c:v>0.34434027777777776</c:v>
                </c:pt>
                <c:pt idx="952">
                  <c:v>0.34435185185185185</c:v>
                </c:pt>
                <c:pt idx="953">
                  <c:v>0.34436342592592589</c:v>
                </c:pt>
                <c:pt idx="954">
                  <c:v>0.34437500000000004</c:v>
                </c:pt>
                <c:pt idx="955">
                  <c:v>0.34438657407407408</c:v>
                </c:pt>
                <c:pt idx="956">
                  <c:v>0.34439814814814818</c:v>
                </c:pt>
                <c:pt idx="957">
                  <c:v>0.34440972222222221</c:v>
                </c:pt>
                <c:pt idx="958">
                  <c:v>0.34442129629629631</c:v>
                </c:pt>
                <c:pt idx="959">
                  <c:v>0.34443287037037035</c:v>
                </c:pt>
                <c:pt idx="960">
                  <c:v>0.3444444444444445</c:v>
                </c:pt>
                <c:pt idx="961">
                  <c:v>0.34445601851851854</c:v>
                </c:pt>
                <c:pt idx="962">
                  <c:v>0.34446759259259263</c:v>
                </c:pt>
                <c:pt idx="963">
                  <c:v>0.34447916666666667</c:v>
                </c:pt>
                <c:pt idx="964">
                  <c:v>0.34449074074074071</c:v>
                </c:pt>
                <c:pt idx="965">
                  <c:v>0.3445023148148148</c:v>
                </c:pt>
                <c:pt idx="966">
                  <c:v>0.34451388888888884</c:v>
                </c:pt>
                <c:pt idx="967">
                  <c:v>0.34452546296296299</c:v>
                </c:pt>
                <c:pt idx="968">
                  <c:v>0.34453703703703703</c:v>
                </c:pt>
                <c:pt idx="969">
                  <c:v>0.34454861111111112</c:v>
                </c:pt>
                <c:pt idx="970">
                  <c:v>0.34456018518518516</c:v>
                </c:pt>
                <c:pt idx="971">
                  <c:v>0.34457175925925926</c:v>
                </c:pt>
                <c:pt idx="972">
                  <c:v>0.3445833333333333</c:v>
                </c:pt>
                <c:pt idx="973">
                  <c:v>0.34459490740740745</c:v>
                </c:pt>
                <c:pt idx="974">
                  <c:v>0.34460648148148149</c:v>
                </c:pt>
                <c:pt idx="975">
                  <c:v>0.34461805555555558</c:v>
                </c:pt>
                <c:pt idx="976">
                  <c:v>0.34462962962962962</c:v>
                </c:pt>
                <c:pt idx="977">
                  <c:v>0.34464120370370371</c:v>
                </c:pt>
                <c:pt idx="978">
                  <c:v>0.34465277777777775</c:v>
                </c:pt>
                <c:pt idx="979">
                  <c:v>0.3446643518518519</c:v>
                </c:pt>
                <c:pt idx="980">
                  <c:v>0.34467592592592594</c:v>
                </c:pt>
                <c:pt idx="981">
                  <c:v>0.34468750000000004</c:v>
                </c:pt>
                <c:pt idx="982">
                  <c:v>0.34469907407407407</c:v>
                </c:pt>
                <c:pt idx="983">
                  <c:v>0.34471064814814811</c:v>
                </c:pt>
                <c:pt idx="984">
                  <c:v>0.34472222222222221</c:v>
                </c:pt>
                <c:pt idx="985">
                  <c:v>0.34473379629629625</c:v>
                </c:pt>
                <c:pt idx="986">
                  <c:v>0.3447453703703704</c:v>
                </c:pt>
                <c:pt idx="987">
                  <c:v>0.34475694444444444</c:v>
                </c:pt>
                <c:pt idx="988">
                  <c:v>0.34476851851851853</c:v>
                </c:pt>
                <c:pt idx="989">
                  <c:v>0.34478009259259257</c:v>
                </c:pt>
                <c:pt idx="990">
                  <c:v>0.34479166666666666</c:v>
                </c:pt>
                <c:pt idx="991">
                  <c:v>0.3448032407407407</c:v>
                </c:pt>
                <c:pt idx="992">
                  <c:v>0.34481481481481485</c:v>
                </c:pt>
                <c:pt idx="993">
                  <c:v>0.34482638888888889</c:v>
                </c:pt>
                <c:pt idx="994">
                  <c:v>0.34483796296296299</c:v>
                </c:pt>
                <c:pt idx="995">
                  <c:v>0.34484953703703702</c:v>
                </c:pt>
                <c:pt idx="996">
                  <c:v>0.34486111111111112</c:v>
                </c:pt>
                <c:pt idx="997">
                  <c:v>0.34487268518518516</c:v>
                </c:pt>
                <c:pt idx="998">
                  <c:v>0.34488425925925931</c:v>
                </c:pt>
                <c:pt idx="999">
                  <c:v>0.34489583333333335</c:v>
                </c:pt>
                <c:pt idx="1000">
                  <c:v>0.34490740740740744</c:v>
                </c:pt>
                <c:pt idx="1001">
                  <c:v>0.34491898148148148</c:v>
                </c:pt>
                <c:pt idx="1002">
                  <c:v>0.34493055555555552</c:v>
                </c:pt>
                <c:pt idx="1003">
                  <c:v>0.34494212962962961</c:v>
                </c:pt>
                <c:pt idx="1004">
                  <c:v>0.34495370370370365</c:v>
                </c:pt>
                <c:pt idx="1005">
                  <c:v>0.3449652777777778</c:v>
                </c:pt>
                <c:pt idx="1006">
                  <c:v>0.34497685185185184</c:v>
                </c:pt>
                <c:pt idx="1007">
                  <c:v>0.34498842592592593</c:v>
                </c:pt>
                <c:pt idx="1008">
                  <c:v>0.34499999999999997</c:v>
                </c:pt>
                <c:pt idx="1009">
                  <c:v>0.34501157407407407</c:v>
                </c:pt>
                <c:pt idx="1010">
                  <c:v>0.34502314814814811</c:v>
                </c:pt>
                <c:pt idx="1011">
                  <c:v>0.34503472222222226</c:v>
                </c:pt>
                <c:pt idx="1012">
                  <c:v>0.3450462962962963</c:v>
                </c:pt>
                <c:pt idx="1013">
                  <c:v>0.34505787037037039</c:v>
                </c:pt>
                <c:pt idx="1014">
                  <c:v>0.34506944444444443</c:v>
                </c:pt>
                <c:pt idx="1015">
                  <c:v>0.34508101851851852</c:v>
                </c:pt>
                <c:pt idx="1016">
                  <c:v>0.34509259259259256</c:v>
                </c:pt>
                <c:pt idx="1017">
                  <c:v>0.34510416666666671</c:v>
                </c:pt>
                <c:pt idx="1018">
                  <c:v>0.34511574074074075</c:v>
                </c:pt>
                <c:pt idx="1019">
                  <c:v>0.34512731481481485</c:v>
                </c:pt>
                <c:pt idx="1020">
                  <c:v>0.34513888888888888</c:v>
                </c:pt>
                <c:pt idx="1021">
                  <c:v>0.34515046296296298</c:v>
                </c:pt>
                <c:pt idx="1022">
                  <c:v>0.34516203703703702</c:v>
                </c:pt>
                <c:pt idx="1023">
                  <c:v>0.34517361111111117</c:v>
                </c:pt>
                <c:pt idx="1024">
                  <c:v>0.34518518518518521</c:v>
                </c:pt>
                <c:pt idx="1025">
                  <c:v>0.34519675925925924</c:v>
                </c:pt>
                <c:pt idx="1026">
                  <c:v>0.34520833333333334</c:v>
                </c:pt>
                <c:pt idx="1027">
                  <c:v>0.34521990740740738</c:v>
                </c:pt>
                <c:pt idx="1028">
                  <c:v>0.34523148148148147</c:v>
                </c:pt>
                <c:pt idx="1029">
                  <c:v>0.34524305555555551</c:v>
                </c:pt>
                <c:pt idx="1030">
                  <c:v>0.34525462962962966</c:v>
                </c:pt>
                <c:pt idx="1031">
                  <c:v>0.3452662037037037</c:v>
                </c:pt>
                <c:pt idx="1032">
                  <c:v>0.34527777777777779</c:v>
                </c:pt>
                <c:pt idx="1033">
                  <c:v>0.34528935185185183</c:v>
                </c:pt>
                <c:pt idx="1034">
                  <c:v>0.34530092592592593</c:v>
                </c:pt>
                <c:pt idx="1035">
                  <c:v>0.34531249999999997</c:v>
                </c:pt>
                <c:pt idx="1036">
                  <c:v>0.34532407407407412</c:v>
                </c:pt>
                <c:pt idx="1037">
                  <c:v>0.34533564814814816</c:v>
                </c:pt>
                <c:pt idx="1038">
                  <c:v>0.34534722222222225</c:v>
                </c:pt>
                <c:pt idx="1039">
                  <c:v>0.34535879629629629</c:v>
                </c:pt>
                <c:pt idx="1040">
                  <c:v>0.34537037037037038</c:v>
                </c:pt>
                <c:pt idx="1041">
                  <c:v>0.34538194444444442</c:v>
                </c:pt>
                <c:pt idx="1042">
                  <c:v>0.34539351851851857</c:v>
                </c:pt>
                <c:pt idx="1043">
                  <c:v>0.34540509259259261</c:v>
                </c:pt>
                <c:pt idx="1044">
                  <c:v>0.34541666666666665</c:v>
                </c:pt>
                <c:pt idx="1045">
                  <c:v>0.34542824074074074</c:v>
                </c:pt>
                <c:pt idx="1046">
                  <c:v>0.34543981481481478</c:v>
                </c:pt>
                <c:pt idx="1047">
                  <c:v>0.34545138888888888</c:v>
                </c:pt>
                <c:pt idx="1048">
                  <c:v>0.34546296296296292</c:v>
                </c:pt>
                <c:pt idx="1049">
                  <c:v>0.34547453703703707</c:v>
                </c:pt>
                <c:pt idx="1050">
                  <c:v>0.3454861111111111</c:v>
                </c:pt>
                <c:pt idx="1051">
                  <c:v>0.3454976851851852</c:v>
                </c:pt>
                <c:pt idx="1052">
                  <c:v>0.34550925925925924</c:v>
                </c:pt>
                <c:pt idx="1053">
                  <c:v>0.34552083333333333</c:v>
                </c:pt>
                <c:pt idx="1054">
                  <c:v>0.34553240740740737</c:v>
                </c:pt>
                <c:pt idx="1055">
                  <c:v>0.34554398148148152</c:v>
                </c:pt>
                <c:pt idx="1056">
                  <c:v>0.34555555555555556</c:v>
                </c:pt>
                <c:pt idx="1057">
                  <c:v>0.34556712962962965</c:v>
                </c:pt>
                <c:pt idx="1058">
                  <c:v>0.34557870370370369</c:v>
                </c:pt>
                <c:pt idx="1059">
                  <c:v>0.34559027777777779</c:v>
                </c:pt>
                <c:pt idx="1060">
                  <c:v>0.34560185185185183</c:v>
                </c:pt>
                <c:pt idx="1061">
                  <c:v>0.34561342592592598</c:v>
                </c:pt>
                <c:pt idx="1062">
                  <c:v>0.34562500000000002</c:v>
                </c:pt>
                <c:pt idx="1063">
                  <c:v>0.34563657407407405</c:v>
                </c:pt>
                <c:pt idx="1064">
                  <c:v>0.34564814814814815</c:v>
                </c:pt>
                <c:pt idx="1065">
                  <c:v>0.34565972222222219</c:v>
                </c:pt>
                <c:pt idx="1066">
                  <c:v>0.34567129629629628</c:v>
                </c:pt>
                <c:pt idx="1067">
                  <c:v>0.34568287037037032</c:v>
                </c:pt>
                <c:pt idx="1068">
                  <c:v>0.34569444444444447</c:v>
                </c:pt>
                <c:pt idx="1069">
                  <c:v>0.34570601851851851</c:v>
                </c:pt>
                <c:pt idx="1070">
                  <c:v>0.3457175925925926</c:v>
                </c:pt>
                <c:pt idx="1071">
                  <c:v>0.34572916666666664</c:v>
                </c:pt>
                <c:pt idx="1072">
                  <c:v>0.34574074074074074</c:v>
                </c:pt>
                <c:pt idx="1073">
                  <c:v>0.34575231481481478</c:v>
                </c:pt>
                <c:pt idx="1074">
                  <c:v>0.34576388888888893</c:v>
                </c:pt>
                <c:pt idx="1075">
                  <c:v>0.34577546296296297</c:v>
                </c:pt>
                <c:pt idx="1076">
                  <c:v>0.34578703703703706</c:v>
                </c:pt>
                <c:pt idx="1077">
                  <c:v>0.3457986111111111</c:v>
                </c:pt>
                <c:pt idx="1078">
                  <c:v>0.34581018518518519</c:v>
                </c:pt>
                <c:pt idx="1079">
                  <c:v>0.34582175925925923</c:v>
                </c:pt>
                <c:pt idx="1080">
                  <c:v>0.34583333333333338</c:v>
                </c:pt>
                <c:pt idx="1081">
                  <c:v>0.34584490740740742</c:v>
                </c:pt>
                <c:pt idx="1082">
                  <c:v>0.34585648148148151</c:v>
                </c:pt>
                <c:pt idx="1083">
                  <c:v>0.34586805555555555</c:v>
                </c:pt>
                <c:pt idx="1084">
                  <c:v>0.34587962962962965</c:v>
                </c:pt>
                <c:pt idx="1085">
                  <c:v>0.34589120370370369</c:v>
                </c:pt>
                <c:pt idx="1086">
                  <c:v>0.34590277777777773</c:v>
                </c:pt>
                <c:pt idx="1087">
                  <c:v>0.34591435185185188</c:v>
                </c:pt>
                <c:pt idx="1088">
                  <c:v>0.34592592592592591</c:v>
                </c:pt>
                <c:pt idx="1089">
                  <c:v>0.34593750000000001</c:v>
                </c:pt>
                <c:pt idx="1090">
                  <c:v>0.34594907407407405</c:v>
                </c:pt>
                <c:pt idx="1091">
                  <c:v>0.34596064814814814</c:v>
                </c:pt>
                <c:pt idx="1092">
                  <c:v>0.34597222222222218</c:v>
                </c:pt>
                <c:pt idx="1093">
                  <c:v>0.34598379629629633</c:v>
                </c:pt>
                <c:pt idx="1094">
                  <c:v>0.34599537037037037</c:v>
                </c:pt>
                <c:pt idx="1095">
                  <c:v>0.34600694444444446</c:v>
                </c:pt>
                <c:pt idx="1096">
                  <c:v>0.3460185185185185</c:v>
                </c:pt>
                <c:pt idx="1097">
                  <c:v>0.3460300925925926</c:v>
                </c:pt>
                <c:pt idx="1098">
                  <c:v>0.34604166666666664</c:v>
                </c:pt>
                <c:pt idx="1099">
                  <c:v>0.34605324074074079</c:v>
                </c:pt>
                <c:pt idx="1100">
                  <c:v>0.34606481481481483</c:v>
                </c:pt>
                <c:pt idx="1101">
                  <c:v>0.34607638888888892</c:v>
                </c:pt>
                <c:pt idx="1102">
                  <c:v>0.34608796296296296</c:v>
                </c:pt>
                <c:pt idx="1103">
                  <c:v>0.34609953703703705</c:v>
                </c:pt>
                <c:pt idx="1104">
                  <c:v>0.34611111111111109</c:v>
                </c:pt>
                <c:pt idx="1105">
                  <c:v>0.34612268518518513</c:v>
                </c:pt>
                <c:pt idx="1106">
                  <c:v>0.34613425925925928</c:v>
                </c:pt>
                <c:pt idx="1107">
                  <c:v>0.34614583333333332</c:v>
                </c:pt>
                <c:pt idx="1108">
                  <c:v>0.34615740740740741</c:v>
                </c:pt>
                <c:pt idx="1109">
                  <c:v>0.34616898148148145</c:v>
                </c:pt>
                <c:pt idx="1110">
                  <c:v>0.34618055555555555</c:v>
                </c:pt>
                <c:pt idx="1111">
                  <c:v>0.34619212962962959</c:v>
                </c:pt>
                <c:pt idx="1112">
                  <c:v>0.34620370370370374</c:v>
                </c:pt>
                <c:pt idx="1113">
                  <c:v>0.34621527777777777</c:v>
                </c:pt>
                <c:pt idx="1114">
                  <c:v>0.34622685185185187</c:v>
                </c:pt>
                <c:pt idx="1115">
                  <c:v>0.34623842592592591</c:v>
                </c:pt>
                <c:pt idx="1116">
                  <c:v>0.34625</c:v>
                </c:pt>
                <c:pt idx="1117">
                  <c:v>0.34626157407407404</c:v>
                </c:pt>
                <c:pt idx="1118">
                  <c:v>0.34627314814814819</c:v>
                </c:pt>
                <c:pt idx="1119">
                  <c:v>0.34628472222222223</c:v>
                </c:pt>
                <c:pt idx="1120">
                  <c:v>0.34629629629629632</c:v>
                </c:pt>
                <c:pt idx="1121">
                  <c:v>0.34630787037037036</c:v>
                </c:pt>
                <c:pt idx="1122">
                  <c:v>0.34631944444444446</c:v>
                </c:pt>
                <c:pt idx="1123">
                  <c:v>0.3463310185185185</c:v>
                </c:pt>
                <c:pt idx="1124">
                  <c:v>0.34634259259259265</c:v>
                </c:pt>
                <c:pt idx="1125">
                  <c:v>0.34635416666666669</c:v>
                </c:pt>
                <c:pt idx="1126">
                  <c:v>0.34636574074074072</c:v>
                </c:pt>
                <c:pt idx="1127">
                  <c:v>0.34637731481481482</c:v>
                </c:pt>
                <c:pt idx="1128">
                  <c:v>0.34638888888888886</c:v>
                </c:pt>
                <c:pt idx="1129">
                  <c:v>0.34640046296296295</c:v>
                </c:pt>
                <c:pt idx="1130">
                  <c:v>0.34641203703703699</c:v>
                </c:pt>
                <c:pt idx="1131">
                  <c:v>0.34642361111111114</c:v>
                </c:pt>
                <c:pt idx="1132">
                  <c:v>0.34643518518518518</c:v>
                </c:pt>
                <c:pt idx="1133">
                  <c:v>0.34644675925925927</c:v>
                </c:pt>
                <c:pt idx="1134">
                  <c:v>0.34645833333333331</c:v>
                </c:pt>
                <c:pt idx="1135">
                  <c:v>0.34646990740740741</c:v>
                </c:pt>
                <c:pt idx="1136">
                  <c:v>0.34648148148148145</c:v>
                </c:pt>
                <c:pt idx="1137">
                  <c:v>0.3464930555555556</c:v>
                </c:pt>
                <c:pt idx="1138">
                  <c:v>0.34650462962962963</c:v>
                </c:pt>
                <c:pt idx="1139">
                  <c:v>0.34651620370370373</c:v>
                </c:pt>
                <c:pt idx="1140">
                  <c:v>0.34652777777777777</c:v>
                </c:pt>
                <c:pt idx="1141">
                  <c:v>0.34653935185185186</c:v>
                </c:pt>
                <c:pt idx="1142">
                  <c:v>0.3465509259259259</c:v>
                </c:pt>
                <c:pt idx="1143">
                  <c:v>0.34656250000000005</c:v>
                </c:pt>
                <c:pt idx="1144">
                  <c:v>0.34657407407407409</c:v>
                </c:pt>
                <c:pt idx="1145">
                  <c:v>0.34658564814814818</c:v>
                </c:pt>
                <c:pt idx="1146">
                  <c:v>0.34659722222222222</c:v>
                </c:pt>
                <c:pt idx="1147">
                  <c:v>0.34660879629629626</c:v>
                </c:pt>
                <c:pt idx="1148">
                  <c:v>0.34662037037037036</c:v>
                </c:pt>
                <c:pt idx="1149">
                  <c:v>0.3466319444444444</c:v>
                </c:pt>
                <c:pt idx="1150">
                  <c:v>0.34664351851851855</c:v>
                </c:pt>
                <c:pt idx="1151">
                  <c:v>0.34665509259259258</c:v>
                </c:pt>
                <c:pt idx="1152">
                  <c:v>0.34666666666666668</c:v>
                </c:pt>
                <c:pt idx="1153">
                  <c:v>0.34667824074074072</c:v>
                </c:pt>
                <c:pt idx="1154">
                  <c:v>0.34668981481481481</c:v>
                </c:pt>
                <c:pt idx="1155">
                  <c:v>0.34670138888888885</c:v>
                </c:pt>
                <c:pt idx="1156">
                  <c:v>0.346712962962963</c:v>
                </c:pt>
                <c:pt idx="1157">
                  <c:v>0.34672453703703704</c:v>
                </c:pt>
                <c:pt idx="1158">
                  <c:v>0.34673611111111113</c:v>
                </c:pt>
                <c:pt idx="1159">
                  <c:v>0.34674768518518517</c:v>
                </c:pt>
                <c:pt idx="1160">
                  <c:v>0.34675925925925927</c:v>
                </c:pt>
                <c:pt idx="1161">
                  <c:v>0.34677083333333331</c:v>
                </c:pt>
                <c:pt idx="1162">
                  <c:v>0.34678240740740746</c:v>
                </c:pt>
                <c:pt idx="1163">
                  <c:v>0.34679398148148149</c:v>
                </c:pt>
                <c:pt idx="1164">
                  <c:v>0.34680555555555559</c:v>
                </c:pt>
                <c:pt idx="1165">
                  <c:v>0.34681712962962963</c:v>
                </c:pt>
                <c:pt idx="1166">
                  <c:v>0.34682870370370367</c:v>
                </c:pt>
                <c:pt idx="1167">
                  <c:v>0.34684027777777776</c:v>
                </c:pt>
                <c:pt idx="1168">
                  <c:v>0.3468518518518518</c:v>
                </c:pt>
                <c:pt idx="1169">
                  <c:v>0.34686342592592595</c:v>
                </c:pt>
                <c:pt idx="1170">
                  <c:v>0.34687499999999999</c:v>
                </c:pt>
                <c:pt idx="1171">
                  <c:v>0.34688657407407408</c:v>
                </c:pt>
                <c:pt idx="1172">
                  <c:v>0.34689814814814812</c:v>
                </c:pt>
                <c:pt idx="1173">
                  <c:v>0.34690972222222222</c:v>
                </c:pt>
                <c:pt idx="1174">
                  <c:v>0.34692129629629626</c:v>
                </c:pt>
                <c:pt idx="1175">
                  <c:v>0.34693287037037041</c:v>
                </c:pt>
                <c:pt idx="1176">
                  <c:v>0.34694444444444444</c:v>
                </c:pt>
                <c:pt idx="1177">
                  <c:v>0.34695601851851854</c:v>
                </c:pt>
                <c:pt idx="1178">
                  <c:v>0.34696759259259258</c:v>
                </c:pt>
                <c:pt idx="1179">
                  <c:v>0.34697916666666667</c:v>
                </c:pt>
                <c:pt idx="1180">
                  <c:v>0.34699074074074071</c:v>
                </c:pt>
                <c:pt idx="1181">
                  <c:v>0.34700231481481486</c:v>
                </c:pt>
                <c:pt idx="1182">
                  <c:v>0.3470138888888889</c:v>
                </c:pt>
                <c:pt idx="1183">
                  <c:v>0.34702546296296299</c:v>
                </c:pt>
                <c:pt idx="1184">
                  <c:v>0.34703703703703703</c:v>
                </c:pt>
                <c:pt idx="1185">
                  <c:v>0.34704861111111113</c:v>
                </c:pt>
                <c:pt idx="1186">
                  <c:v>0.34706018518518517</c:v>
                </c:pt>
                <c:pt idx="1187">
                  <c:v>0.34707175925925932</c:v>
                </c:pt>
                <c:pt idx="1188">
                  <c:v>0.34708333333333335</c:v>
                </c:pt>
                <c:pt idx="1189">
                  <c:v>0.34709490740740739</c:v>
                </c:pt>
                <c:pt idx="1190">
                  <c:v>0.34710648148148149</c:v>
                </c:pt>
                <c:pt idx="1191">
                  <c:v>0.34711805555555553</c:v>
                </c:pt>
                <c:pt idx="1192">
                  <c:v>0.34712962962962962</c:v>
                </c:pt>
                <c:pt idx="1193">
                  <c:v>0.34714120370370366</c:v>
                </c:pt>
                <c:pt idx="1194">
                  <c:v>0.34715277777777781</c:v>
                </c:pt>
                <c:pt idx="1195">
                  <c:v>0.34716435185185185</c:v>
                </c:pt>
                <c:pt idx="1196">
                  <c:v>0.34717592592592594</c:v>
                </c:pt>
                <c:pt idx="1197">
                  <c:v>0.34718749999999998</c:v>
                </c:pt>
                <c:pt idx="1198">
                  <c:v>0.34719907407407408</c:v>
                </c:pt>
                <c:pt idx="1199">
                  <c:v>0.34721064814814812</c:v>
                </c:pt>
                <c:pt idx="1200">
                  <c:v>0.34722222222222227</c:v>
                </c:pt>
                <c:pt idx="1201">
                  <c:v>0.3472337962962963</c:v>
                </c:pt>
                <c:pt idx="1202">
                  <c:v>0.3472453703703704</c:v>
                </c:pt>
                <c:pt idx="1203">
                  <c:v>0.34725694444444444</c:v>
                </c:pt>
                <c:pt idx="1204">
                  <c:v>0.34726851851851853</c:v>
                </c:pt>
                <c:pt idx="1205">
                  <c:v>0.34728009259259257</c:v>
                </c:pt>
                <c:pt idx="1206">
                  <c:v>0.34729166666666672</c:v>
                </c:pt>
                <c:pt idx="1207">
                  <c:v>0.34730324074074076</c:v>
                </c:pt>
                <c:pt idx="1208">
                  <c:v>0.3473148148148148</c:v>
                </c:pt>
                <c:pt idx="1209">
                  <c:v>0.34732638888888889</c:v>
                </c:pt>
                <c:pt idx="1210">
                  <c:v>0.34733796296296293</c:v>
                </c:pt>
                <c:pt idx="1211">
                  <c:v>0.34734953703703703</c:v>
                </c:pt>
                <c:pt idx="1212">
                  <c:v>0.34736111111111106</c:v>
                </c:pt>
                <c:pt idx="1213">
                  <c:v>0.34737268518518521</c:v>
                </c:pt>
                <c:pt idx="1214">
                  <c:v>0.34738425925925925</c:v>
                </c:pt>
                <c:pt idx="1215">
                  <c:v>0.34739583333333335</c:v>
                </c:pt>
                <c:pt idx="1216">
                  <c:v>0.34740740740740739</c:v>
                </c:pt>
                <c:pt idx="1217">
                  <c:v>0.34741898148148148</c:v>
                </c:pt>
                <c:pt idx="1218">
                  <c:v>0.34743055555555552</c:v>
                </c:pt>
                <c:pt idx="1219">
                  <c:v>0.34744212962962967</c:v>
                </c:pt>
                <c:pt idx="1220">
                  <c:v>0.34745370370370371</c:v>
                </c:pt>
                <c:pt idx="1221">
                  <c:v>0.3474652777777778</c:v>
                </c:pt>
                <c:pt idx="1222">
                  <c:v>0.34747685185185184</c:v>
                </c:pt>
                <c:pt idx="1223">
                  <c:v>0.34748842592592594</c:v>
                </c:pt>
                <c:pt idx="1224">
                  <c:v>0.34749999999999998</c:v>
                </c:pt>
                <c:pt idx="1225">
                  <c:v>0.34751157407407413</c:v>
                </c:pt>
                <c:pt idx="1226">
                  <c:v>0.34752314814814816</c:v>
                </c:pt>
                <c:pt idx="1227">
                  <c:v>0.3475347222222222</c:v>
                </c:pt>
                <c:pt idx="1228">
                  <c:v>0.3475462962962963</c:v>
                </c:pt>
                <c:pt idx="1229">
                  <c:v>0.34755787037037034</c:v>
                </c:pt>
                <c:pt idx="1230">
                  <c:v>0.34756944444444443</c:v>
                </c:pt>
                <c:pt idx="1231">
                  <c:v>0.34758101851851847</c:v>
                </c:pt>
                <c:pt idx="1232">
                  <c:v>0.34759259259259262</c:v>
                </c:pt>
                <c:pt idx="1233">
                  <c:v>0.34760416666666666</c:v>
                </c:pt>
                <c:pt idx="1234">
                  <c:v>0.34761574074074075</c:v>
                </c:pt>
                <c:pt idx="1235">
                  <c:v>0.34762731481481479</c:v>
                </c:pt>
                <c:pt idx="1236">
                  <c:v>0.34763888888888889</c:v>
                </c:pt>
                <c:pt idx="1237">
                  <c:v>0.34765046296296293</c:v>
                </c:pt>
                <c:pt idx="1238">
                  <c:v>0.34766203703703707</c:v>
                </c:pt>
                <c:pt idx="1239">
                  <c:v>0.34767361111111111</c:v>
                </c:pt>
                <c:pt idx="1240">
                  <c:v>0.34768518518518521</c:v>
                </c:pt>
                <c:pt idx="1241">
                  <c:v>0.34769675925925925</c:v>
                </c:pt>
                <c:pt idx="1242">
                  <c:v>0.34770833333333334</c:v>
                </c:pt>
                <c:pt idx="1243">
                  <c:v>0.34771990740740738</c:v>
                </c:pt>
                <c:pt idx="1244">
                  <c:v>0.34773148148148153</c:v>
                </c:pt>
                <c:pt idx="1245">
                  <c:v>0.34774305555555557</c:v>
                </c:pt>
                <c:pt idx="1246">
                  <c:v>0.34775462962962966</c:v>
                </c:pt>
                <c:pt idx="1247">
                  <c:v>0.3477662037037037</c:v>
                </c:pt>
                <c:pt idx="1248">
                  <c:v>0.3477777777777778</c:v>
                </c:pt>
                <c:pt idx="1249">
                  <c:v>0.34778935185185184</c:v>
                </c:pt>
                <c:pt idx="1250">
                  <c:v>0.34780092592592587</c:v>
                </c:pt>
                <c:pt idx="1251">
                  <c:v>0.34781250000000002</c:v>
                </c:pt>
                <c:pt idx="1252">
                  <c:v>0.34782407407407406</c:v>
                </c:pt>
                <c:pt idx="1253">
                  <c:v>0.34783564814814816</c:v>
                </c:pt>
                <c:pt idx="1254">
                  <c:v>0.3478472222222222</c:v>
                </c:pt>
                <c:pt idx="1255">
                  <c:v>0.34785879629629629</c:v>
                </c:pt>
                <c:pt idx="1256">
                  <c:v>0.34787037037037033</c:v>
                </c:pt>
                <c:pt idx="1257">
                  <c:v>0.34788194444444448</c:v>
                </c:pt>
                <c:pt idx="1258">
                  <c:v>0.34789351851851852</c:v>
                </c:pt>
                <c:pt idx="1259">
                  <c:v>0.34790509259259261</c:v>
                </c:pt>
                <c:pt idx="1260">
                  <c:v>0.34791666666666665</c:v>
                </c:pt>
                <c:pt idx="1261">
                  <c:v>0.34792824074074075</c:v>
                </c:pt>
                <c:pt idx="1262">
                  <c:v>0.34793981481481479</c:v>
                </c:pt>
                <c:pt idx="1263">
                  <c:v>0.34795138888888894</c:v>
                </c:pt>
                <c:pt idx="1264">
                  <c:v>0.34796296296296297</c:v>
                </c:pt>
                <c:pt idx="1265">
                  <c:v>0.34797453703703707</c:v>
                </c:pt>
                <c:pt idx="1266">
                  <c:v>0.34798611111111111</c:v>
                </c:pt>
                <c:pt idx="1267">
                  <c:v>0.3479976851851852</c:v>
                </c:pt>
                <c:pt idx="1268">
                  <c:v>0.34800925925925924</c:v>
                </c:pt>
                <c:pt idx="1269">
                  <c:v>0.34802083333333328</c:v>
                </c:pt>
                <c:pt idx="1270">
                  <c:v>0.34803240740740743</c:v>
                </c:pt>
                <c:pt idx="1271">
                  <c:v>0.34804398148148147</c:v>
                </c:pt>
                <c:pt idx="1272">
                  <c:v>0.34805555555555556</c:v>
                </c:pt>
                <c:pt idx="1273">
                  <c:v>0.3480671296296296</c:v>
                </c:pt>
                <c:pt idx="1274">
                  <c:v>0.3480787037037037</c:v>
                </c:pt>
                <c:pt idx="1275">
                  <c:v>0.34809027777777773</c:v>
                </c:pt>
                <c:pt idx="1276">
                  <c:v>0.34810185185185188</c:v>
                </c:pt>
                <c:pt idx="1277">
                  <c:v>0.34811342592592592</c:v>
                </c:pt>
                <c:pt idx="1278">
                  <c:v>0.34812500000000002</c:v>
                </c:pt>
                <c:pt idx="1279">
                  <c:v>0.34813657407407406</c:v>
                </c:pt>
                <c:pt idx="1280">
                  <c:v>0.34814814814814815</c:v>
                </c:pt>
                <c:pt idx="1281">
                  <c:v>0.34815972222222219</c:v>
                </c:pt>
                <c:pt idx="1282">
                  <c:v>0.34817129629629634</c:v>
                </c:pt>
                <c:pt idx="1283">
                  <c:v>0.34818287037037038</c:v>
                </c:pt>
                <c:pt idx="1284">
                  <c:v>0.34819444444444447</c:v>
                </c:pt>
                <c:pt idx="1285">
                  <c:v>0.34820601851851851</c:v>
                </c:pt>
                <c:pt idx="1286">
                  <c:v>0.34821759259259261</c:v>
                </c:pt>
                <c:pt idx="1287">
                  <c:v>0.34822916666666665</c:v>
                </c:pt>
                <c:pt idx="1288">
                  <c:v>0.34824074074074068</c:v>
                </c:pt>
                <c:pt idx="1289">
                  <c:v>0.34825231481481483</c:v>
                </c:pt>
                <c:pt idx="1290">
                  <c:v>0.34826388888888887</c:v>
                </c:pt>
                <c:pt idx="1291">
                  <c:v>0.34827546296296297</c:v>
                </c:pt>
                <c:pt idx="1292">
                  <c:v>0.34828703703703701</c:v>
                </c:pt>
                <c:pt idx="1293">
                  <c:v>0.3482986111111111</c:v>
                </c:pt>
                <c:pt idx="1294">
                  <c:v>0.34831018518518514</c:v>
                </c:pt>
                <c:pt idx="1295">
                  <c:v>0.34832175925925929</c:v>
                </c:pt>
                <c:pt idx="1296">
                  <c:v>0.34833333333333333</c:v>
                </c:pt>
                <c:pt idx="1297">
                  <c:v>0.34834490740740742</c:v>
                </c:pt>
                <c:pt idx="1298">
                  <c:v>0.34835648148148146</c:v>
                </c:pt>
                <c:pt idx="1299">
                  <c:v>0.34836805555555556</c:v>
                </c:pt>
                <c:pt idx="1300">
                  <c:v>0.34837962962962959</c:v>
                </c:pt>
                <c:pt idx="1301">
                  <c:v>0.34839120370370374</c:v>
                </c:pt>
                <c:pt idx="1302">
                  <c:v>0.34840277777777778</c:v>
                </c:pt>
                <c:pt idx="1303">
                  <c:v>0.34841435185185188</c:v>
                </c:pt>
                <c:pt idx="1304">
                  <c:v>0.34842592592592592</c:v>
                </c:pt>
                <c:pt idx="1305">
                  <c:v>0.34843750000000001</c:v>
                </c:pt>
                <c:pt idx="1306">
                  <c:v>0.34844907407407405</c:v>
                </c:pt>
                <c:pt idx="1307">
                  <c:v>0.3484606481481482</c:v>
                </c:pt>
                <c:pt idx="1308">
                  <c:v>0.34847222222222224</c:v>
                </c:pt>
                <c:pt idx="1309">
                  <c:v>0.34848379629629633</c:v>
                </c:pt>
                <c:pt idx="1310">
                  <c:v>0.34849537037037037</c:v>
                </c:pt>
                <c:pt idx="1311">
                  <c:v>0.34850694444444441</c:v>
                </c:pt>
                <c:pt idx="1312">
                  <c:v>0.34851851851851851</c:v>
                </c:pt>
                <c:pt idx="1313">
                  <c:v>0.34853009259259254</c:v>
                </c:pt>
                <c:pt idx="1314">
                  <c:v>0.34854166666666669</c:v>
                </c:pt>
                <c:pt idx="1315">
                  <c:v>0.34855324074074073</c:v>
                </c:pt>
                <c:pt idx="1316">
                  <c:v>0.34856481481481483</c:v>
                </c:pt>
                <c:pt idx="1317">
                  <c:v>0.34857638888888887</c:v>
                </c:pt>
                <c:pt idx="1318">
                  <c:v>0.34858796296296296</c:v>
                </c:pt>
                <c:pt idx="1319">
                  <c:v>0.348599537037037</c:v>
                </c:pt>
                <c:pt idx="1320">
                  <c:v>0.34861111111111115</c:v>
                </c:pt>
                <c:pt idx="1321">
                  <c:v>0.34862268518518519</c:v>
                </c:pt>
                <c:pt idx="1322">
                  <c:v>0.34863425925925928</c:v>
                </c:pt>
                <c:pt idx="1323">
                  <c:v>0.34864583333333332</c:v>
                </c:pt>
                <c:pt idx="1324">
                  <c:v>0.34865740740740742</c:v>
                </c:pt>
                <c:pt idx="1325">
                  <c:v>0.34866898148148145</c:v>
                </c:pt>
                <c:pt idx="1326">
                  <c:v>0.3486805555555556</c:v>
                </c:pt>
                <c:pt idx="1327">
                  <c:v>0.34869212962962964</c:v>
                </c:pt>
                <c:pt idx="1328">
                  <c:v>0.34870370370370374</c:v>
                </c:pt>
                <c:pt idx="1329">
                  <c:v>0.34871527777777778</c:v>
                </c:pt>
                <c:pt idx="1330">
                  <c:v>0.34872685185185182</c:v>
                </c:pt>
                <c:pt idx="1331">
                  <c:v>0.34873842592592591</c:v>
                </c:pt>
                <c:pt idx="1332">
                  <c:v>0.34874999999999995</c:v>
                </c:pt>
                <c:pt idx="1333">
                  <c:v>0.3487615740740741</c:v>
                </c:pt>
                <c:pt idx="1334">
                  <c:v>0.34877314814814814</c:v>
                </c:pt>
                <c:pt idx="1335">
                  <c:v>0.34878472222222223</c:v>
                </c:pt>
                <c:pt idx="1336">
                  <c:v>0.34879629629629627</c:v>
                </c:pt>
                <c:pt idx="1337">
                  <c:v>0.34880787037037037</c:v>
                </c:pt>
                <c:pt idx="1338">
                  <c:v>0.3488194444444444</c:v>
                </c:pt>
                <c:pt idx="1339">
                  <c:v>0.34883101851851855</c:v>
                </c:pt>
                <c:pt idx="1340">
                  <c:v>0.34884259259259259</c:v>
                </c:pt>
                <c:pt idx="1341">
                  <c:v>0.34885416666666669</c:v>
                </c:pt>
                <c:pt idx="1342">
                  <c:v>0.34886574074074073</c:v>
                </c:pt>
                <c:pt idx="1343">
                  <c:v>0.34887731481481482</c:v>
                </c:pt>
                <c:pt idx="1344">
                  <c:v>0.34888888888888886</c:v>
                </c:pt>
                <c:pt idx="1345">
                  <c:v>0.34890046296296301</c:v>
                </c:pt>
                <c:pt idx="1346">
                  <c:v>0.34891203703703705</c:v>
                </c:pt>
                <c:pt idx="1347">
                  <c:v>0.34892361111111114</c:v>
                </c:pt>
                <c:pt idx="1348">
                  <c:v>0.34893518518518518</c:v>
                </c:pt>
                <c:pt idx="1349">
                  <c:v>0.34894675925925928</c:v>
                </c:pt>
                <c:pt idx="1350">
                  <c:v>0.34895833333333331</c:v>
                </c:pt>
                <c:pt idx="1351">
                  <c:v>0.34896990740740735</c:v>
                </c:pt>
                <c:pt idx="1352">
                  <c:v>0.3489814814814815</c:v>
                </c:pt>
                <c:pt idx="1353">
                  <c:v>0.34899305555555554</c:v>
                </c:pt>
                <c:pt idx="1354">
                  <c:v>0.34900462962962964</c:v>
                </c:pt>
                <c:pt idx="1355">
                  <c:v>0.34901620370370368</c:v>
                </c:pt>
                <c:pt idx="1356">
                  <c:v>0.34902777777777777</c:v>
                </c:pt>
                <c:pt idx="1357">
                  <c:v>0.34903935185185181</c:v>
                </c:pt>
                <c:pt idx="1358">
                  <c:v>0.34905092592592596</c:v>
                </c:pt>
                <c:pt idx="1359">
                  <c:v>0.3490625</c:v>
                </c:pt>
                <c:pt idx="1360">
                  <c:v>0.34907407407407409</c:v>
                </c:pt>
                <c:pt idx="1361">
                  <c:v>0.34908564814814813</c:v>
                </c:pt>
                <c:pt idx="1362">
                  <c:v>0.34909722222222223</c:v>
                </c:pt>
                <c:pt idx="1363">
                  <c:v>0.34910879629629626</c:v>
                </c:pt>
                <c:pt idx="1364">
                  <c:v>0.34912037037037041</c:v>
                </c:pt>
                <c:pt idx="1365">
                  <c:v>0.34913194444444445</c:v>
                </c:pt>
                <c:pt idx="1366">
                  <c:v>0.34914351851851855</c:v>
                </c:pt>
                <c:pt idx="1367">
                  <c:v>0.34915509259259259</c:v>
                </c:pt>
                <c:pt idx="1368">
                  <c:v>0.34916666666666668</c:v>
                </c:pt>
                <c:pt idx="1369">
                  <c:v>0.34917824074074072</c:v>
                </c:pt>
                <c:pt idx="1370">
                  <c:v>0.34918981481481487</c:v>
                </c:pt>
                <c:pt idx="1371">
                  <c:v>0.34920138888888891</c:v>
                </c:pt>
                <c:pt idx="1372">
                  <c:v>0.34921296296296295</c:v>
                </c:pt>
                <c:pt idx="1373">
                  <c:v>0.34922453703703704</c:v>
                </c:pt>
                <c:pt idx="1374">
                  <c:v>0.34923611111111108</c:v>
                </c:pt>
                <c:pt idx="1375">
                  <c:v>0.34924768518518517</c:v>
                </c:pt>
                <c:pt idx="1376">
                  <c:v>0.34925925925925921</c:v>
                </c:pt>
                <c:pt idx="1377">
                  <c:v>0.34927083333333336</c:v>
                </c:pt>
                <c:pt idx="1378">
                  <c:v>0.3492824074074074</c:v>
                </c:pt>
                <c:pt idx="1379">
                  <c:v>0.3492939814814815</c:v>
                </c:pt>
                <c:pt idx="1380">
                  <c:v>0.34930555555555554</c:v>
                </c:pt>
                <c:pt idx="1381">
                  <c:v>0.34931712962962963</c:v>
                </c:pt>
                <c:pt idx="1382">
                  <c:v>0.34932870370370367</c:v>
                </c:pt>
                <c:pt idx="1383">
                  <c:v>0.34934027777777782</c:v>
                </c:pt>
                <c:pt idx="1384">
                  <c:v>0.34935185185185186</c:v>
                </c:pt>
                <c:pt idx="1385">
                  <c:v>0.34936342592592595</c:v>
                </c:pt>
                <c:pt idx="1386">
                  <c:v>0.34937499999999999</c:v>
                </c:pt>
                <c:pt idx="1387">
                  <c:v>0.34938657407407409</c:v>
                </c:pt>
                <c:pt idx="1388">
                  <c:v>0.34939814814814812</c:v>
                </c:pt>
                <c:pt idx="1389">
                  <c:v>0.34940972222222227</c:v>
                </c:pt>
                <c:pt idx="1390">
                  <c:v>0.34942129629629631</c:v>
                </c:pt>
                <c:pt idx="1391">
                  <c:v>0.34943287037037035</c:v>
                </c:pt>
                <c:pt idx="1392">
                  <c:v>0.34944444444444445</c:v>
                </c:pt>
                <c:pt idx="1393">
                  <c:v>0.34945601851851849</c:v>
                </c:pt>
                <c:pt idx="1394">
                  <c:v>0.34946759259259258</c:v>
                </c:pt>
                <c:pt idx="1395">
                  <c:v>0.34947916666666662</c:v>
                </c:pt>
                <c:pt idx="1396">
                  <c:v>0.34949074074074077</c:v>
                </c:pt>
                <c:pt idx="1397">
                  <c:v>0.34950231481481481</c:v>
                </c:pt>
                <c:pt idx="1398">
                  <c:v>0.3495138888888889</c:v>
                </c:pt>
                <c:pt idx="1399">
                  <c:v>0.34952546296296294</c:v>
                </c:pt>
                <c:pt idx="1400">
                  <c:v>0.34953703703703703</c:v>
                </c:pt>
                <c:pt idx="1401">
                  <c:v>0.34954861111111107</c:v>
                </c:pt>
                <c:pt idx="1402">
                  <c:v>0.34956018518518522</c:v>
                </c:pt>
                <c:pt idx="1403">
                  <c:v>0.34957175925925926</c:v>
                </c:pt>
                <c:pt idx="1404">
                  <c:v>0.34958333333333336</c:v>
                </c:pt>
                <c:pt idx="1405">
                  <c:v>0.3495949074074074</c:v>
                </c:pt>
                <c:pt idx="1406">
                  <c:v>0.34960648148148149</c:v>
                </c:pt>
                <c:pt idx="1407">
                  <c:v>0.34961805555555553</c:v>
                </c:pt>
                <c:pt idx="1408">
                  <c:v>0.34962962962962968</c:v>
                </c:pt>
                <c:pt idx="1409">
                  <c:v>0.34964120370370372</c:v>
                </c:pt>
                <c:pt idx="1410">
                  <c:v>0.34965277777777781</c:v>
                </c:pt>
                <c:pt idx="1411">
                  <c:v>0.34966435185185185</c:v>
                </c:pt>
                <c:pt idx="1412">
                  <c:v>0.34967592592592595</c:v>
                </c:pt>
                <c:pt idx="1413">
                  <c:v>0.34968749999999998</c:v>
                </c:pt>
                <c:pt idx="1414">
                  <c:v>0.34969907407407402</c:v>
                </c:pt>
                <c:pt idx="1415">
                  <c:v>0.34971064814814817</c:v>
                </c:pt>
                <c:pt idx="1416">
                  <c:v>0.34972222222222221</c:v>
                </c:pt>
                <c:pt idx="1417">
                  <c:v>0.34973379629629631</c:v>
                </c:pt>
                <c:pt idx="1418">
                  <c:v>0.34974537037037035</c:v>
                </c:pt>
                <c:pt idx="1419">
                  <c:v>0.34975694444444444</c:v>
                </c:pt>
                <c:pt idx="1420">
                  <c:v>0.34976851851851848</c:v>
                </c:pt>
                <c:pt idx="1421">
                  <c:v>0.34978009259259263</c:v>
                </c:pt>
                <c:pt idx="1422">
                  <c:v>0.34979166666666667</c:v>
                </c:pt>
                <c:pt idx="1423">
                  <c:v>0.34980324074074076</c:v>
                </c:pt>
                <c:pt idx="1424">
                  <c:v>0.3498148148148148</c:v>
                </c:pt>
                <c:pt idx="1425">
                  <c:v>0.3498263888888889</c:v>
                </c:pt>
                <c:pt idx="1426">
                  <c:v>0.34983796296296293</c:v>
                </c:pt>
                <c:pt idx="1427">
                  <c:v>0.34984953703703708</c:v>
                </c:pt>
                <c:pt idx="1428">
                  <c:v>0.34986111111111112</c:v>
                </c:pt>
                <c:pt idx="1429">
                  <c:v>0.34987268518518522</c:v>
                </c:pt>
                <c:pt idx="1430">
                  <c:v>0.34988425925925926</c:v>
                </c:pt>
                <c:pt idx="1431">
                  <c:v>0.34989583333333335</c:v>
                </c:pt>
                <c:pt idx="1432">
                  <c:v>0.34990740740740739</c:v>
                </c:pt>
                <c:pt idx="1433">
                  <c:v>0.34991898148148143</c:v>
                </c:pt>
                <c:pt idx="1434">
                  <c:v>0.34993055555555558</c:v>
                </c:pt>
                <c:pt idx="1435">
                  <c:v>0.34994212962962962</c:v>
                </c:pt>
                <c:pt idx="1436">
                  <c:v>0.34995370370370371</c:v>
                </c:pt>
                <c:pt idx="1437">
                  <c:v>0.34996527777777775</c:v>
                </c:pt>
                <c:pt idx="1438">
                  <c:v>0.34997685185185184</c:v>
                </c:pt>
                <c:pt idx="1439">
                  <c:v>0.34998842592592588</c:v>
                </c:pt>
                <c:pt idx="1440">
                  <c:v>0.35000000000000003</c:v>
                </c:pt>
                <c:pt idx="1441">
                  <c:v>0.35001157407407407</c:v>
                </c:pt>
                <c:pt idx="1442">
                  <c:v>0.35002314814814817</c:v>
                </c:pt>
                <c:pt idx="1443">
                  <c:v>0.35003472222222221</c:v>
                </c:pt>
                <c:pt idx="1444">
                  <c:v>0.3500462962962963</c:v>
                </c:pt>
                <c:pt idx="1445">
                  <c:v>0.35005787037037034</c:v>
                </c:pt>
                <c:pt idx="1446">
                  <c:v>0.35006944444444449</c:v>
                </c:pt>
                <c:pt idx="1447">
                  <c:v>0.35008101851851853</c:v>
                </c:pt>
                <c:pt idx="1448">
                  <c:v>0.35009259259259262</c:v>
                </c:pt>
                <c:pt idx="1449">
                  <c:v>0.35010416666666666</c:v>
                </c:pt>
                <c:pt idx="1450">
                  <c:v>0.35011574074074076</c:v>
                </c:pt>
                <c:pt idx="1451">
                  <c:v>0.35012731481481479</c:v>
                </c:pt>
                <c:pt idx="1452">
                  <c:v>0.35013888888888883</c:v>
                </c:pt>
                <c:pt idx="1453">
                  <c:v>0.35015046296296298</c:v>
                </c:pt>
                <c:pt idx="1454">
                  <c:v>0.35016203703703702</c:v>
                </c:pt>
                <c:pt idx="1455">
                  <c:v>0.35017361111111112</c:v>
                </c:pt>
                <c:pt idx="1456">
                  <c:v>0.35018518518518515</c:v>
                </c:pt>
                <c:pt idx="1457">
                  <c:v>0.35019675925925925</c:v>
                </c:pt>
                <c:pt idx="1458">
                  <c:v>0.35020833333333329</c:v>
                </c:pt>
                <c:pt idx="1459">
                  <c:v>0.35021990740740744</c:v>
                </c:pt>
                <c:pt idx="1460">
                  <c:v>0.35023148148148148</c:v>
                </c:pt>
                <c:pt idx="1461">
                  <c:v>0.35024305555555557</c:v>
                </c:pt>
                <c:pt idx="1462">
                  <c:v>0.35025462962962961</c:v>
                </c:pt>
                <c:pt idx="1463">
                  <c:v>0.3502662037037037</c:v>
                </c:pt>
                <c:pt idx="1464">
                  <c:v>0.35027777777777774</c:v>
                </c:pt>
                <c:pt idx="1465">
                  <c:v>0.35028935185185189</c:v>
                </c:pt>
                <c:pt idx="1466">
                  <c:v>0.35030092592592593</c:v>
                </c:pt>
                <c:pt idx="1467">
                  <c:v>0.35031250000000003</c:v>
                </c:pt>
                <c:pt idx="1468">
                  <c:v>0.35032407407407407</c:v>
                </c:pt>
                <c:pt idx="1469">
                  <c:v>0.35033564814814816</c:v>
                </c:pt>
                <c:pt idx="1470">
                  <c:v>0.3503472222222222</c:v>
                </c:pt>
                <c:pt idx="1471">
                  <c:v>0.35035879629629635</c:v>
                </c:pt>
                <c:pt idx="1472">
                  <c:v>0.35037037037037039</c:v>
                </c:pt>
                <c:pt idx="1473">
                  <c:v>0.35038194444444448</c:v>
                </c:pt>
                <c:pt idx="1474">
                  <c:v>0.35039351851851852</c:v>
                </c:pt>
                <c:pt idx="1475">
                  <c:v>0.35040509259259256</c:v>
                </c:pt>
                <c:pt idx="1476">
                  <c:v>0.35041666666666665</c:v>
                </c:pt>
                <c:pt idx="1477">
                  <c:v>0.35042824074074069</c:v>
                </c:pt>
                <c:pt idx="1478">
                  <c:v>0.35043981481481484</c:v>
                </c:pt>
                <c:pt idx="1479">
                  <c:v>0.35045138888888888</c:v>
                </c:pt>
                <c:pt idx="1480">
                  <c:v>0.35046296296296298</c:v>
                </c:pt>
                <c:pt idx="1481">
                  <c:v>0.35047453703703701</c:v>
                </c:pt>
                <c:pt idx="1482">
                  <c:v>0.35048611111111111</c:v>
                </c:pt>
                <c:pt idx="1483">
                  <c:v>0.35049768518518515</c:v>
                </c:pt>
                <c:pt idx="1484">
                  <c:v>0.3505092592592593</c:v>
                </c:pt>
                <c:pt idx="1485">
                  <c:v>0.35052083333333334</c:v>
                </c:pt>
                <c:pt idx="1486">
                  <c:v>0.35053240740740743</c:v>
                </c:pt>
                <c:pt idx="1487">
                  <c:v>0.35054398148148147</c:v>
                </c:pt>
                <c:pt idx="1488">
                  <c:v>0.35055555555555556</c:v>
                </c:pt>
                <c:pt idx="1489">
                  <c:v>0.3505671296296296</c:v>
                </c:pt>
                <c:pt idx="1490">
                  <c:v>0.35057870370370375</c:v>
                </c:pt>
                <c:pt idx="1491">
                  <c:v>0.35059027777777779</c:v>
                </c:pt>
                <c:pt idx="1492">
                  <c:v>0.35060185185185189</c:v>
                </c:pt>
                <c:pt idx="1493">
                  <c:v>0.35061342592592593</c:v>
                </c:pt>
                <c:pt idx="1494">
                  <c:v>0.35062499999999996</c:v>
                </c:pt>
                <c:pt idx="1495">
                  <c:v>0.35063657407407406</c:v>
                </c:pt>
                <c:pt idx="1496">
                  <c:v>0.3506481481481481</c:v>
                </c:pt>
                <c:pt idx="1497">
                  <c:v>0.35065972222222225</c:v>
                </c:pt>
                <c:pt idx="1498">
                  <c:v>0.35067129629629629</c:v>
                </c:pt>
                <c:pt idx="1499">
                  <c:v>0.35068287037037038</c:v>
                </c:pt>
                <c:pt idx="1500">
                  <c:v>0.35069444444444442</c:v>
                </c:pt>
                <c:pt idx="1501">
                  <c:v>0.35070601851851851</c:v>
                </c:pt>
                <c:pt idx="1502">
                  <c:v>0.35071759259259255</c:v>
                </c:pt>
                <c:pt idx="1503">
                  <c:v>0.3507291666666667</c:v>
                </c:pt>
                <c:pt idx="1504">
                  <c:v>0.35074074074074074</c:v>
                </c:pt>
                <c:pt idx="1505">
                  <c:v>0.35075231481481484</c:v>
                </c:pt>
                <c:pt idx="1506">
                  <c:v>0.35076388888888888</c:v>
                </c:pt>
                <c:pt idx="1507">
                  <c:v>0.35077546296296297</c:v>
                </c:pt>
                <c:pt idx="1508">
                  <c:v>0.35078703703703701</c:v>
                </c:pt>
                <c:pt idx="1509">
                  <c:v>0.35079861111111116</c:v>
                </c:pt>
                <c:pt idx="1510">
                  <c:v>0.3508101851851852</c:v>
                </c:pt>
                <c:pt idx="1511">
                  <c:v>0.35082175925925929</c:v>
                </c:pt>
                <c:pt idx="1512">
                  <c:v>0.35083333333333333</c:v>
                </c:pt>
                <c:pt idx="1513">
                  <c:v>0.35084490740740737</c:v>
                </c:pt>
                <c:pt idx="1514">
                  <c:v>0.35085648148148146</c:v>
                </c:pt>
                <c:pt idx="1515">
                  <c:v>0.3508680555555555</c:v>
                </c:pt>
                <c:pt idx="1516">
                  <c:v>0.35087962962962965</c:v>
                </c:pt>
                <c:pt idx="1517">
                  <c:v>0.35089120370370369</c:v>
                </c:pt>
                <c:pt idx="1518">
                  <c:v>0.35090277777777779</c:v>
                </c:pt>
                <c:pt idx="1519">
                  <c:v>0.35091435185185182</c:v>
                </c:pt>
                <c:pt idx="1520">
                  <c:v>0.35092592592592592</c:v>
                </c:pt>
                <c:pt idx="1521">
                  <c:v>0.35093749999999996</c:v>
                </c:pt>
                <c:pt idx="1522">
                  <c:v>0.35094907407407411</c:v>
                </c:pt>
                <c:pt idx="1523">
                  <c:v>0.35096064814814815</c:v>
                </c:pt>
                <c:pt idx="1524">
                  <c:v>0.35097222222222224</c:v>
                </c:pt>
                <c:pt idx="1525">
                  <c:v>0.35098379629629628</c:v>
                </c:pt>
                <c:pt idx="1526">
                  <c:v>0.35099537037037037</c:v>
                </c:pt>
                <c:pt idx="1527">
                  <c:v>0.35100694444444441</c:v>
                </c:pt>
                <c:pt idx="1528">
                  <c:v>0.35101851851851856</c:v>
                </c:pt>
                <c:pt idx="1529">
                  <c:v>0.3510300925925926</c:v>
                </c:pt>
                <c:pt idx="1530">
                  <c:v>0.3510416666666667</c:v>
                </c:pt>
                <c:pt idx="1531">
                  <c:v>0.35105324074074074</c:v>
                </c:pt>
                <c:pt idx="1532">
                  <c:v>0.35106481481481483</c:v>
                </c:pt>
                <c:pt idx="1533">
                  <c:v>0.35107638888888887</c:v>
                </c:pt>
                <c:pt idx="1534">
                  <c:v>0.35108796296296302</c:v>
                </c:pt>
                <c:pt idx="1535">
                  <c:v>0.35109953703703706</c:v>
                </c:pt>
                <c:pt idx="1536">
                  <c:v>0.3511111111111111</c:v>
                </c:pt>
                <c:pt idx="1537">
                  <c:v>0.35112268518518519</c:v>
                </c:pt>
                <c:pt idx="1538">
                  <c:v>0.35113425925925923</c:v>
                </c:pt>
                <c:pt idx="1539">
                  <c:v>0.35114583333333332</c:v>
                </c:pt>
                <c:pt idx="1540">
                  <c:v>0.35115740740740736</c:v>
                </c:pt>
                <c:pt idx="1541">
                  <c:v>0.35116898148148151</c:v>
                </c:pt>
                <c:pt idx="1542">
                  <c:v>0.35118055555555555</c:v>
                </c:pt>
                <c:pt idx="1543">
                  <c:v>0.35119212962962965</c:v>
                </c:pt>
                <c:pt idx="1544">
                  <c:v>0.35120370370370368</c:v>
                </c:pt>
                <c:pt idx="1545">
                  <c:v>0.35121527777777778</c:v>
                </c:pt>
                <c:pt idx="1546">
                  <c:v>0.35122685185185182</c:v>
                </c:pt>
                <c:pt idx="1547">
                  <c:v>0.35123842592592597</c:v>
                </c:pt>
                <c:pt idx="1548">
                  <c:v>0.35125000000000001</c:v>
                </c:pt>
                <c:pt idx="1549">
                  <c:v>0.3512615740740741</c:v>
                </c:pt>
                <c:pt idx="1550">
                  <c:v>0.35127314814814814</c:v>
                </c:pt>
                <c:pt idx="1551">
                  <c:v>0.35128472222222223</c:v>
                </c:pt>
                <c:pt idx="1552">
                  <c:v>0.35129629629629627</c:v>
                </c:pt>
                <c:pt idx="1553">
                  <c:v>0.35130787037037042</c:v>
                </c:pt>
                <c:pt idx="1554">
                  <c:v>0.35131944444444446</c:v>
                </c:pt>
                <c:pt idx="1555">
                  <c:v>0.3513310185185185</c:v>
                </c:pt>
                <c:pt idx="1556">
                  <c:v>0.3513425925925926</c:v>
                </c:pt>
                <c:pt idx="1557">
                  <c:v>0.35135416666666663</c:v>
                </c:pt>
                <c:pt idx="1558">
                  <c:v>0.35136574074074073</c:v>
                </c:pt>
                <c:pt idx="1559">
                  <c:v>0.35137731481481477</c:v>
                </c:pt>
                <c:pt idx="1560">
                  <c:v>0.35138888888888892</c:v>
                </c:pt>
                <c:pt idx="1561">
                  <c:v>0.35140046296296296</c:v>
                </c:pt>
                <c:pt idx="1562">
                  <c:v>0.35141203703703705</c:v>
                </c:pt>
                <c:pt idx="1563">
                  <c:v>0.35142361111111109</c:v>
                </c:pt>
                <c:pt idx="1564">
                  <c:v>0.35143518518518518</c:v>
                </c:pt>
                <c:pt idx="1565">
                  <c:v>0.35144675925925922</c:v>
                </c:pt>
                <c:pt idx="1566">
                  <c:v>0.35145833333333337</c:v>
                </c:pt>
                <c:pt idx="1567">
                  <c:v>0.35146990740740741</c:v>
                </c:pt>
                <c:pt idx="1568">
                  <c:v>0.35148148148148151</c:v>
                </c:pt>
                <c:pt idx="1569">
                  <c:v>0.35149305555555554</c:v>
                </c:pt>
                <c:pt idx="1570">
                  <c:v>0.35150462962962964</c:v>
                </c:pt>
                <c:pt idx="1571">
                  <c:v>0.35151620370370368</c:v>
                </c:pt>
                <c:pt idx="1572">
                  <c:v>0.35152777777777783</c:v>
                </c:pt>
                <c:pt idx="1573">
                  <c:v>0.35153935185185187</c:v>
                </c:pt>
                <c:pt idx="1574">
                  <c:v>0.35155092592592596</c:v>
                </c:pt>
                <c:pt idx="1575">
                  <c:v>0.3515625</c:v>
                </c:pt>
                <c:pt idx="1576">
                  <c:v>0.35157407407407404</c:v>
                </c:pt>
                <c:pt idx="1577">
                  <c:v>0.35158564814814813</c:v>
                </c:pt>
                <c:pt idx="1578">
                  <c:v>0.35159722222222217</c:v>
                </c:pt>
                <c:pt idx="1579">
                  <c:v>0.35160879629629632</c:v>
                </c:pt>
                <c:pt idx="1580">
                  <c:v>0.35162037037037036</c:v>
                </c:pt>
                <c:pt idx="1581">
                  <c:v>0.35163194444444446</c:v>
                </c:pt>
                <c:pt idx="1582">
                  <c:v>0.35164351851851849</c:v>
                </c:pt>
                <c:pt idx="1583">
                  <c:v>0.35165509259259259</c:v>
                </c:pt>
                <c:pt idx="1584">
                  <c:v>0.35166666666666663</c:v>
                </c:pt>
                <c:pt idx="1585">
                  <c:v>0.35167824074074078</c:v>
                </c:pt>
                <c:pt idx="1586">
                  <c:v>0.35168981481481482</c:v>
                </c:pt>
                <c:pt idx="1587">
                  <c:v>0.35170138888888891</c:v>
                </c:pt>
                <c:pt idx="1588">
                  <c:v>0.35171296296296295</c:v>
                </c:pt>
                <c:pt idx="1589">
                  <c:v>0.35172453703703704</c:v>
                </c:pt>
                <c:pt idx="1590">
                  <c:v>0.35173611111111108</c:v>
                </c:pt>
                <c:pt idx="1591">
                  <c:v>0.35174768518518523</c:v>
                </c:pt>
                <c:pt idx="1592">
                  <c:v>0.35175925925925927</c:v>
                </c:pt>
                <c:pt idx="1593">
                  <c:v>0.35177083333333337</c:v>
                </c:pt>
                <c:pt idx="1594">
                  <c:v>0.3517824074074074</c:v>
                </c:pt>
                <c:pt idx="1595">
                  <c:v>0.3517939814814815</c:v>
                </c:pt>
                <c:pt idx="1596">
                  <c:v>0.35180555555555554</c:v>
                </c:pt>
                <c:pt idx="1597">
                  <c:v>0.35181712962962958</c:v>
                </c:pt>
                <c:pt idx="1598">
                  <c:v>0.35182870370370373</c:v>
                </c:pt>
                <c:pt idx="1599">
                  <c:v>0.35184027777777777</c:v>
                </c:pt>
                <c:pt idx="1600">
                  <c:v>0.35185185185185186</c:v>
                </c:pt>
                <c:pt idx="1601">
                  <c:v>0.3518634259259259</c:v>
                </c:pt>
                <c:pt idx="1602">
                  <c:v>0.35187499999999999</c:v>
                </c:pt>
                <c:pt idx="1603">
                  <c:v>0.35188657407407403</c:v>
                </c:pt>
                <c:pt idx="1604">
                  <c:v>0.35189814814814818</c:v>
                </c:pt>
                <c:pt idx="1605">
                  <c:v>0.35190972222222222</c:v>
                </c:pt>
                <c:pt idx="1606">
                  <c:v>0.35192129629629632</c:v>
                </c:pt>
                <c:pt idx="1607">
                  <c:v>0.35193287037037035</c:v>
                </c:pt>
                <c:pt idx="1608">
                  <c:v>0.35194444444444445</c:v>
                </c:pt>
                <c:pt idx="1609">
                  <c:v>0.35195601851851849</c:v>
                </c:pt>
                <c:pt idx="1610">
                  <c:v>0.35196759259259264</c:v>
                </c:pt>
                <c:pt idx="1611">
                  <c:v>0.35197916666666668</c:v>
                </c:pt>
                <c:pt idx="1612">
                  <c:v>0.35199074074074077</c:v>
                </c:pt>
                <c:pt idx="1613">
                  <c:v>0.35200231481481481</c:v>
                </c:pt>
                <c:pt idx="1614">
                  <c:v>0.3520138888888889</c:v>
                </c:pt>
                <c:pt idx="1615">
                  <c:v>0.35202546296296294</c:v>
                </c:pt>
                <c:pt idx="1616">
                  <c:v>0.35203703703703698</c:v>
                </c:pt>
                <c:pt idx="1617">
                  <c:v>0.35204861111111113</c:v>
                </c:pt>
                <c:pt idx="1618">
                  <c:v>0.35206018518518517</c:v>
                </c:pt>
                <c:pt idx="1619">
                  <c:v>0.35207175925925926</c:v>
                </c:pt>
                <c:pt idx="1620">
                  <c:v>0.3520833333333333</c:v>
                </c:pt>
                <c:pt idx="1621">
                  <c:v>0.3520949074074074</c:v>
                </c:pt>
                <c:pt idx="1622">
                  <c:v>0.35210648148148144</c:v>
                </c:pt>
                <c:pt idx="1623">
                  <c:v>0.35211805555555559</c:v>
                </c:pt>
                <c:pt idx="1624">
                  <c:v>0.35212962962962963</c:v>
                </c:pt>
                <c:pt idx="1625">
                  <c:v>0.35214120370370372</c:v>
                </c:pt>
                <c:pt idx="1626">
                  <c:v>0.35215277777777776</c:v>
                </c:pt>
                <c:pt idx="1627">
                  <c:v>0.35216435185185185</c:v>
                </c:pt>
                <c:pt idx="1628">
                  <c:v>0.35217592592592589</c:v>
                </c:pt>
                <c:pt idx="1629">
                  <c:v>0.35218750000000004</c:v>
                </c:pt>
                <c:pt idx="1630">
                  <c:v>0.35219907407407408</c:v>
                </c:pt>
                <c:pt idx="1631">
                  <c:v>0.35221064814814818</c:v>
                </c:pt>
                <c:pt idx="1632">
                  <c:v>0.35222222222222221</c:v>
                </c:pt>
                <c:pt idx="1633">
                  <c:v>0.35223379629629631</c:v>
                </c:pt>
                <c:pt idx="1634">
                  <c:v>0.35224537037037035</c:v>
                </c:pt>
                <c:pt idx="1635">
                  <c:v>0.3522569444444445</c:v>
                </c:pt>
                <c:pt idx="1636">
                  <c:v>0.35226851851851854</c:v>
                </c:pt>
                <c:pt idx="1637">
                  <c:v>0.35228009259259263</c:v>
                </c:pt>
                <c:pt idx="1638">
                  <c:v>0.35229166666666667</c:v>
                </c:pt>
                <c:pt idx="1639">
                  <c:v>0.35230324074074071</c:v>
                </c:pt>
                <c:pt idx="1640">
                  <c:v>0.3523148148148148</c:v>
                </c:pt>
                <c:pt idx="1641">
                  <c:v>0.35232638888888884</c:v>
                </c:pt>
                <c:pt idx="1642">
                  <c:v>0.35233796296296299</c:v>
                </c:pt>
                <c:pt idx="1643">
                  <c:v>0.35234953703703703</c:v>
                </c:pt>
                <c:pt idx="1644">
                  <c:v>0.35236111111111112</c:v>
                </c:pt>
                <c:pt idx="1645">
                  <c:v>0.35237268518518516</c:v>
                </c:pt>
                <c:pt idx="1646">
                  <c:v>0.35238425925925926</c:v>
                </c:pt>
                <c:pt idx="1647">
                  <c:v>0.3523958333333333</c:v>
                </c:pt>
                <c:pt idx="1648">
                  <c:v>0.35240740740740745</c:v>
                </c:pt>
                <c:pt idx="1649">
                  <c:v>0.35241898148148149</c:v>
                </c:pt>
                <c:pt idx="1650">
                  <c:v>0.35243055555555558</c:v>
                </c:pt>
                <c:pt idx="1651">
                  <c:v>0.35244212962962962</c:v>
                </c:pt>
                <c:pt idx="1652">
                  <c:v>0.35245370370370371</c:v>
                </c:pt>
                <c:pt idx="1653">
                  <c:v>0.35246527777777775</c:v>
                </c:pt>
                <c:pt idx="1654">
                  <c:v>0.3524768518518519</c:v>
                </c:pt>
                <c:pt idx="1655">
                  <c:v>0.35248842592592594</c:v>
                </c:pt>
                <c:pt idx="1656">
                  <c:v>0.35250000000000004</c:v>
                </c:pt>
                <c:pt idx="1657">
                  <c:v>0.35251157407407407</c:v>
                </c:pt>
                <c:pt idx="1658">
                  <c:v>0.35252314814814811</c:v>
                </c:pt>
                <c:pt idx="1659">
                  <c:v>0.35253472222222221</c:v>
                </c:pt>
                <c:pt idx="1660">
                  <c:v>0.35254629629629625</c:v>
                </c:pt>
                <c:pt idx="1661">
                  <c:v>0.3525578703703704</c:v>
                </c:pt>
                <c:pt idx="1662">
                  <c:v>0.35256944444444444</c:v>
                </c:pt>
                <c:pt idx="1663">
                  <c:v>0.35258101851851853</c:v>
                </c:pt>
                <c:pt idx="1664">
                  <c:v>0.35259259259259257</c:v>
                </c:pt>
                <c:pt idx="1665">
                  <c:v>0.35260416666666666</c:v>
                </c:pt>
                <c:pt idx="1666">
                  <c:v>0.3526157407407407</c:v>
                </c:pt>
                <c:pt idx="1667">
                  <c:v>0.35262731481481485</c:v>
                </c:pt>
                <c:pt idx="1668">
                  <c:v>0.35263888888888889</c:v>
                </c:pt>
                <c:pt idx="1669">
                  <c:v>0.35265046296296299</c:v>
                </c:pt>
                <c:pt idx="1670">
                  <c:v>0.35266203703703702</c:v>
                </c:pt>
                <c:pt idx="1671">
                  <c:v>0.35267361111111112</c:v>
                </c:pt>
                <c:pt idx="1672">
                  <c:v>0.35268518518518516</c:v>
                </c:pt>
                <c:pt idx="1673">
                  <c:v>0.35269675925925931</c:v>
                </c:pt>
                <c:pt idx="1674">
                  <c:v>0.35270833333333335</c:v>
                </c:pt>
                <c:pt idx="1675">
                  <c:v>0.35271990740740744</c:v>
                </c:pt>
                <c:pt idx="1676">
                  <c:v>0.35273148148148148</c:v>
                </c:pt>
                <c:pt idx="1677">
                  <c:v>0.35274305555555552</c:v>
                </c:pt>
                <c:pt idx="1678">
                  <c:v>0.35275462962962961</c:v>
                </c:pt>
                <c:pt idx="1679">
                  <c:v>0.35276620370370365</c:v>
                </c:pt>
                <c:pt idx="1680">
                  <c:v>0.3527777777777778</c:v>
                </c:pt>
                <c:pt idx="1681">
                  <c:v>0.35278935185185184</c:v>
                </c:pt>
                <c:pt idx="1682">
                  <c:v>0.35280092592592593</c:v>
                </c:pt>
                <c:pt idx="1683">
                  <c:v>0.35281249999999997</c:v>
                </c:pt>
                <c:pt idx="1684">
                  <c:v>0.35282407407407407</c:v>
                </c:pt>
                <c:pt idx="1685">
                  <c:v>0.35283564814814811</c:v>
                </c:pt>
                <c:pt idx="1686">
                  <c:v>0.35284722222222226</c:v>
                </c:pt>
                <c:pt idx="1687">
                  <c:v>0.3528587962962963</c:v>
                </c:pt>
                <c:pt idx="1688">
                  <c:v>0.35287037037037039</c:v>
                </c:pt>
                <c:pt idx="1689">
                  <c:v>0.35288194444444443</c:v>
                </c:pt>
                <c:pt idx="1690">
                  <c:v>0.35289351851851852</c:v>
                </c:pt>
                <c:pt idx="1691">
                  <c:v>0.35290509259259256</c:v>
                </c:pt>
                <c:pt idx="1692">
                  <c:v>0.35291666666666671</c:v>
                </c:pt>
                <c:pt idx="1693">
                  <c:v>0.35292824074074075</c:v>
                </c:pt>
                <c:pt idx="1694">
                  <c:v>0.35293981481481485</c:v>
                </c:pt>
                <c:pt idx="1695">
                  <c:v>0.35295138888888888</c:v>
                </c:pt>
                <c:pt idx="1696">
                  <c:v>0.35296296296296298</c:v>
                </c:pt>
                <c:pt idx="1697">
                  <c:v>0.35297453703703702</c:v>
                </c:pt>
                <c:pt idx="1698">
                  <c:v>0.35298611111111117</c:v>
                </c:pt>
                <c:pt idx="1699">
                  <c:v>0.35299768518518521</c:v>
                </c:pt>
                <c:pt idx="1700">
                  <c:v>0.35300925925925924</c:v>
                </c:pt>
                <c:pt idx="1701">
                  <c:v>0.35302083333333334</c:v>
                </c:pt>
                <c:pt idx="1702">
                  <c:v>0.35303240740740738</c:v>
                </c:pt>
                <c:pt idx="1703">
                  <c:v>0.35304398148148147</c:v>
                </c:pt>
                <c:pt idx="1704">
                  <c:v>0.35305555555555551</c:v>
                </c:pt>
                <c:pt idx="1705">
                  <c:v>0.35306712962962966</c:v>
                </c:pt>
                <c:pt idx="1706">
                  <c:v>0.3530787037037037</c:v>
                </c:pt>
                <c:pt idx="1707">
                  <c:v>0.35309027777777779</c:v>
                </c:pt>
                <c:pt idx="1708">
                  <c:v>0.35310185185185183</c:v>
                </c:pt>
                <c:pt idx="1709">
                  <c:v>0.35311342592592593</c:v>
                </c:pt>
                <c:pt idx="1710">
                  <c:v>0.35312499999999997</c:v>
                </c:pt>
                <c:pt idx="1711">
                  <c:v>0.35313657407407412</c:v>
                </c:pt>
                <c:pt idx="1712">
                  <c:v>0.35314814814814816</c:v>
                </c:pt>
                <c:pt idx="1713">
                  <c:v>0.35315972222222225</c:v>
                </c:pt>
                <c:pt idx="1714">
                  <c:v>0.35317129629629629</c:v>
                </c:pt>
                <c:pt idx="1715">
                  <c:v>0.35318287037037038</c:v>
                </c:pt>
                <c:pt idx="1716">
                  <c:v>0.35319444444444442</c:v>
                </c:pt>
                <c:pt idx="1717">
                  <c:v>0.35320601851851857</c:v>
                </c:pt>
                <c:pt idx="1718">
                  <c:v>0.35321759259259261</c:v>
                </c:pt>
                <c:pt idx="1719">
                  <c:v>0.35322916666666665</c:v>
                </c:pt>
                <c:pt idx="1720">
                  <c:v>0.35324074074074074</c:v>
                </c:pt>
                <c:pt idx="1721">
                  <c:v>0.35325231481481478</c:v>
                </c:pt>
                <c:pt idx="1722">
                  <c:v>0.35326388888888888</c:v>
                </c:pt>
                <c:pt idx="1723">
                  <c:v>0.35327546296296292</c:v>
                </c:pt>
                <c:pt idx="1724">
                  <c:v>0.35328703703703707</c:v>
                </c:pt>
                <c:pt idx="1725">
                  <c:v>0.3532986111111111</c:v>
                </c:pt>
                <c:pt idx="1726">
                  <c:v>0.3533101851851852</c:v>
                </c:pt>
                <c:pt idx="1727">
                  <c:v>0.35332175925925924</c:v>
                </c:pt>
                <c:pt idx="1728">
                  <c:v>0.35333333333333333</c:v>
                </c:pt>
                <c:pt idx="1729">
                  <c:v>0.35334490740740737</c:v>
                </c:pt>
                <c:pt idx="1730">
                  <c:v>0.35335648148148152</c:v>
                </c:pt>
                <c:pt idx="1731">
                  <c:v>0.35336805555555556</c:v>
                </c:pt>
                <c:pt idx="1732">
                  <c:v>0.35337962962962965</c:v>
                </c:pt>
                <c:pt idx="1733">
                  <c:v>0.35339120370370369</c:v>
                </c:pt>
                <c:pt idx="1734">
                  <c:v>0.35340277777777779</c:v>
                </c:pt>
                <c:pt idx="1735">
                  <c:v>0.35341435185185183</c:v>
                </c:pt>
                <c:pt idx="1736">
                  <c:v>0.35342592592592598</c:v>
                </c:pt>
                <c:pt idx="1737">
                  <c:v>0.35343750000000002</c:v>
                </c:pt>
                <c:pt idx="1738">
                  <c:v>0.35344907407407405</c:v>
                </c:pt>
                <c:pt idx="1739">
                  <c:v>0.35346064814814815</c:v>
                </c:pt>
                <c:pt idx="1740">
                  <c:v>0.35347222222222219</c:v>
                </c:pt>
                <c:pt idx="1741">
                  <c:v>0.35348379629629628</c:v>
                </c:pt>
                <c:pt idx="1742">
                  <c:v>0.35349537037037032</c:v>
                </c:pt>
                <c:pt idx="1743">
                  <c:v>0.35350694444444447</c:v>
                </c:pt>
                <c:pt idx="1744">
                  <c:v>0.35351851851851851</c:v>
                </c:pt>
                <c:pt idx="1745">
                  <c:v>0.3535300925925926</c:v>
                </c:pt>
                <c:pt idx="1746">
                  <c:v>0.35354166666666664</c:v>
                </c:pt>
                <c:pt idx="1747">
                  <c:v>0.35355324074074074</c:v>
                </c:pt>
                <c:pt idx="1748">
                  <c:v>0.35356481481481478</c:v>
                </c:pt>
                <c:pt idx="1749">
                  <c:v>0.35357638888888893</c:v>
                </c:pt>
                <c:pt idx="1750">
                  <c:v>0.35358796296296297</c:v>
                </c:pt>
                <c:pt idx="1751">
                  <c:v>0.35359953703703706</c:v>
                </c:pt>
                <c:pt idx="1752">
                  <c:v>0.3536111111111111</c:v>
                </c:pt>
                <c:pt idx="1753">
                  <c:v>0.35362268518518519</c:v>
                </c:pt>
                <c:pt idx="1754">
                  <c:v>0.35363425925925923</c:v>
                </c:pt>
                <c:pt idx="1755">
                  <c:v>0.35364583333333338</c:v>
                </c:pt>
                <c:pt idx="1756">
                  <c:v>0.35365740740740742</c:v>
                </c:pt>
                <c:pt idx="1757">
                  <c:v>0.35366898148148151</c:v>
                </c:pt>
                <c:pt idx="1758">
                  <c:v>0.35368055555555555</c:v>
                </c:pt>
                <c:pt idx="1759">
                  <c:v>0.35369212962962965</c:v>
                </c:pt>
                <c:pt idx="1760">
                  <c:v>0.35370370370370369</c:v>
                </c:pt>
                <c:pt idx="1761">
                  <c:v>0.35371527777777773</c:v>
                </c:pt>
                <c:pt idx="1762">
                  <c:v>0.35372685185185188</c:v>
                </c:pt>
                <c:pt idx="1763">
                  <c:v>0.35373842592592591</c:v>
                </c:pt>
                <c:pt idx="1764">
                  <c:v>0.35375000000000001</c:v>
                </c:pt>
                <c:pt idx="1765">
                  <c:v>0.35376157407407405</c:v>
                </c:pt>
                <c:pt idx="1766">
                  <c:v>0.35377314814814814</c:v>
                </c:pt>
                <c:pt idx="1767">
                  <c:v>0.35378472222222218</c:v>
                </c:pt>
                <c:pt idx="1768">
                  <c:v>0.35379629629629633</c:v>
                </c:pt>
                <c:pt idx="1769">
                  <c:v>0.35380787037037037</c:v>
                </c:pt>
                <c:pt idx="1770">
                  <c:v>0.35381944444444446</c:v>
                </c:pt>
                <c:pt idx="1771">
                  <c:v>0.3538310185185185</c:v>
                </c:pt>
                <c:pt idx="1772">
                  <c:v>0.3538425925925926</c:v>
                </c:pt>
                <c:pt idx="1773">
                  <c:v>0.35385416666666664</c:v>
                </c:pt>
                <c:pt idx="1774">
                  <c:v>0.35386574074074079</c:v>
                </c:pt>
                <c:pt idx="1775">
                  <c:v>0.35387731481481483</c:v>
                </c:pt>
                <c:pt idx="1776">
                  <c:v>0.35388888888888892</c:v>
                </c:pt>
                <c:pt idx="1777">
                  <c:v>0.35390046296296296</c:v>
                </c:pt>
                <c:pt idx="1778">
                  <c:v>0.35391203703703705</c:v>
                </c:pt>
                <c:pt idx="1779">
                  <c:v>0.35392361111111109</c:v>
                </c:pt>
                <c:pt idx="1780">
                  <c:v>0.35393518518518513</c:v>
                </c:pt>
                <c:pt idx="1781">
                  <c:v>0.35394675925925928</c:v>
                </c:pt>
                <c:pt idx="1782">
                  <c:v>0.35395833333333332</c:v>
                </c:pt>
                <c:pt idx="1783">
                  <c:v>0.35396990740740741</c:v>
                </c:pt>
                <c:pt idx="1784">
                  <c:v>0.35398148148148145</c:v>
                </c:pt>
                <c:pt idx="1785">
                  <c:v>0.35399305555555555</c:v>
                </c:pt>
                <c:pt idx="1786">
                  <c:v>0.35400462962962959</c:v>
                </c:pt>
                <c:pt idx="1787">
                  <c:v>0.35401620370370374</c:v>
                </c:pt>
                <c:pt idx="1788">
                  <c:v>0.35402777777777777</c:v>
                </c:pt>
                <c:pt idx="1789">
                  <c:v>0.35403935185185187</c:v>
                </c:pt>
                <c:pt idx="1790">
                  <c:v>0.35405092592592591</c:v>
                </c:pt>
                <c:pt idx="1791">
                  <c:v>0.3540625</c:v>
                </c:pt>
                <c:pt idx="1792">
                  <c:v>0.35407407407407404</c:v>
                </c:pt>
                <c:pt idx="1793">
                  <c:v>0.35408564814814819</c:v>
                </c:pt>
                <c:pt idx="1794">
                  <c:v>0.35409722222222223</c:v>
                </c:pt>
                <c:pt idx="1795">
                  <c:v>0.35410879629629632</c:v>
                </c:pt>
                <c:pt idx="1796">
                  <c:v>0.35412037037037036</c:v>
                </c:pt>
                <c:pt idx="1797">
                  <c:v>0.35413194444444446</c:v>
                </c:pt>
                <c:pt idx="1798">
                  <c:v>0.3541435185185185</c:v>
                </c:pt>
                <c:pt idx="1799">
                  <c:v>0.35415509259259265</c:v>
                </c:pt>
                <c:pt idx="1800">
                  <c:v>0.35416666666666669</c:v>
                </c:pt>
                <c:pt idx="1801">
                  <c:v>0.35417824074074072</c:v>
                </c:pt>
                <c:pt idx="1802">
                  <c:v>0.35418981481481482</c:v>
                </c:pt>
                <c:pt idx="1803">
                  <c:v>0.35420138888888886</c:v>
                </c:pt>
                <c:pt idx="1804">
                  <c:v>0.35421296296296295</c:v>
                </c:pt>
                <c:pt idx="1805">
                  <c:v>0.35422453703703699</c:v>
                </c:pt>
                <c:pt idx="1806">
                  <c:v>0.35423611111111114</c:v>
                </c:pt>
                <c:pt idx="1807">
                  <c:v>0.35424768518518518</c:v>
                </c:pt>
                <c:pt idx="1808">
                  <c:v>0.35425925925925927</c:v>
                </c:pt>
                <c:pt idx="1809">
                  <c:v>0.35427083333333331</c:v>
                </c:pt>
                <c:pt idx="1810">
                  <c:v>0.35428240740740741</c:v>
                </c:pt>
                <c:pt idx="1811">
                  <c:v>0.35429398148148145</c:v>
                </c:pt>
                <c:pt idx="1812">
                  <c:v>0.3543055555555556</c:v>
                </c:pt>
                <c:pt idx="1813">
                  <c:v>0.35431712962962963</c:v>
                </c:pt>
                <c:pt idx="1814">
                  <c:v>0.35432870370370373</c:v>
                </c:pt>
                <c:pt idx="1815">
                  <c:v>0.35434027777777777</c:v>
                </c:pt>
                <c:pt idx="1816">
                  <c:v>0.35435185185185186</c:v>
                </c:pt>
                <c:pt idx="1817">
                  <c:v>0.3543634259259259</c:v>
                </c:pt>
                <c:pt idx="1818">
                  <c:v>0.35437500000000005</c:v>
                </c:pt>
                <c:pt idx="1819">
                  <c:v>0.35438657407407409</c:v>
                </c:pt>
                <c:pt idx="1820">
                  <c:v>0.35439814814814818</c:v>
                </c:pt>
                <c:pt idx="1821">
                  <c:v>0.35440972222222222</c:v>
                </c:pt>
                <c:pt idx="1822">
                  <c:v>0.35442129629629626</c:v>
                </c:pt>
                <c:pt idx="1823">
                  <c:v>0.35443287037037036</c:v>
                </c:pt>
                <c:pt idx="1824">
                  <c:v>0.3544444444444444</c:v>
                </c:pt>
                <c:pt idx="1825">
                  <c:v>0.35445601851851855</c:v>
                </c:pt>
                <c:pt idx="1826">
                  <c:v>0.35446759259259258</c:v>
                </c:pt>
                <c:pt idx="1827">
                  <c:v>0.35447916666666668</c:v>
                </c:pt>
                <c:pt idx="1828">
                  <c:v>0.35449074074074072</c:v>
                </c:pt>
                <c:pt idx="1829">
                  <c:v>0.35450231481481481</c:v>
                </c:pt>
                <c:pt idx="1830">
                  <c:v>0.35451388888888885</c:v>
                </c:pt>
                <c:pt idx="1831">
                  <c:v>0.354525462962963</c:v>
                </c:pt>
                <c:pt idx="1832">
                  <c:v>0.35453703703703704</c:v>
                </c:pt>
                <c:pt idx="1833">
                  <c:v>0.35454861111111113</c:v>
                </c:pt>
                <c:pt idx="1834">
                  <c:v>0.35456018518518517</c:v>
                </c:pt>
                <c:pt idx="1835">
                  <c:v>0.35457175925925927</c:v>
                </c:pt>
                <c:pt idx="1836">
                  <c:v>0.35458333333333331</c:v>
                </c:pt>
                <c:pt idx="1837">
                  <c:v>0.35459490740740746</c:v>
                </c:pt>
                <c:pt idx="1838">
                  <c:v>0.35460648148148149</c:v>
                </c:pt>
                <c:pt idx="1839">
                  <c:v>0.35461805555555559</c:v>
                </c:pt>
                <c:pt idx="1840">
                  <c:v>0.35462962962962963</c:v>
                </c:pt>
                <c:pt idx="1841">
                  <c:v>0.35464120370370367</c:v>
                </c:pt>
                <c:pt idx="1842">
                  <c:v>0.35465277777777776</c:v>
                </c:pt>
                <c:pt idx="1843">
                  <c:v>0.3546643518518518</c:v>
                </c:pt>
                <c:pt idx="1844">
                  <c:v>0.35467592592592595</c:v>
                </c:pt>
                <c:pt idx="1845">
                  <c:v>0.35468749999999999</c:v>
                </c:pt>
                <c:pt idx="1846">
                  <c:v>0.35469907407407408</c:v>
                </c:pt>
                <c:pt idx="1847">
                  <c:v>0.35471064814814812</c:v>
                </c:pt>
                <c:pt idx="1848">
                  <c:v>0.35472222222222222</c:v>
                </c:pt>
                <c:pt idx="1849">
                  <c:v>0.35473379629629626</c:v>
                </c:pt>
                <c:pt idx="1850">
                  <c:v>0.35474537037037041</c:v>
                </c:pt>
                <c:pt idx="1851">
                  <c:v>0.35475694444444444</c:v>
                </c:pt>
                <c:pt idx="1852">
                  <c:v>0.35476851851851854</c:v>
                </c:pt>
                <c:pt idx="1853">
                  <c:v>0.35478009259259258</c:v>
                </c:pt>
                <c:pt idx="1854">
                  <c:v>0.35479166666666667</c:v>
                </c:pt>
                <c:pt idx="1855">
                  <c:v>0.35480324074074071</c:v>
                </c:pt>
                <c:pt idx="1856">
                  <c:v>0.35481481481481486</c:v>
                </c:pt>
                <c:pt idx="1857">
                  <c:v>0.3548263888888889</c:v>
                </c:pt>
                <c:pt idx="1858">
                  <c:v>0.35483796296296299</c:v>
                </c:pt>
                <c:pt idx="1859">
                  <c:v>0.35484953703703703</c:v>
                </c:pt>
                <c:pt idx="1860">
                  <c:v>0.35486111111111113</c:v>
                </c:pt>
                <c:pt idx="1861">
                  <c:v>0.35487268518518517</c:v>
                </c:pt>
                <c:pt idx="1862">
                  <c:v>0.35488425925925932</c:v>
                </c:pt>
                <c:pt idx="1863">
                  <c:v>0.35489583333333335</c:v>
                </c:pt>
                <c:pt idx="1864">
                  <c:v>0.35490740740740739</c:v>
                </c:pt>
                <c:pt idx="1865">
                  <c:v>0.35491898148148149</c:v>
                </c:pt>
                <c:pt idx="1866">
                  <c:v>0.35493055555555553</c:v>
                </c:pt>
                <c:pt idx="1867">
                  <c:v>0.35494212962962962</c:v>
                </c:pt>
                <c:pt idx="1868">
                  <c:v>0.35495370370370366</c:v>
                </c:pt>
                <c:pt idx="1869">
                  <c:v>0.35496527777777781</c:v>
                </c:pt>
                <c:pt idx="1870">
                  <c:v>0.35497685185185185</c:v>
                </c:pt>
                <c:pt idx="1871">
                  <c:v>0.35498842592592594</c:v>
                </c:pt>
                <c:pt idx="1872">
                  <c:v>0.35499999999999998</c:v>
                </c:pt>
                <c:pt idx="1873">
                  <c:v>0.35501157407407408</c:v>
                </c:pt>
                <c:pt idx="1874">
                  <c:v>0.35502314814814812</c:v>
                </c:pt>
                <c:pt idx="1875">
                  <c:v>0.35503472222222227</c:v>
                </c:pt>
                <c:pt idx="1876">
                  <c:v>0.3550462962962963</c:v>
                </c:pt>
                <c:pt idx="1877">
                  <c:v>0.3550578703703704</c:v>
                </c:pt>
                <c:pt idx="1878">
                  <c:v>0.35506944444444444</c:v>
                </c:pt>
                <c:pt idx="1879">
                  <c:v>0.35508101851851853</c:v>
                </c:pt>
                <c:pt idx="1880">
                  <c:v>0.35509259259259257</c:v>
                </c:pt>
                <c:pt idx="1881">
                  <c:v>0.35510416666666672</c:v>
                </c:pt>
                <c:pt idx="1882">
                  <c:v>0.35511574074074076</c:v>
                </c:pt>
                <c:pt idx="1883">
                  <c:v>0.3551273148148148</c:v>
                </c:pt>
                <c:pt idx="1884">
                  <c:v>0.35513888888888889</c:v>
                </c:pt>
                <c:pt idx="1885">
                  <c:v>0.35515046296296293</c:v>
                </c:pt>
                <c:pt idx="1886">
                  <c:v>0.35516203703703703</c:v>
                </c:pt>
                <c:pt idx="1887">
                  <c:v>0.35517361111111106</c:v>
                </c:pt>
                <c:pt idx="1888">
                  <c:v>0.35518518518518521</c:v>
                </c:pt>
                <c:pt idx="1889">
                  <c:v>0.35519675925925925</c:v>
                </c:pt>
                <c:pt idx="1890">
                  <c:v>0.35520833333333335</c:v>
                </c:pt>
                <c:pt idx="1891">
                  <c:v>0.35521990740740739</c:v>
                </c:pt>
                <c:pt idx="1892">
                  <c:v>0.35523148148148148</c:v>
                </c:pt>
                <c:pt idx="1893">
                  <c:v>0.35524305555555552</c:v>
                </c:pt>
                <c:pt idx="1894">
                  <c:v>0.35525462962962967</c:v>
                </c:pt>
                <c:pt idx="1895">
                  <c:v>0.35526620370370371</c:v>
                </c:pt>
                <c:pt idx="1896">
                  <c:v>0.3552777777777778</c:v>
                </c:pt>
                <c:pt idx="1897">
                  <c:v>0.35528935185185184</c:v>
                </c:pt>
                <c:pt idx="1898">
                  <c:v>0.35530092592592594</c:v>
                </c:pt>
                <c:pt idx="1899">
                  <c:v>0.35531249999999998</c:v>
                </c:pt>
                <c:pt idx="1900">
                  <c:v>0.35532407407407413</c:v>
                </c:pt>
                <c:pt idx="1901">
                  <c:v>0.35533564814814816</c:v>
                </c:pt>
                <c:pt idx="1902">
                  <c:v>0.3553472222222222</c:v>
                </c:pt>
                <c:pt idx="1903">
                  <c:v>0.3553587962962963</c:v>
                </c:pt>
                <c:pt idx="1904">
                  <c:v>0.35537037037037034</c:v>
                </c:pt>
                <c:pt idx="1905">
                  <c:v>0.35538194444444443</c:v>
                </c:pt>
                <c:pt idx="1906">
                  <c:v>0.35539351851851847</c:v>
                </c:pt>
                <c:pt idx="1907">
                  <c:v>0.35540509259259262</c:v>
                </c:pt>
                <c:pt idx="1908">
                  <c:v>0.35541666666666666</c:v>
                </c:pt>
                <c:pt idx="1909">
                  <c:v>0.35542824074074075</c:v>
                </c:pt>
                <c:pt idx="1910">
                  <c:v>0.35543981481481479</c:v>
                </c:pt>
                <c:pt idx="1911">
                  <c:v>0.35545138888888889</c:v>
                </c:pt>
                <c:pt idx="1912">
                  <c:v>0.35546296296296293</c:v>
                </c:pt>
                <c:pt idx="1913">
                  <c:v>0.35547453703703707</c:v>
                </c:pt>
                <c:pt idx="1914">
                  <c:v>0.35548611111111111</c:v>
                </c:pt>
                <c:pt idx="1915">
                  <c:v>0.35549768518518521</c:v>
                </c:pt>
                <c:pt idx="1916">
                  <c:v>0.35550925925925925</c:v>
                </c:pt>
                <c:pt idx="1917">
                  <c:v>0.35552083333333334</c:v>
                </c:pt>
                <c:pt idx="1918">
                  <c:v>0.35553240740740738</c:v>
                </c:pt>
                <c:pt idx="1919">
                  <c:v>0.35554398148148153</c:v>
                </c:pt>
                <c:pt idx="1920">
                  <c:v>0.35555555555555557</c:v>
                </c:pt>
                <c:pt idx="1921">
                  <c:v>0.35556712962962966</c:v>
                </c:pt>
                <c:pt idx="1922">
                  <c:v>0.3555787037037037</c:v>
                </c:pt>
                <c:pt idx="1923">
                  <c:v>0.35559027777777774</c:v>
                </c:pt>
                <c:pt idx="1924">
                  <c:v>0.35560185185185184</c:v>
                </c:pt>
                <c:pt idx="1925">
                  <c:v>0.35561342592592587</c:v>
                </c:pt>
                <c:pt idx="1926">
                  <c:v>0.35562500000000002</c:v>
                </c:pt>
                <c:pt idx="1927">
                  <c:v>0.35563657407407406</c:v>
                </c:pt>
                <c:pt idx="1928">
                  <c:v>0.35564814814814816</c:v>
                </c:pt>
                <c:pt idx="1929">
                  <c:v>0.3556597222222222</c:v>
                </c:pt>
                <c:pt idx="1930">
                  <c:v>0.35567129629629629</c:v>
                </c:pt>
                <c:pt idx="1931">
                  <c:v>0.35568287037037033</c:v>
                </c:pt>
                <c:pt idx="1932">
                  <c:v>0.35569444444444448</c:v>
                </c:pt>
                <c:pt idx="1933">
                  <c:v>0.35570601851851852</c:v>
                </c:pt>
                <c:pt idx="1934">
                  <c:v>0.35571759259259261</c:v>
                </c:pt>
                <c:pt idx="1935">
                  <c:v>0.35572916666666665</c:v>
                </c:pt>
                <c:pt idx="1936">
                  <c:v>0.35574074074074075</c:v>
                </c:pt>
                <c:pt idx="1937">
                  <c:v>0.35575231481481479</c:v>
                </c:pt>
                <c:pt idx="1938">
                  <c:v>0.35576388888888894</c:v>
                </c:pt>
                <c:pt idx="1939">
                  <c:v>0.35577546296296297</c:v>
                </c:pt>
                <c:pt idx="1940">
                  <c:v>0.35578703703703707</c:v>
                </c:pt>
                <c:pt idx="1941">
                  <c:v>0.35579861111111111</c:v>
                </c:pt>
                <c:pt idx="1942">
                  <c:v>0.3558101851851852</c:v>
                </c:pt>
                <c:pt idx="1943">
                  <c:v>0.35582175925925924</c:v>
                </c:pt>
                <c:pt idx="1944">
                  <c:v>0.35583333333333328</c:v>
                </c:pt>
                <c:pt idx="1945">
                  <c:v>0.35584490740740743</c:v>
                </c:pt>
                <c:pt idx="1946">
                  <c:v>0.35585648148148147</c:v>
                </c:pt>
                <c:pt idx="1947">
                  <c:v>0.35586805555555556</c:v>
                </c:pt>
                <c:pt idx="1948">
                  <c:v>0.3558796296296296</c:v>
                </c:pt>
                <c:pt idx="1949">
                  <c:v>0.3558912037037037</c:v>
                </c:pt>
                <c:pt idx="1950">
                  <c:v>0.35590277777777773</c:v>
                </c:pt>
                <c:pt idx="1951">
                  <c:v>0.35591435185185188</c:v>
                </c:pt>
                <c:pt idx="1952">
                  <c:v>0.35592592592592592</c:v>
                </c:pt>
                <c:pt idx="1953">
                  <c:v>0.35593750000000002</c:v>
                </c:pt>
                <c:pt idx="1954">
                  <c:v>0.35594907407407406</c:v>
                </c:pt>
                <c:pt idx="1955">
                  <c:v>0.35596064814814815</c:v>
                </c:pt>
                <c:pt idx="1956">
                  <c:v>0.35597222222222219</c:v>
                </c:pt>
                <c:pt idx="1957">
                  <c:v>0.35598379629629634</c:v>
                </c:pt>
                <c:pt idx="1958">
                  <c:v>0.35599537037037038</c:v>
                </c:pt>
                <c:pt idx="1959">
                  <c:v>0.35600694444444447</c:v>
                </c:pt>
                <c:pt idx="1960">
                  <c:v>0.35601851851851851</c:v>
                </c:pt>
                <c:pt idx="1961">
                  <c:v>0.35603009259259261</c:v>
                </c:pt>
                <c:pt idx="1962">
                  <c:v>0.35604166666666665</c:v>
                </c:pt>
                <c:pt idx="1963">
                  <c:v>0.3560532407407408</c:v>
                </c:pt>
                <c:pt idx="1964">
                  <c:v>0.35606481481481483</c:v>
                </c:pt>
                <c:pt idx="1965">
                  <c:v>0.35607638888888887</c:v>
                </c:pt>
                <c:pt idx="1966">
                  <c:v>0.35608796296296297</c:v>
                </c:pt>
                <c:pt idx="1967">
                  <c:v>0.35609953703703701</c:v>
                </c:pt>
                <c:pt idx="1968">
                  <c:v>0.3561111111111111</c:v>
                </c:pt>
                <c:pt idx="1969">
                  <c:v>0.35612268518518514</c:v>
                </c:pt>
                <c:pt idx="1970">
                  <c:v>0.35613425925925929</c:v>
                </c:pt>
                <c:pt idx="1971">
                  <c:v>0.35614583333333333</c:v>
                </c:pt>
                <c:pt idx="1972">
                  <c:v>0.35615740740740742</c:v>
                </c:pt>
                <c:pt idx="1973">
                  <c:v>0.35616898148148146</c:v>
                </c:pt>
                <c:pt idx="1974">
                  <c:v>0.35618055555555556</c:v>
                </c:pt>
                <c:pt idx="1975">
                  <c:v>0.35619212962962959</c:v>
                </c:pt>
                <c:pt idx="1976">
                  <c:v>0.35620370370370374</c:v>
                </c:pt>
                <c:pt idx="1977">
                  <c:v>0.35621527777777778</c:v>
                </c:pt>
                <c:pt idx="1978">
                  <c:v>0.35622685185185188</c:v>
                </c:pt>
                <c:pt idx="1979">
                  <c:v>0.35623842592592592</c:v>
                </c:pt>
                <c:pt idx="1980">
                  <c:v>0.35625000000000001</c:v>
                </c:pt>
                <c:pt idx="1981">
                  <c:v>0.35626157407407405</c:v>
                </c:pt>
                <c:pt idx="1982">
                  <c:v>0.3562731481481482</c:v>
                </c:pt>
                <c:pt idx="1983">
                  <c:v>0.35628472222222224</c:v>
                </c:pt>
                <c:pt idx="1984">
                  <c:v>0.35629629629629633</c:v>
                </c:pt>
                <c:pt idx="1985">
                  <c:v>0.35630787037037037</c:v>
                </c:pt>
                <c:pt idx="1986">
                  <c:v>0.35631944444444441</c:v>
                </c:pt>
                <c:pt idx="1987">
                  <c:v>0.35633101851851851</c:v>
                </c:pt>
                <c:pt idx="1988">
                  <c:v>0.35634259259259254</c:v>
                </c:pt>
                <c:pt idx="1989">
                  <c:v>0.35635416666666669</c:v>
                </c:pt>
                <c:pt idx="1990">
                  <c:v>0.35636574074074073</c:v>
                </c:pt>
                <c:pt idx="1991">
                  <c:v>0.35637731481481483</c:v>
                </c:pt>
                <c:pt idx="1992">
                  <c:v>0.35638888888888887</c:v>
                </c:pt>
                <c:pt idx="1993">
                  <c:v>0.35640046296296296</c:v>
                </c:pt>
                <c:pt idx="1994">
                  <c:v>0.356412037037037</c:v>
                </c:pt>
                <c:pt idx="1995">
                  <c:v>0.35642361111111115</c:v>
                </c:pt>
                <c:pt idx="1996">
                  <c:v>0.35643518518518519</c:v>
                </c:pt>
                <c:pt idx="1997">
                  <c:v>0.35644675925925928</c:v>
                </c:pt>
                <c:pt idx="1998">
                  <c:v>0.35645833333333332</c:v>
                </c:pt>
                <c:pt idx="1999">
                  <c:v>0.35646990740740742</c:v>
                </c:pt>
                <c:pt idx="2000">
                  <c:v>0.35648148148148145</c:v>
                </c:pt>
                <c:pt idx="2001">
                  <c:v>0.3564930555555556</c:v>
                </c:pt>
                <c:pt idx="2002">
                  <c:v>0.35650462962962964</c:v>
                </c:pt>
                <c:pt idx="2003">
                  <c:v>0.35651620370370374</c:v>
                </c:pt>
                <c:pt idx="2004">
                  <c:v>0.35652777777777778</c:v>
                </c:pt>
                <c:pt idx="2005">
                  <c:v>0.35653935185185182</c:v>
                </c:pt>
                <c:pt idx="2006">
                  <c:v>0.35655092592592591</c:v>
                </c:pt>
                <c:pt idx="2007">
                  <c:v>0.35656249999999995</c:v>
                </c:pt>
                <c:pt idx="2008">
                  <c:v>0.3565740740740741</c:v>
                </c:pt>
                <c:pt idx="2009">
                  <c:v>0.35658564814814814</c:v>
                </c:pt>
                <c:pt idx="2010">
                  <c:v>0.35659722222222223</c:v>
                </c:pt>
                <c:pt idx="2011">
                  <c:v>0.35660879629629627</c:v>
                </c:pt>
                <c:pt idx="2012">
                  <c:v>0.35662037037037037</c:v>
                </c:pt>
                <c:pt idx="2013">
                  <c:v>0.3566319444444444</c:v>
                </c:pt>
                <c:pt idx="2014">
                  <c:v>0.35664351851851855</c:v>
                </c:pt>
                <c:pt idx="2015">
                  <c:v>0.35665509259259259</c:v>
                </c:pt>
                <c:pt idx="2016">
                  <c:v>0.35666666666666669</c:v>
                </c:pt>
                <c:pt idx="2017">
                  <c:v>0.35667824074074073</c:v>
                </c:pt>
                <c:pt idx="2018">
                  <c:v>0.35668981481481482</c:v>
                </c:pt>
                <c:pt idx="2019">
                  <c:v>0.35670138888888886</c:v>
                </c:pt>
                <c:pt idx="2020">
                  <c:v>0.35671296296296301</c:v>
                </c:pt>
                <c:pt idx="2021">
                  <c:v>0.35672453703703705</c:v>
                </c:pt>
                <c:pt idx="2022">
                  <c:v>0.35673611111111114</c:v>
                </c:pt>
                <c:pt idx="2023">
                  <c:v>0.35674768518518518</c:v>
                </c:pt>
                <c:pt idx="2024">
                  <c:v>0.35675925925925928</c:v>
                </c:pt>
                <c:pt idx="2025">
                  <c:v>0.35677083333333331</c:v>
                </c:pt>
                <c:pt idx="2026">
                  <c:v>0.35678240740740735</c:v>
                </c:pt>
                <c:pt idx="2027">
                  <c:v>0.3567939814814815</c:v>
                </c:pt>
                <c:pt idx="2028">
                  <c:v>0.35680555555555554</c:v>
                </c:pt>
                <c:pt idx="2029">
                  <c:v>0.35681712962962964</c:v>
                </c:pt>
                <c:pt idx="2030">
                  <c:v>0.35682870370370368</c:v>
                </c:pt>
                <c:pt idx="2031">
                  <c:v>0.35684027777777777</c:v>
                </c:pt>
                <c:pt idx="2032">
                  <c:v>0.35685185185185181</c:v>
                </c:pt>
                <c:pt idx="2033">
                  <c:v>0.35686342592592596</c:v>
                </c:pt>
                <c:pt idx="2034">
                  <c:v>0.356875</c:v>
                </c:pt>
                <c:pt idx="2035">
                  <c:v>0.35688657407407409</c:v>
                </c:pt>
                <c:pt idx="2036">
                  <c:v>0.35689814814814813</c:v>
                </c:pt>
                <c:pt idx="2037">
                  <c:v>0.35690972222222223</c:v>
                </c:pt>
                <c:pt idx="2038">
                  <c:v>0.35692129629629626</c:v>
                </c:pt>
                <c:pt idx="2039">
                  <c:v>0.35693287037037041</c:v>
                </c:pt>
                <c:pt idx="2040">
                  <c:v>0.35694444444444445</c:v>
                </c:pt>
                <c:pt idx="2041">
                  <c:v>0.35695601851851855</c:v>
                </c:pt>
                <c:pt idx="2042">
                  <c:v>0.35696759259259259</c:v>
                </c:pt>
                <c:pt idx="2043">
                  <c:v>0.35697916666666668</c:v>
                </c:pt>
                <c:pt idx="2044">
                  <c:v>0.35699074074074072</c:v>
                </c:pt>
                <c:pt idx="2045">
                  <c:v>0.35700231481481487</c:v>
                </c:pt>
                <c:pt idx="2046">
                  <c:v>0.35701388888888891</c:v>
                </c:pt>
                <c:pt idx="2047">
                  <c:v>0.35702546296296295</c:v>
                </c:pt>
                <c:pt idx="2048">
                  <c:v>0.35703703703703704</c:v>
                </c:pt>
                <c:pt idx="2049">
                  <c:v>0.35704861111111108</c:v>
                </c:pt>
                <c:pt idx="2050">
                  <c:v>0.35706018518518517</c:v>
                </c:pt>
                <c:pt idx="2051">
                  <c:v>0.35707175925925921</c:v>
                </c:pt>
                <c:pt idx="2052">
                  <c:v>0.35708333333333336</c:v>
                </c:pt>
                <c:pt idx="2053">
                  <c:v>0.3570949074074074</c:v>
                </c:pt>
                <c:pt idx="2054">
                  <c:v>0.3571064814814815</c:v>
                </c:pt>
                <c:pt idx="2055">
                  <c:v>0.35711805555555554</c:v>
                </c:pt>
                <c:pt idx="2056">
                  <c:v>0.35712962962962963</c:v>
                </c:pt>
                <c:pt idx="2057">
                  <c:v>0.35714120370370367</c:v>
                </c:pt>
                <c:pt idx="2058">
                  <c:v>0.35715277777777782</c:v>
                </c:pt>
                <c:pt idx="2059">
                  <c:v>0.35716435185185186</c:v>
                </c:pt>
                <c:pt idx="2060">
                  <c:v>0.35717592592592595</c:v>
                </c:pt>
                <c:pt idx="2061">
                  <c:v>0.35718749999999999</c:v>
                </c:pt>
                <c:pt idx="2062">
                  <c:v>0.35719907407407409</c:v>
                </c:pt>
                <c:pt idx="2063">
                  <c:v>0.35721064814814812</c:v>
                </c:pt>
                <c:pt idx="2064">
                  <c:v>0.35722222222222227</c:v>
                </c:pt>
                <c:pt idx="2065">
                  <c:v>0.35723379629629631</c:v>
                </c:pt>
                <c:pt idx="2066">
                  <c:v>0.35724537037037035</c:v>
                </c:pt>
                <c:pt idx="2067">
                  <c:v>0.35725694444444445</c:v>
                </c:pt>
                <c:pt idx="2068">
                  <c:v>0.35726851851851849</c:v>
                </c:pt>
                <c:pt idx="2069">
                  <c:v>0.35728009259259258</c:v>
                </c:pt>
                <c:pt idx="2070">
                  <c:v>0.35729166666666662</c:v>
                </c:pt>
                <c:pt idx="2071">
                  <c:v>0.35730324074074077</c:v>
                </c:pt>
                <c:pt idx="2072">
                  <c:v>0.35731481481481481</c:v>
                </c:pt>
                <c:pt idx="2073">
                  <c:v>0.3573263888888889</c:v>
                </c:pt>
                <c:pt idx="2074">
                  <c:v>0.35733796296296294</c:v>
                </c:pt>
                <c:pt idx="2075">
                  <c:v>0.35734953703703703</c:v>
                </c:pt>
                <c:pt idx="2076">
                  <c:v>0.35736111111111107</c:v>
                </c:pt>
                <c:pt idx="2077">
                  <c:v>0.35737268518518522</c:v>
                </c:pt>
                <c:pt idx="2078">
                  <c:v>0.35738425925925926</c:v>
                </c:pt>
                <c:pt idx="2079">
                  <c:v>0.35739583333333336</c:v>
                </c:pt>
                <c:pt idx="2080">
                  <c:v>0.3574074074074074</c:v>
                </c:pt>
                <c:pt idx="2081">
                  <c:v>0.35741898148148149</c:v>
                </c:pt>
                <c:pt idx="2082">
                  <c:v>0.35743055555555553</c:v>
                </c:pt>
                <c:pt idx="2083">
                  <c:v>0.35744212962962968</c:v>
                </c:pt>
                <c:pt idx="2084">
                  <c:v>0.35745370370370372</c:v>
                </c:pt>
                <c:pt idx="2085">
                  <c:v>0.35746527777777781</c:v>
                </c:pt>
                <c:pt idx="2086">
                  <c:v>0.35747685185185185</c:v>
                </c:pt>
                <c:pt idx="2087">
                  <c:v>0.35748842592592589</c:v>
                </c:pt>
                <c:pt idx="2088">
                  <c:v>0.35749999999999998</c:v>
                </c:pt>
                <c:pt idx="2089">
                  <c:v>0.35751157407407402</c:v>
                </c:pt>
                <c:pt idx="2090">
                  <c:v>0.35752314814814817</c:v>
                </c:pt>
                <c:pt idx="2091">
                  <c:v>0.35753472222222221</c:v>
                </c:pt>
                <c:pt idx="2092">
                  <c:v>0.35754629629629631</c:v>
                </c:pt>
                <c:pt idx="2093">
                  <c:v>0.35755787037037035</c:v>
                </c:pt>
                <c:pt idx="2094">
                  <c:v>0.35756944444444444</c:v>
                </c:pt>
                <c:pt idx="2095">
                  <c:v>0.35758101851851848</c:v>
                </c:pt>
                <c:pt idx="2096">
                  <c:v>0.35759259259259263</c:v>
                </c:pt>
                <c:pt idx="2097">
                  <c:v>0.35760416666666667</c:v>
                </c:pt>
                <c:pt idx="2098">
                  <c:v>0.35761574074074076</c:v>
                </c:pt>
                <c:pt idx="2099">
                  <c:v>0.3576273148148148</c:v>
                </c:pt>
                <c:pt idx="2100">
                  <c:v>0.3576388888888889</c:v>
                </c:pt>
                <c:pt idx="2101">
                  <c:v>0.35765046296296293</c:v>
                </c:pt>
                <c:pt idx="2102">
                  <c:v>0.35766203703703708</c:v>
                </c:pt>
                <c:pt idx="2103">
                  <c:v>0.35767361111111112</c:v>
                </c:pt>
                <c:pt idx="2104">
                  <c:v>0.35768518518518522</c:v>
                </c:pt>
                <c:pt idx="2105">
                  <c:v>0.35769675925925926</c:v>
                </c:pt>
                <c:pt idx="2106">
                  <c:v>0.35770833333333335</c:v>
                </c:pt>
                <c:pt idx="2107">
                  <c:v>0.35771990740740739</c:v>
                </c:pt>
                <c:pt idx="2108">
                  <c:v>0.35773148148148143</c:v>
                </c:pt>
                <c:pt idx="2109">
                  <c:v>0.35774305555555558</c:v>
                </c:pt>
                <c:pt idx="2110">
                  <c:v>0.35775462962962962</c:v>
                </c:pt>
                <c:pt idx="2111">
                  <c:v>0.35776620370370371</c:v>
                </c:pt>
                <c:pt idx="2112">
                  <c:v>0.35777777777777775</c:v>
                </c:pt>
                <c:pt idx="2113">
                  <c:v>0.35778935185185184</c:v>
                </c:pt>
                <c:pt idx="2114">
                  <c:v>0.35780092592592588</c:v>
                </c:pt>
                <c:pt idx="2115">
                  <c:v>0.35781250000000003</c:v>
                </c:pt>
                <c:pt idx="2116">
                  <c:v>0.35782407407407407</c:v>
                </c:pt>
                <c:pt idx="2117">
                  <c:v>0.35783564814814817</c:v>
                </c:pt>
                <c:pt idx="2118">
                  <c:v>0.35784722222222221</c:v>
                </c:pt>
                <c:pt idx="2119">
                  <c:v>0.3578587962962963</c:v>
                </c:pt>
                <c:pt idx="2120">
                  <c:v>0.35787037037037034</c:v>
                </c:pt>
                <c:pt idx="2121">
                  <c:v>0.35788194444444449</c:v>
                </c:pt>
                <c:pt idx="2122">
                  <c:v>0.35789351851851853</c:v>
                </c:pt>
                <c:pt idx="2123">
                  <c:v>0.35790509259259262</c:v>
                </c:pt>
                <c:pt idx="2124">
                  <c:v>0.35791666666666666</c:v>
                </c:pt>
                <c:pt idx="2125">
                  <c:v>0.35792824074074076</c:v>
                </c:pt>
                <c:pt idx="2126">
                  <c:v>0.35793981481481479</c:v>
                </c:pt>
                <c:pt idx="2127">
                  <c:v>0.35795138888888894</c:v>
                </c:pt>
                <c:pt idx="2128">
                  <c:v>0.35796296296296298</c:v>
                </c:pt>
                <c:pt idx="2129">
                  <c:v>0.35797453703703702</c:v>
                </c:pt>
                <c:pt idx="2130">
                  <c:v>0.35798611111111112</c:v>
                </c:pt>
                <c:pt idx="2131">
                  <c:v>0.35799768518518515</c:v>
                </c:pt>
                <c:pt idx="2132">
                  <c:v>0.35800925925925925</c:v>
                </c:pt>
                <c:pt idx="2133">
                  <c:v>0.35802083333333329</c:v>
                </c:pt>
                <c:pt idx="2134">
                  <c:v>0.35803240740740744</c:v>
                </c:pt>
                <c:pt idx="2135">
                  <c:v>0.35804398148148148</c:v>
                </c:pt>
                <c:pt idx="2136">
                  <c:v>0.35805555555555557</c:v>
                </c:pt>
                <c:pt idx="2137">
                  <c:v>0.35806712962962961</c:v>
                </c:pt>
                <c:pt idx="2138">
                  <c:v>0.3580787037037037</c:v>
                </c:pt>
                <c:pt idx="2139">
                  <c:v>0.35809027777777774</c:v>
                </c:pt>
                <c:pt idx="2140">
                  <c:v>0.35810185185185189</c:v>
                </c:pt>
                <c:pt idx="2141">
                  <c:v>0.35811342592592593</c:v>
                </c:pt>
                <c:pt idx="2142">
                  <c:v>0.35812500000000003</c:v>
                </c:pt>
                <c:pt idx="2143">
                  <c:v>0.35813657407407407</c:v>
                </c:pt>
                <c:pt idx="2144">
                  <c:v>0.35814814814814816</c:v>
                </c:pt>
                <c:pt idx="2145">
                  <c:v>0.3581597222222222</c:v>
                </c:pt>
                <c:pt idx="2146">
                  <c:v>0.35817129629629635</c:v>
                </c:pt>
                <c:pt idx="2147">
                  <c:v>0.35818287037037039</c:v>
                </c:pt>
                <c:pt idx="2148">
                  <c:v>0.35819444444444443</c:v>
                </c:pt>
                <c:pt idx="2149">
                  <c:v>0.35820601851851852</c:v>
                </c:pt>
                <c:pt idx="2150">
                  <c:v>0.35821759259259256</c:v>
                </c:pt>
                <c:pt idx="2151">
                  <c:v>0.35822916666666665</c:v>
                </c:pt>
                <c:pt idx="2152">
                  <c:v>0.35824074074074069</c:v>
                </c:pt>
                <c:pt idx="2153">
                  <c:v>0.35825231481481484</c:v>
                </c:pt>
                <c:pt idx="2154">
                  <c:v>0.35826388888888888</c:v>
                </c:pt>
                <c:pt idx="2155">
                  <c:v>0.35827546296296298</c:v>
                </c:pt>
                <c:pt idx="2156">
                  <c:v>0.35828703703703701</c:v>
                </c:pt>
                <c:pt idx="2157">
                  <c:v>0.35829861111111111</c:v>
                </c:pt>
                <c:pt idx="2158">
                  <c:v>0.35831018518518515</c:v>
                </c:pt>
                <c:pt idx="2159">
                  <c:v>0.3583217592592593</c:v>
                </c:pt>
                <c:pt idx="2160">
                  <c:v>0.35833333333333334</c:v>
                </c:pt>
                <c:pt idx="2161">
                  <c:v>0.35834490740740743</c:v>
                </c:pt>
                <c:pt idx="2162">
                  <c:v>0.35835648148148147</c:v>
                </c:pt>
                <c:pt idx="2163">
                  <c:v>0.35836805555555556</c:v>
                </c:pt>
                <c:pt idx="2164">
                  <c:v>0.3583796296296296</c:v>
                </c:pt>
                <c:pt idx="2165">
                  <c:v>0.35839120370370375</c:v>
                </c:pt>
                <c:pt idx="2166">
                  <c:v>0.35840277777777779</c:v>
                </c:pt>
                <c:pt idx="2167">
                  <c:v>0.35841435185185189</c:v>
                </c:pt>
                <c:pt idx="2168">
                  <c:v>0.35842592592592593</c:v>
                </c:pt>
                <c:pt idx="2169">
                  <c:v>0.35843749999999996</c:v>
                </c:pt>
                <c:pt idx="2170">
                  <c:v>0.35844907407407406</c:v>
                </c:pt>
                <c:pt idx="2171">
                  <c:v>0.3584606481481481</c:v>
                </c:pt>
                <c:pt idx="2172">
                  <c:v>0.35847222222222225</c:v>
                </c:pt>
                <c:pt idx="2173">
                  <c:v>0.35848379629629629</c:v>
                </c:pt>
                <c:pt idx="2174">
                  <c:v>0.35849537037037038</c:v>
                </c:pt>
                <c:pt idx="2175">
                  <c:v>0.35850694444444442</c:v>
                </c:pt>
                <c:pt idx="2176">
                  <c:v>0.35851851851851851</c:v>
                </c:pt>
                <c:pt idx="2177">
                  <c:v>0.35853009259259255</c:v>
                </c:pt>
                <c:pt idx="2178">
                  <c:v>0.3585416666666667</c:v>
                </c:pt>
                <c:pt idx="2179">
                  <c:v>0.35855324074074074</c:v>
                </c:pt>
                <c:pt idx="2180">
                  <c:v>0.35856481481481484</c:v>
                </c:pt>
                <c:pt idx="2181">
                  <c:v>0.35857638888888888</c:v>
                </c:pt>
                <c:pt idx="2182">
                  <c:v>0.35858796296296297</c:v>
                </c:pt>
                <c:pt idx="2183">
                  <c:v>0.35859953703703701</c:v>
                </c:pt>
                <c:pt idx="2184">
                  <c:v>0.35861111111111116</c:v>
                </c:pt>
                <c:pt idx="2185">
                  <c:v>0.3586226851851852</c:v>
                </c:pt>
                <c:pt idx="2186">
                  <c:v>0.35863425925925929</c:v>
                </c:pt>
                <c:pt idx="2187">
                  <c:v>0.35864583333333333</c:v>
                </c:pt>
                <c:pt idx="2188">
                  <c:v>0.35865740740740742</c:v>
                </c:pt>
                <c:pt idx="2189">
                  <c:v>0.35866898148148146</c:v>
                </c:pt>
                <c:pt idx="2190">
                  <c:v>0.3586805555555555</c:v>
                </c:pt>
                <c:pt idx="2191">
                  <c:v>0.35869212962962965</c:v>
                </c:pt>
                <c:pt idx="2192">
                  <c:v>0.35870370370370369</c:v>
                </c:pt>
                <c:pt idx="2193">
                  <c:v>0.35871527777777779</c:v>
                </c:pt>
                <c:pt idx="2194">
                  <c:v>0.35872685185185182</c:v>
                </c:pt>
                <c:pt idx="2195">
                  <c:v>0.35873842592592592</c:v>
                </c:pt>
                <c:pt idx="2196">
                  <c:v>0.35874999999999996</c:v>
                </c:pt>
                <c:pt idx="2197">
                  <c:v>0.35876157407407411</c:v>
                </c:pt>
                <c:pt idx="2198">
                  <c:v>0.35877314814814815</c:v>
                </c:pt>
                <c:pt idx="2199">
                  <c:v>0.35878472222222224</c:v>
                </c:pt>
                <c:pt idx="2200">
                  <c:v>0.35879629629629628</c:v>
                </c:pt>
                <c:pt idx="2201">
                  <c:v>0.35880787037037037</c:v>
                </c:pt>
                <c:pt idx="2202">
                  <c:v>0.35881944444444441</c:v>
                </c:pt>
                <c:pt idx="2203">
                  <c:v>0.35883101851851856</c:v>
                </c:pt>
                <c:pt idx="2204">
                  <c:v>0.3588425925925926</c:v>
                </c:pt>
                <c:pt idx="2205">
                  <c:v>0.3588541666666667</c:v>
                </c:pt>
                <c:pt idx="2206">
                  <c:v>0.35886574074074074</c:v>
                </c:pt>
                <c:pt idx="2207">
                  <c:v>0.35887731481481483</c:v>
                </c:pt>
                <c:pt idx="2208">
                  <c:v>0.35888888888888887</c:v>
                </c:pt>
                <c:pt idx="2209">
                  <c:v>0.35890046296296302</c:v>
                </c:pt>
                <c:pt idx="2210">
                  <c:v>0.35891203703703706</c:v>
                </c:pt>
                <c:pt idx="2211">
                  <c:v>0.3589236111111111</c:v>
                </c:pt>
                <c:pt idx="2212">
                  <c:v>0.35893518518518519</c:v>
                </c:pt>
                <c:pt idx="2213">
                  <c:v>0.35894675925925923</c:v>
                </c:pt>
                <c:pt idx="2214">
                  <c:v>0.35895833333333332</c:v>
                </c:pt>
                <c:pt idx="2215">
                  <c:v>0.35896990740740736</c:v>
                </c:pt>
                <c:pt idx="2216">
                  <c:v>0.35898148148148151</c:v>
                </c:pt>
                <c:pt idx="2217">
                  <c:v>0.35899305555555555</c:v>
                </c:pt>
                <c:pt idx="2218">
                  <c:v>0.35900462962962965</c:v>
                </c:pt>
                <c:pt idx="2219">
                  <c:v>0.35901620370370368</c:v>
                </c:pt>
                <c:pt idx="2220">
                  <c:v>0.35902777777777778</c:v>
                </c:pt>
                <c:pt idx="2221">
                  <c:v>0.35903935185185182</c:v>
                </c:pt>
                <c:pt idx="2222">
                  <c:v>0.35905092592592597</c:v>
                </c:pt>
                <c:pt idx="2223">
                  <c:v>0.35906250000000001</c:v>
                </c:pt>
                <c:pt idx="2224">
                  <c:v>0.3590740740740741</c:v>
                </c:pt>
                <c:pt idx="2225">
                  <c:v>0.35908564814814814</c:v>
                </c:pt>
                <c:pt idx="2226">
                  <c:v>0.35909722222222223</c:v>
                </c:pt>
                <c:pt idx="2227">
                  <c:v>0.35910879629629627</c:v>
                </c:pt>
                <c:pt idx="2228">
                  <c:v>0.35912037037037042</c:v>
                </c:pt>
                <c:pt idx="2229">
                  <c:v>0.35913194444444446</c:v>
                </c:pt>
                <c:pt idx="2230">
                  <c:v>0.3591435185185185</c:v>
                </c:pt>
                <c:pt idx="2231">
                  <c:v>0.3591550925925926</c:v>
                </c:pt>
                <c:pt idx="2232">
                  <c:v>0.35916666666666663</c:v>
                </c:pt>
                <c:pt idx="2233">
                  <c:v>0.35917824074074073</c:v>
                </c:pt>
                <c:pt idx="2234">
                  <c:v>0.35918981481481477</c:v>
                </c:pt>
                <c:pt idx="2235">
                  <c:v>0.35920138888888892</c:v>
                </c:pt>
                <c:pt idx="2236">
                  <c:v>0.35921296296296296</c:v>
                </c:pt>
                <c:pt idx="2237">
                  <c:v>0.35922453703703705</c:v>
                </c:pt>
                <c:pt idx="2238">
                  <c:v>0.35923611111111109</c:v>
                </c:pt>
                <c:pt idx="2239">
                  <c:v>0.35924768518518518</c:v>
                </c:pt>
                <c:pt idx="2240">
                  <c:v>0.35925925925925922</c:v>
                </c:pt>
                <c:pt idx="2241">
                  <c:v>0.35927083333333337</c:v>
                </c:pt>
                <c:pt idx="2242">
                  <c:v>0.35928240740740741</c:v>
                </c:pt>
                <c:pt idx="2243">
                  <c:v>0.35929398148148151</c:v>
                </c:pt>
                <c:pt idx="2244">
                  <c:v>0.35930555555555554</c:v>
                </c:pt>
                <c:pt idx="2245">
                  <c:v>0.35931712962962964</c:v>
                </c:pt>
                <c:pt idx="2246">
                  <c:v>0.35932870370370368</c:v>
                </c:pt>
                <c:pt idx="2247">
                  <c:v>0.35934027777777783</c:v>
                </c:pt>
                <c:pt idx="2248">
                  <c:v>0.35935185185185187</c:v>
                </c:pt>
                <c:pt idx="2249">
                  <c:v>0.35936342592592596</c:v>
                </c:pt>
                <c:pt idx="2250">
                  <c:v>0.359375</c:v>
                </c:pt>
                <c:pt idx="2251">
                  <c:v>0.35938657407407404</c:v>
                </c:pt>
                <c:pt idx="2252">
                  <c:v>0.35939814814814813</c:v>
                </c:pt>
                <c:pt idx="2253">
                  <c:v>0.35940972222222217</c:v>
                </c:pt>
                <c:pt idx="2254">
                  <c:v>0.35942129629629632</c:v>
                </c:pt>
                <c:pt idx="2255">
                  <c:v>0.35943287037037036</c:v>
                </c:pt>
                <c:pt idx="2256">
                  <c:v>0.35944444444444446</c:v>
                </c:pt>
                <c:pt idx="2257">
                  <c:v>0.35945601851851849</c:v>
                </c:pt>
                <c:pt idx="2258">
                  <c:v>0.35946759259259259</c:v>
                </c:pt>
                <c:pt idx="2259">
                  <c:v>0.35947916666666663</c:v>
                </c:pt>
                <c:pt idx="2260">
                  <c:v>0.35949074074074078</c:v>
                </c:pt>
                <c:pt idx="2261">
                  <c:v>0.35950231481481482</c:v>
                </c:pt>
                <c:pt idx="2262">
                  <c:v>0.35951388888888891</c:v>
                </c:pt>
                <c:pt idx="2263">
                  <c:v>0.35952546296296295</c:v>
                </c:pt>
                <c:pt idx="2264">
                  <c:v>0.35953703703703704</c:v>
                </c:pt>
                <c:pt idx="2265">
                  <c:v>0.35954861111111108</c:v>
                </c:pt>
                <c:pt idx="2266">
                  <c:v>0.35956018518518523</c:v>
                </c:pt>
                <c:pt idx="2267">
                  <c:v>0.35957175925925927</c:v>
                </c:pt>
                <c:pt idx="2268">
                  <c:v>0.35958333333333337</c:v>
                </c:pt>
                <c:pt idx="2269">
                  <c:v>0.3595949074074074</c:v>
                </c:pt>
                <c:pt idx="2270">
                  <c:v>0.3596064814814815</c:v>
                </c:pt>
                <c:pt idx="2271">
                  <c:v>0.35961805555555554</c:v>
                </c:pt>
                <c:pt idx="2272">
                  <c:v>0.35962962962962958</c:v>
                </c:pt>
                <c:pt idx="2273">
                  <c:v>0.35964120370370373</c:v>
                </c:pt>
                <c:pt idx="2274">
                  <c:v>0.35965277777777777</c:v>
                </c:pt>
                <c:pt idx="2275">
                  <c:v>0.35966435185185186</c:v>
                </c:pt>
                <c:pt idx="2276">
                  <c:v>0.3596759259259259</c:v>
                </c:pt>
                <c:pt idx="2277">
                  <c:v>0.35968749999999999</c:v>
                </c:pt>
                <c:pt idx="2278">
                  <c:v>0.35969907407407403</c:v>
                </c:pt>
                <c:pt idx="2279">
                  <c:v>0.35971064814814818</c:v>
                </c:pt>
                <c:pt idx="2280">
                  <c:v>0.35972222222222222</c:v>
                </c:pt>
                <c:pt idx="2281">
                  <c:v>0.35973379629629632</c:v>
                </c:pt>
                <c:pt idx="2282">
                  <c:v>0.35974537037037035</c:v>
                </c:pt>
                <c:pt idx="2283">
                  <c:v>0.35975694444444445</c:v>
                </c:pt>
                <c:pt idx="2284">
                  <c:v>0.35976851851851849</c:v>
                </c:pt>
                <c:pt idx="2285">
                  <c:v>0.35978009259259264</c:v>
                </c:pt>
                <c:pt idx="2286">
                  <c:v>0.35979166666666668</c:v>
                </c:pt>
                <c:pt idx="2287">
                  <c:v>0.35980324074074077</c:v>
                </c:pt>
                <c:pt idx="2288">
                  <c:v>0.35981481481481481</c:v>
                </c:pt>
                <c:pt idx="2289">
                  <c:v>0.3598263888888889</c:v>
                </c:pt>
                <c:pt idx="2290">
                  <c:v>0.35983796296296294</c:v>
                </c:pt>
                <c:pt idx="2291">
                  <c:v>0.35984953703703698</c:v>
                </c:pt>
                <c:pt idx="2292">
                  <c:v>0.35986111111111113</c:v>
                </c:pt>
                <c:pt idx="2293">
                  <c:v>0.35987268518518517</c:v>
                </c:pt>
                <c:pt idx="2294">
                  <c:v>0.35988425925925926</c:v>
                </c:pt>
                <c:pt idx="2295">
                  <c:v>0.3598958333333333</c:v>
                </c:pt>
                <c:pt idx="2296">
                  <c:v>0.3599074074074074</c:v>
                </c:pt>
                <c:pt idx="2297">
                  <c:v>0.35991898148148144</c:v>
                </c:pt>
                <c:pt idx="2298">
                  <c:v>0.35993055555555559</c:v>
                </c:pt>
                <c:pt idx="2299">
                  <c:v>0.35994212962962963</c:v>
                </c:pt>
                <c:pt idx="2300">
                  <c:v>0.35995370370370372</c:v>
                </c:pt>
                <c:pt idx="2301">
                  <c:v>0.35996527777777776</c:v>
                </c:pt>
                <c:pt idx="2302">
                  <c:v>0.35997685185185185</c:v>
                </c:pt>
                <c:pt idx="2303">
                  <c:v>0.35998842592592589</c:v>
                </c:pt>
                <c:pt idx="2304">
                  <c:v>0.36000000000000004</c:v>
                </c:pt>
                <c:pt idx="2305">
                  <c:v>0.36001157407407408</c:v>
                </c:pt>
                <c:pt idx="2306">
                  <c:v>0.36002314814814818</c:v>
                </c:pt>
                <c:pt idx="2307">
                  <c:v>0.36003472222222221</c:v>
                </c:pt>
                <c:pt idx="2308">
                  <c:v>0.36004629629629631</c:v>
                </c:pt>
                <c:pt idx="2309">
                  <c:v>0.36005787037037035</c:v>
                </c:pt>
                <c:pt idx="2310">
                  <c:v>0.3600694444444445</c:v>
                </c:pt>
                <c:pt idx="2311">
                  <c:v>0.36008101851851854</c:v>
                </c:pt>
                <c:pt idx="2312">
                  <c:v>0.36009259259259258</c:v>
                </c:pt>
                <c:pt idx="2313">
                  <c:v>0.36010416666666667</c:v>
                </c:pt>
                <c:pt idx="2314">
                  <c:v>0.36011574074074071</c:v>
                </c:pt>
                <c:pt idx="2315">
                  <c:v>0.3601273148148148</c:v>
                </c:pt>
                <c:pt idx="2316">
                  <c:v>0.36013888888888884</c:v>
                </c:pt>
                <c:pt idx="2317">
                  <c:v>0.36015046296296299</c:v>
                </c:pt>
                <c:pt idx="2318">
                  <c:v>0.36016203703703703</c:v>
                </c:pt>
                <c:pt idx="2319">
                  <c:v>0.36017361111111112</c:v>
                </c:pt>
                <c:pt idx="2320">
                  <c:v>0.36018518518518516</c:v>
                </c:pt>
                <c:pt idx="2321">
                  <c:v>0.36019675925925926</c:v>
                </c:pt>
                <c:pt idx="2322">
                  <c:v>0.3602083333333333</c:v>
                </c:pt>
                <c:pt idx="2323">
                  <c:v>0.36021990740740745</c:v>
                </c:pt>
                <c:pt idx="2324">
                  <c:v>0.36023148148148149</c:v>
                </c:pt>
                <c:pt idx="2325">
                  <c:v>0.36024305555555558</c:v>
                </c:pt>
                <c:pt idx="2326">
                  <c:v>0.36025462962962962</c:v>
                </c:pt>
                <c:pt idx="2327">
                  <c:v>0.36026620370370371</c:v>
                </c:pt>
                <c:pt idx="2328">
                  <c:v>0.36027777777777775</c:v>
                </c:pt>
                <c:pt idx="2329">
                  <c:v>0.3602893518518519</c:v>
                </c:pt>
                <c:pt idx="2330">
                  <c:v>0.36030092592592594</c:v>
                </c:pt>
                <c:pt idx="2331">
                  <c:v>0.36031250000000004</c:v>
                </c:pt>
                <c:pt idx="2332">
                  <c:v>0.36032407407407407</c:v>
                </c:pt>
                <c:pt idx="2333">
                  <c:v>0.36033564814814811</c:v>
                </c:pt>
                <c:pt idx="2334">
                  <c:v>0.36034722222222221</c:v>
                </c:pt>
                <c:pt idx="2335">
                  <c:v>0.36035879629629625</c:v>
                </c:pt>
                <c:pt idx="2336">
                  <c:v>0.3603703703703704</c:v>
                </c:pt>
                <c:pt idx="2337">
                  <c:v>0.36038194444444444</c:v>
                </c:pt>
                <c:pt idx="2338">
                  <c:v>0.36039351851851853</c:v>
                </c:pt>
                <c:pt idx="2339">
                  <c:v>0.36040509259259257</c:v>
                </c:pt>
                <c:pt idx="2340">
                  <c:v>0.36041666666666666</c:v>
                </c:pt>
                <c:pt idx="2341">
                  <c:v>0.3604282407407407</c:v>
                </c:pt>
                <c:pt idx="2342">
                  <c:v>0.36043981481481485</c:v>
                </c:pt>
                <c:pt idx="2343">
                  <c:v>0.36045138888888889</c:v>
                </c:pt>
                <c:pt idx="2344">
                  <c:v>0.36046296296296299</c:v>
                </c:pt>
                <c:pt idx="2345">
                  <c:v>0.36047453703703702</c:v>
                </c:pt>
                <c:pt idx="2346">
                  <c:v>0.36048611111111112</c:v>
                </c:pt>
                <c:pt idx="2347">
                  <c:v>0.36049768518518516</c:v>
                </c:pt>
                <c:pt idx="2348">
                  <c:v>0.36050925925925931</c:v>
                </c:pt>
                <c:pt idx="2349">
                  <c:v>0.36052083333333335</c:v>
                </c:pt>
                <c:pt idx="2350">
                  <c:v>0.36053240740740744</c:v>
                </c:pt>
                <c:pt idx="2351">
                  <c:v>0.36054398148148148</c:v>
                </c:pt>
                <c:pt idx="2352">
                  <c:v>0.36055555555555557</c:v>
                </c:pt>
                <c:pt idx="2353">
                  <c:v>0.36056712962962961</c:v>
                </c:pt>
                <c:pt idx="2354">
                  <c:v>0.36057870370370365</c:v>
                </c:pt>
                <c:pt idx="2355">
                  <c:v>0.3605902777777778</c:v>
                </c:pt>
                <c:pt idx="2356">
                  <c:v>0.36060185185185184</c:v>
                </c:pt>
                <c:pt idx="2357">
                  <c:v>0.36061342592592593</c:v>
                </c:pt>
                <c:pt idx="2358">
                  <c:v>0.36062499999999997</c:v>
                </c:pt>
                <c:pt idx="2359">
                  <c:v>0.36063657407407407</c:v>
                </c:pt>
                <c:pt idx="2360">
                  <c:v>0.36064814814814811</c:v>
                </c:pt>
                <c:pt idx="2361">
                  <c:v>0.36065972222222226</c:v>
                </c:pt>
                <c:pt idx="2362">
                  <c:v>0.3606712962962963</c:v>
                </c:pt>
                <c:pt idx="2363">
                  <c:v>0.36068287037037039</c:v>
                </c:pt>
                <c:pt idx="2364">
                  <c:v>0.36069444444444443</c:v>
                </c:pt>
                <c:pt idx="2365">
                  <c:v>0.36070601851851852</c:v>
                </c:pt>
                <c:pt idx="2366">
                  <c:v>0.36071759259259256</c:v>
                </c:pt>
                <c:pt idx="2367">
                  <c:v>0.36072916666666671</c:v>
                </c:pt>
                <c:pt idx="2368">
                  <c:v>0.36074074074074075</c:v>
                </c:pt>
                <c:pt idx="2369">
                  <c:v>0.36075231481481485</c:v>
                </c:pt>
                <c:pt idx="2370">
                  <c:v>0.36076388888888888</c:v>
                </c:pt>
                <c:pt idx="2371">
                  <c:v>0.36077546296296298</c:v>
                </c:pt>
                <c:pt idx="2372">
                  <c:v>0.36078703703703702</c:v>
                </c:pt>
                <c:pt idx="2373">
                  <c:v>0.36079861111111106</c:v>
                </c:pt>
                <c:pt idx="2374">
                  <c:v>0.36081018518518521</c:v>
                </c:pt>
                <c:pt idx="2375">
                  <c:v>0.36082175925925924</c:v>
                </c:pt>
                <c:pt idx="2376">
                  <c:v>0.36083333333333334</c:v>
                </c:pt>
                <c:pt idx="2377">
                  <c:v>0.36084490740740738</c:v>
                </c:pt>
                <c:pt idx="2378">
                  <c:v>0.36085648148148147</c:v>
                </c:pt>
                <c:pt idx="2379">
                  <c:v>0.36086805555555551</c:v>
                </c:pt>
                <c:pt idx="2380">
                  <c:v>0.36087962962962966</c:v>
                </c:pt>
                <c:pt idx="2381">
                  <c:v>0.3608912037037037</c:v>
                </c:pt>
                <c:pt idx="2382">
                  <c:v>0.36090277777777779</c:v>
                </c:pt>
                <c:pt idx="2383">
                  <c:v>0.36091435185185183</c:v>
                </c:pt>
                <c:pt idx="2384">
                  <c:v>0.36092592592592593</c:v>
                </c:pt>
                <c:pt idx="2385">
                  <c:v>0.36093749999999997</c:v>
                </c:pt>
                <c:pt idx="2386">
                  <c:v>0.36094907407407412</c:v>
                </c:pt>
                <c:pt idx="2387">
                  <c:v>0.36096064814814816</c:v>
                </c:pt>
                <c:pt idx="2388">
                  <c:v>0.36097222222222225</c:v>
                </c:pt>
                <c:pt idx="2389">
                  <c:v>0.36098379629629629</c:v>
                </c:pt>
                <c:pt idx="2390">
                  <c:v>0.36099537037037038</c:v>
                </c:pt>
                <c:pt idx="2391">
                  <c:v>0.36100694444444442</c:v>
                </c:pt>
                <c:pt idx="2392">
                  <c:v>0.36101851851851857</c:v>
                </c:pt>
                <c:pt idx="2393">
                  <c:v>0.36103009259259261</c:v>
                </c:pt>
                <c:pt idx="2394">
                  <c:v>0.36104166666666665</c:v>
                </c:pt>
                <c:pt idx="2395">
                  <c:v>0.36105324074074074</c:v>
                </c:pt>
                <c:pt idx="2396">
                  <c:v>0.36106481481481478</c:v>
                </c:pt>
                <c:pt idx="2397">
                  <c:v>0.36107638888888888</c:v>
                </c:pt>
                <c:pt idx="2398">
                  <c:v>0.36108796296296292</c:v>
                </c:pt>
                <c:pt idx="2399">
                  <c:v>0.36109953703703707</c:v>
                </c:pt>
                <c:pt idx="2400">
                  <c:v>0.3611111111111111</c:v>
                </c:pt>
                <c:pt idx="2401">
                  <c:v>0.3611226851851852</c:v>
                </c:pt>
                <c:pt idx="2402">
                  <c:v>0.36113425925925924</c:v>
                </c:pt>
                <c:pt idx="2403">
                  <c:v>0.36114583333333333</c:v>
                </c:pt>
                <c:pt idx="2404">
                  <c:v>0.36115740740740737</c:v>
                </c:pt>
                <c:pt idx="2405">
                  <c:v>0.36116898148148152</c:v>
                </c:pt>
                <c:pt idx="2406">
                  <c:v>0.36118055555555556</c:v>
                </c:pt>
                <c:pt idx="2407">
                  <c:v>0.36119212962962965</c:v>
                </c:pt>
                <c:pt idx="2408">
                  <c:v>0.36120370370370369</c:v>
                </c:pt>
                <c:pt idx="2409">
                  <c:v>0.36121527777777779</c:v>
                </c:pt>
                <c:pt idx="2410">
                  <c:v>0.36122685185185183</c:v>
                </c:pt>
                <c:pt idx="2411">
                  <c:v>0.36123842592592598</c:v>
                </c:pt>
                <c:pt idx="2412">
                  <c:v>0.36125000000000002</c:v>
                </c:pt>
                <c:pt idx="2413">
                  <c:v>0.36126157407407411</c:v>
                </c:pt>
                <c:pt idx="2414">
                  <c:v>0.36127314814814815</c:v>
                </c:pt>
                <c:pt idx="2415">
                  <c:v>0.36128472222222219</c:v>
                </c:pt>
                <c:pt idx="2416">
                  <c:v>0.36129629629629628</c:v>
                </c:pt>
                <c:pt idx="2417">
                  <c:v>0.36130787037037032</c:v>
                </c:pt>
                <c:pt idx="2418">
                  <c:v>0.36131944444444447</c:v>
                </c:pt>
                <c:pt idx="2419">
                  <c:v>0.36133101851851851</c:v>
                </c:pt>
                <c:pt idx="2420">
                  <c:v>0.3613425925925926</c:v>
                </c:pt>
                <c:pt idx="2421">
                  <c:v>0.36135416666666664</c:v>
                </c:pt>
                <c:pt idx="2422">
                  <c:v>0.36136574074074074</c:v>
                </c:pt>
                <c:pt idx="2423">
                  <c:v>0.36137731481481478</c:v>
                </c:pt>
                <c:pt idx="2424">
                  <c:v>0.36138888888888893</c:v>
                </c:pt>
                <c:pt idx="2425">
                  <c:v>0.36140046296296297</c:v>
                </c:pt>
                <c:pt idx="2426">
                  <c:v>0.36141203703703706</c:v>
                </c:pt>
                <c:pt idx="2427">
                  <c:v>0.3614236111111111</c:v>
                </c:pt>
                <c:pt idx="2428">
                  <c:v>0.36143518518518519</c:v>
                </c:pt>
                <c:pt idx="2429">
                  <c:v>0.36144675925925923</c:v>
                </c:pt>
                <c:pt idx="2430">
                  <c:v>0.36145833333333338</c:v>
                </c:pt>
                <c:pt idx="2431">
                  <c:v>0.36146990740740742</c:v>
                </c:pt>
                <c:pt idx="2432">
                  <c:v>0.36148148148148151</c:v>
                </c:pt>
                <c:pt idx="2433">
                  <c:v>0.36149305555555555</c:v>
                </c:pt>
                <c:pt idx="2434">
                  <c:v>0.36150462962962965</c:v>
                </c:pt>
                <c:pt idx="2435">
                  <c:v>0.36151620370370369</c:v>
                </c:pt>
                <c:pt idx="2436">
                  <c:v>0.36152777777777773</c:v>
                </c:pt>
                <c:pt idx="2437">
                  <c:v>0.36153935185185188</c:v>
                </c:pt>
                <c:pt idx="2438">
                  <c:v>0.36155092592592591</c:v>
                </c:pt>
                <c:pt idx="2439">
                  <c:v>0.36156250000000001</c:v>
                </c:pt>
                <c:pt idx="2440">
                  <c:v>0.36157407407407405</c:v>
                </c:pt>
                <c:pt idx="2441">
                  <c:v>0.36158564814814814</c:v>
                </c:pt>
                <c:pt idx="2442">
                  <c:v>0.36159722222222218</c:v>
                </c:pt>
                <c:pt idx="2443">
                  <c:v>0.36160879629629633</c:v>
                </c:pt>
                <c:pt idx="2444">
                  <c:v>0.36162037037037037</c:v>
                </c:pt>
                <c:pt idx="2445">
                  <c:v>0.36163194444444446</c:v>
                </c:pt>
                <c:pt idx="2446">
                  <c:v>0.3616435185185185</c:v>
                </c:pt>
                <c:pt idx="2447">
                  <c:v>0.3616550925925926</c:v>
                </c:pt>
                <c:pt idx="2448">
                  <c:v>0.36166666666666664</c:v>
                </c:pt>
                <c:pt idx="2449">
                  <c:v>0.36167824074074079</c:v>
                </c:pt>
                <c:pt idx="2450">
                  <c:v>0.36168981481481483</c:v>
                </c:pt>
                <c:pt idx="2451">
                  <c:v>0.36170138888888892</c:v>
                </c:pt>
                <c:pt idx="2452">
                  <c:v>0.36171296296296296</c:v>
                </c:pt>
                <c:pt idx="2453">
                  <c:v>0.36172453703703705</c:v>
                </c:pt>
                <c:pt idx="2454">
                  <c:v>0.36173611111111109</c:v>
                </c:pt>
                <c:pt idx="2455">
                  <c:v>0.36174768518518513</c:v>
                </c:pt>
                <c:pt idx="2456">
                  <c:v>0.36175925925925928</c:v>
                </c:pt>
                <c:pt idx="2457">
                  <c:v>0.36177083333333332</c:v>
                </c:pt>
                <c:pt idx="2458">
                  <c:v>0.36178240740740741</c:v>
                </c:pt>
                <c:pt idx="2459">
                  <c:v>0.36179398148148145</c:v>
                </c:pt>
                <c:pt idx="2460">
                  <c:v>0.36180555555555555</c:v>
                </c:pt>
                <c:pt idx="2461">
                  <c:v>0.36181712962962959</c:v>
                </c:pt>
                <c:pt idx="2462">
                  <c:v>0.36182870370370374</c:v>
                </c:pt>
                <c:pt idx="2463">
                  <c:v>0.36184027777777777</c:v>
                </c:pt>
                <c:pt idx="2464">
                  <c:v>0.36185185185185187</c:v>
                </c:pt>
                <c:pt idx="2465">
                  <c:v>0.36186342592592591</c:v>
                </c:pt>
                <c:pt idx="2466">
                  <c:v>0.361875</c:v>
                </c:pt>
                <c:pt idx="2467">
                  <c:v>0.36188657407407404</c:v>
                </c:pt>
                <c:pt idx="2468">
                  <c:v>0.36189814814814819</c:v>
                </c:pt>
                <c:pt idx="2469">
                  <c:v>0.36190972222222223</c:v>
                </c:pt>
                <c:pt idx="2470">
                  <c:v>0.36192129629629632</c:v>
                </c:pt>
                <c:pt idx="2471">
                  <c:v>0.36193287037037036</c:v>
                </c:pt>
                <c:pt idx="2472">
                  <c:v>0.36194444444444446</c:v>
                </c:pt>
                <c:pt idx="2473">
                  <c:v>0.3619560185185185</c:v>
                </c:pt>
                <c:pt idx="2474">
                  <c:v>0.36196759259259265</c:v>
                </c:pt>
                <c:pt idx="2475">
                  <c:v>0.36197916666666669</c:v>
                </c:pt>
                <c:pt idx="2476">
                  <c:v>0.36199074074074072</c:v>
                </c:pt>
                <c:pt idx="2477">
                  <c:v>0.36200231481481482</c:v>
                </c:pt>
                <c:pt idx="2478">
                  <c:v>0.36201388888888886</c:v>
                </c:pt>
                <c:pt idx="2479">
                  <c:v>0.36202546296296295</c:v>
                </c:pt>
                <c:pt idx="2480">
                  <c:v>0.36203703703703699</c:v>
                </c:pt>
                <c:pt idx="2481">
                  <c:v>0.36204861111111114</c:v>
                </c:pt>
                <c:pt idx="2482">
                  <c:v>0.36206018518518518</c:v>
                </c:pt>
                <c:pt idx="2483">
                  <c:v>0.36207175925925927</c:v>
                </c:pt>
                <c:pt idx="2484">
                  <c:v>0.36208333333333331</c:v>
                </c:pt>
                <c:pt idx="2485">
                  <c:v>0.36209490740740741</c:v>
                </c:pt>
                <c:pt idx="2486">
                  <c:v>0.36210648148148145</c:v>
                </c:pt>
                <c:pt idx="2487">
                  <c:v>0.3621180555555556</c:v>
                </c:pt>
                <c:pt idx="2488">
                  <c:v>0.36212962962962963</c:v>
                </c:pt>
                <c:pt idx="2489">
                  <c:v>0.36214120370370373</c:v>
                </c:pt>
                <c:pt idx="2490">
                  <c:v>0.36215277777777777</c:v>
                </c:pt>
                <c:pt idx="2491">
                  <c:v>0.36216435185185186</c:v>
                </c:pt>
                <c:pt idx="2492">
                  <c:v>0.3621759259259259</c:v>
                </c:pt>
                <c:pt idx="2493">
                  <c:v>0.36218750000000005</c:v>
                </c:pt>
                <c:pt idx="2494">
                  <c:v>0.36219907407407409</c:v>
                </c:pt>
                <c:pt idx="2495">
                  <c:v>0.36221064814814818</c:v>
                </c:pt>
                <c:pt idx="2496">
                  <c:v>0.36222222222222222</c:v>
                </c:pt>
                <c:pt idx="2497">
                  <c:v>0.36223379629629626</c:v>
                </c:pt>
                <c:pt idx="2498">
                  <c:v>0.36224537037037036</c:v>
                </c:pt>
                <c:pt idx="2499">
                  <c:v>0.3622569444444444</c:v>
                </c:pt>
                <c:pt idx="2500">
                  <c:v>0.36226851851851855</c:v>
                </c:pt>
                <c:pt idx="2501">
                  <c:v>0.36228009259259258</c:v>
                </c:pt>
                <c:pt idx="2502">
                  <c:v>0.36229166666666668</c:v>
                </c:pt>
                <c:pt idx="2503">
                  <c:v>0.36230324074074072</c:v>
                </c:pt>
                <c:pt idx="2504">
                  <c:v>0.36231481481481481</c:v>
                </c:pt>
                <c:pt idx="2505">
                  <c:v>0.36232638888888885</c:v>
                </c:pt>
                <c:pt idx="2506">
                  <c:v>0.362337962962963</c:v>
                </c:pt>
                <c:pt idx="2507">
                  <c:v>0.36234953703703704</c:v>
                </c:pt>
                <c:pt idx="2508">
                  <c:v>0.36236111111111113</c:v>
                </c:pt>
                <c:pt idx="2509">
                  <c:v>0.36237268518518517</c:v>
                </c:pt>
                <c:pt idx="2510">
                  <c:v>0.36238425925925927</c:v>
                </c:pt>
                <c:pt idx="2511">
                  <c:v>0.36239583333333331</c:v>
                </c:pt>
                <c:pt idx="2512">
                  <c:v>0.36240740740740746</c:v>
                </c:pt>
                <c:pt idx="2513">
                  <c:v>0.36241898148148149</c:v>
                </c:pt>
                <c:pt idx="2514">
                  <c:v>0.36243055555555559</c:v>
                </c:pt>
                <c:pt idx="2515">
                  <c:v>0.36244212962962963</c:v>
                </c:pt>
                <c:pt idx="2516">
                  <c:v>0.36245370370370367</c:v>
                </c:pt>
                <c:pt idx="2517">
                  <c:v>0.36246527777777776</c:v>
                </c:pt>
                <c:pt idx="2518">
                  <c:v>0.3624768518518518</c:v>
                </c:pt>
                <c:pt idx="2519">
                  <c:v>0.36248842592592595</c:v>
                </c:pt>
                <c:pt idx="2520">
                  <c:v>0.36249999999999999</c:v>
                </c:pt>
                <c:pt idx="2521">
                  <c:v>0.36251157407407408</c:v>
                </c:pt>
                <c:pt idx="2522">
                  <c:v>0.36252314814814812</c:v>
                </c:pt>
                <c:pt idx="2523">
                  <c:v>0.36253472222222222</c:v>
                </c:pt>
                <c:pt idx="2524">
                  <c:v>0.36254629629629626</c:v>
                </c:pt>
                <c:pt idx="2525">
                  <c:v>0.36255787037037041</c:v>
                </c:pt>
                <c:pt idx="2526">
                  <c:v>0.36256944444444444</c:v>
                </c:pt>
                <c:pt idx="2527">
                  <c:v>0.36258101851851854</c:v>
                </c:pt>
                <c:pt idx="2528">
                  <c:v>0.36259259259259258</c:v>
                </c:pt>
                <c:pt idx="2529">
                  <c:v>0.36260416666666667</c:v>
                </c:pt>
                <c:pt idx="2530">
                  <c:v>0.36261574074074071</c:v>
                </c:pt>
                <c:pt idx="2531">
                  <c:v>0.36262731481481486</c:v>
                </c:pt>
                <c:pt idx="2532">
                  <c:v>0.3626388888888889</c:v>
                </c:pt>
                <c:pt idx="2533">
                  <c:v>0.36265046296296299</c:v>
                </c:pt>
                <c:pt idx="2534">
                  <c:v>0.36266203703703703</c:v>
                </c:pt>
                <c:pt idx="2535">
                  <c:v>0.36267361111111113</c:v>
                </c:pt>
                <c:pt idx="2536">
                  <c:v>0.36268518518518517</c:v>
                </c:pt>
                <c:pt idx="2537">
                  <c:v>0.3626967592592592</c:v>
                </c:pt>
                <c:pt idx="2538">
                  <c:v>0.36270833333333335</c:v>
                </c:pt>
                <c:pt idx="2539">
                  <c:v>0.36271990740740739</c:v>
                </c:pt>
                <c:pt idx="2540">
                  <c:v>0.36273148148148149</c:v>
                </c:pt>
                <c:pt idx="2541">
                  <c:v>0.36274305555555553</c:v>
                </c:pt>
                <c:pt idx="2542">
                  <c:v>0.36275462962962962</c:v>
                </c:pt>
                <c:pt idx="2543">
                  <c:v>0.36276620370370366</c:v>
                </c:pt>
                <c:pt idx="2544">
                  <c:v>0.36277777777777781</c:v>
                </c:pt>
                <c:pt idx="2545">
                  <c:v>0.36278935185185185</c:v>
                </c:pt>
                <c:pt idx="2546">
                  <c:v>0.36280092592592594</c:v>
                </c:pt>
                <c:pt idx="2547">
                  <c:v>0.36281249999999998</c:v>
                </c:pt>
                <c:pt idx="2548">
                  <c:v>0.36282407407407408</c:v>
                </c:pt>
                <c:pt idx="2549">
                  <c:v>0.36283564814814812</c:v>
                </c:pt>
                <c:pt idx="2550">
                  <c:v>0.36284722222222227</c:v>
                </c:pt>
                <c:pt idx="2551">
                  <c:v>0.3628587962962963</c:v>
                </c:pt>
                <c:pt idx="2552">
                  <c:v>0.3628703703703704</c:v>
                </c:pt>
                <c:pt idx="2553">
                  <c:v>0.36288194444444444</c:v>
                </c:pt>
                <c:pt idx="2554">
                  <c:v>0.36289351851851853</c:v>
                </c:pt>
                <c:pt idx="2555">
                  <c:v>0.36290509259259257</c:v>
                </c:pt>
                <c:pt idx="2556">
                  <c:v>0.36291666666666672</c:v>
                </c:pt>
                <c:pt idx="2557">
                  <c:v>0.36292824074074076</c:v>
                </c:pt>
                <c:pt idx="2558">
                  <c:v>0.3629398148148148</c:v>
                </c:pt>
                <c:pt idx="2559">
                  <c:v>0.36295138888888889</c:v>
                </c:pt>
                <c:pt idx="2560">
                  <c:v>0.36296296296296293</c:v>
                </c:pt>
                <c:pt idx="2561">
                  <c:v>0.36297453703703703</c:v>
                </c:pt>
                <c:pt idx="2562">
                  <c:v>0.36298611111111106</c:v>
                </c:pt>
                <c:pt idx="2563">
                  <c:v>0.36299768518518521</c:v>
                </c:pt>
                <c:pt idx="2564">
                  <c:v>0.36300925925925925</c:v>
                </c:pt>
                <c:pt idx="2565">
                  <c:v>0.36302083333333335</c:v>
                </c:pt>
                <c:pt idx="2566">
                  <c:v>0.36303240740740739</c:v>
                </c:pt>
                <c:pt idx="2567">
                  <c:v>0.36304398148148148</c:v>
                </c:pt>
                <c:pt idx="2568">
                  <c:v>0.36305555555555552</c:v>
                </c:pt>
                <c:pt idx="2569">
                  <c:v>0.36306712962962967</c:v>
                </c:pt>
                <c:pt idx="2570">
                  <c:v>0.36307870370370371</c:v>
                </c:pt>
                <c:pt idx="2571">
                  <c:v>0.3630902777777778</c:v>
                </c:pt>
                <c:pt idx="2572">
                  <c:v>0.36310185185185184</c:v>
                </c:pt>
                <c:pt idx="2573">
                  <c:v>0.36311342592592594</c:v>
                </c:pt>
                <c:pt idx="2574">
                  <c:v>0.36312499999999998</c:v>
                </c:pt>
                <c:pt idx="2575">
                  <c:v>0.36313657407407413</c:v>
                </c:pt>
                <c:pt idx="2576">
                  <c:v>0.36314814814814816</c:v>
                </c:pt>
                <c:pt idx="2577">
                  <c:v>0.36315972222222226</c:v>
                </c:pt>
                <c:pt idx="2578">
                  <c:v>0.3631712962962963</c:v>
                </c:pt>
                <c:pt idx="2579">
                  <c:v>0.36318287037037034</c:v>
                </c:pt>
                <c:pt idx="2580">
                  <c:v>0.36319444444444443</c:v>
                </c:pt>
                <c:pt idx="2581">
                  <c:v>0.36320601851851847</c:v>
                </c:pt>
                <c:pt idx="2582">
                  <c:v>0.36321759259259262</c:v>
                </c:pt>
                <c:pt idx="2583">
                  <c:v>0.36322916666666666</c:v>
                </c:pt>
                <c:pt idx="2584">
                  <c:v>0.36324074074074075</c:v>
                </c:pt>
                <c:pt idx="2585">
                  <c:v>0.36325231481481479</c:v>
                </c:pt>
                <c:pt idx="2586">
                  <c:v>0.36326388888888889</c:v>
                </c:pt>
                <c:pt idx="2587">
                  <c:v>0.36327546296296293</c:v>
                </c:pt>
                <c:pt idx="2588">
                  <c:v>0.36328703703703707</c:v>
                </c:pt>
                <c:pt idx="2589">
                  <c:v>0.36329861111111111</c:v>
                </c:pt>
                <c:pt idx="2590">
                  <c:v>0.36331018518518521</c:v>
                </c:pt>
                <c:pt idx="2591">
                  <c:v>0.36332175925925925</c:v>
                </c:pt>
                <c:pt idx="2592">
                  <c:v>0.36333333333333334</c:v>
                </c:pt>
                <c:pt idx="2593">
                  <c:v>0.36334490740740738</c:v>
                </c:pt>
                <c:pt idx="2594">
                  <c:v>0.36335648148148153</c:v>
                </c:pt>
                <c:pt idx="2595">
                  <c:v>0.36336805555555557</c:v>
                </c:pt>
                <c:pt idx="2596">
                  <c:v>0.36337962962962966</c:v>
                </c:pt>
                <c:pt idx="2597">
                  <c:v>0.3633912037037037</c:v>
                </c:pt>
                <c:pt idx="2598">
                  <c:v>0.36340277777777774</c:v>
                </c:pt>
                <c:pt idx="2599">
                  <c:v>0.36341435185185184</c:v>
                </c:pt>
                <c:pt idx="2600">
                  <c:v>0.36342592592592587</c:v>
                </c:pt>
                <c:pt idx="2601">
                  <c:v>0.36343750000000002</c:v>
                </c:pt>
                <c:pt idx="2602">
                  <c:v>0.36344907407407406</c:v>
                </c:pt>
                <c:pt idx="2603">
                  <c:v>0.36346064814814816</c:v>
                </c:pt>
                <c:pt idx="2604">
                  <c:v>0.3634722222222222</c:v>
                </c:pt>
                <c:pt idx="2605">
                  <c:v>0.36348379629629629</c:v>
                </c:pt>
                <c:pt idx="2606">
                  <c:v>0.36349537037037033</c:v>
                </c:pt>
                <c:pt idx="2607">
                  <c:v>0.36350694444444448</c:v>
                </c:pt>
                <c:pt idx="2608">
                  <c:v>0.36351851851851852</c:v>
                </c:pt>
                <c:pt idx="2609">
                  <c:v>0.36353009259259261</c:v>
                </c:pt>
                <c:pt idx="2610">
                  <c:v>0.36354166666666665</c:v>
                </c:pt>
                <c:pt idx="2611">
                  <c:v>0.36355324074074075</c:v>
                </c:pt>
                <c:pt idx="2612">
                  <c:v>0.36356481481481479</c:v>
                </c:pt>
                <c:pt idx="2613">
                  <c:v>0.36357638888888894</c:v>
                </c:pt>
                <c:pt idx="2614">
                  <c:v>0.36358796296296297</c:v>
                </c:pt>
                <c:pt idx="2615">
                  <c:v>0.36359953703703707</c:v>
                </c:pt>
                <c:pt idx="2616">
                  <c:v>0.36361111111111111</c:v>
                </c:pt>
                <c:pt idx="2617">
                  <c:v>0.3636226851851852</c:v>
                </c:pt>
                <c:pt idx="2618">
                  <c:v>0.36363425925925924</c:v>
                </c:pt>
                <c:pt idx="2619">
                  <c:v>0.36364583333333328</c:v>
                </c:pt>
                <c:pt idx="2620">
                  <c:v>0.36365740740740743</c:v>
                </c:pt>
                <c:pt idx="2621">
                  <c:v>0.36366898148148147</c:v>
                </c:pt>
                <c:pt idx="2622">
                  <c:v>0.36368055555555556</c:v>
                </c:pt>
                <c:pt idx="2623">
                  <c:v>0.3636921296296296</c:v>
                </c:pt>
                <c:pt idx="2624">
                  <c:v>0.3637037037037037</c:v>
                </c:pt>
                <c:pt idx="2625">
                  <c:v>0.36371527777777773</c:v>
                </c:pt>
                <c:pt idx="2626">
                  <c:v>0.36372685185185188</c:v>
                </c:pt>
                <c:pt idx="2627">
                  <c:v>0.36373842592592592</c:v>
                </c:pt>
                <c:pt idx="2628">
                  <c:v>0.36375000000000002</c:v>
                </c:pt>
                <c:pt idx="2629">
                  <c:v>0.36376157407407406</c:v>
                </c:pt>
                <c:pt idx="2630">
                  <c:v>0.36377314814814815</c:v>
                </c:pt>
                <c:pt idx="2631">
                  <c:v>0.36378472222222219</c:v>
                </c:pt>
                <c:pt idx="2632">
                  <c:v>0.36379629629629634</c:v>
                </c:pt>
                <c:pt idx="2633">
                  <c:v>0.36380787037037038</c:v>
                </c:pt>
                <c:pt idx="2634">
                  <c:v>0.36381944444444447</c:v>
                </c:pt>
                <c:pt idx="2635">
                  <c:v>0.36383101851851851</c:v>
                </c:pt>
                <c:pt idx="2636">
                  <c:v>0.36384259259259261</c:v>
                </c:pt>
                <c:pt idx="2637">
                  <c:v>0.36385416666666665</c:v>
                </c:pt>
                <c:pt idx="2638">
                  <c:v>0.3638657407407408</c:v>
                </c:pt>
                <c:pt idx="2639">
                  <c:v>0.36387731481481483</c:v>
                </c:pt>
                <c:pt idx="2640">
                  <c:v>0.36388888888888887</c:v>
                </c:pt>
                <c:pt idx="2641">
                  <c:v>0.36390046296296297</c:v>
                </c:pt>
                <c:pt idx="2642">
                  <c:v>0.36391203703703701</c:v>
                </c:pt>
                <c:pt idx="2643">
                  <c:v>0.3639236111111111</c:v>
                </c:pt>
                <c:pt idx="2644">
                  <c:v>0.36393518518518514</c:v>
                </c:pt>
                <c:pt idx="2645">
                  <c:v>0.36394675925925929</c:v>
                </c:pt>
                <c:pt idx="2646">
                  <c:v>0.36395833333333333</c:v>
                </c:pt>
                <c:pt idx="2647">
                  <c:v>0.36396990740740742</c:v>
                </c:pt>
                <c:pt idx="2648">
                  <c:v>0.36398148148148146</c:v>
                </c:pt>
                <c:pt idx="2649">
                  <c:v>0.36399305555555556</c:v>
                </c:pt>
                <c:pt idx="2650">
                  <c:v>0.36400462962962959</c:v>
                </c:pt>
                <c:pt idx="2651">
                  <c:v>0.36401620370370374</c:v>
                </c:pt>
                <c:pt idx="2652">
                  <c:v>0.36402777777777778</c:v>
                </c:pt>
                <c:pt idx="2653">
                  <c:v>0.36403935185185188</c:v>
                </c:pt>
                <c:pt idx="2654">
                  <c:v>0.36405092592592592</c:v>
                </c:pt>
                <c:pt idx="2655">
                  <c:v>0.36406250000000001</c:v>
                </c:pt>
                <c:pt idx="2656">
                  <c:v>0.36407407407407405</c:v>
                </c:pt>
                <c:pt idx="2657">
                  <c:v>0.3640856481481482</c:v>
                </c:pt>
                <c:pt idx="2658">
                  <c:v>0.36409722222222224</c:v>
                </c:pt>
                <c:pt idx="2659">
                  <c:v>0.36410879629629633</c:v>
                </c:pt>
                <c:pt idx="2660">
                  <c:v>0.36412037037037037</c:v>
                </c:pt>
                <c:pt idx="2661">
                  <c:v>0.36413194444444441</c:v>
                </c:pt>
                <c:pt idx="2662">
                  <c:v>0.36414351851851851</c:v>
                </c:pt>
                <c:pt idx="2663">
                  <c:v>0.36415509259259254</c:v>
                </c:pt>
                <c:pt idx="2664">
                  <c:v>0.36416666666666669</c:v>
                </c:pt>
                <c:pt idx="2665">
                  <c:v>0.36417824074074073</c:v>
                </c:pt>
                <c:pt idx="2666">
                  <c:v>0.36418981481481483</c:v>
                </c:pt>
                <c:pt idx="2667">
                  <c:v>0.36420138888888887</c:v>
                </c:pt>
                <c:pt idx="2668">
                  <c:v>0.36421296296296296</c:v>
                </c:pt>
                <c:pt idx="2669">
                  <c:v>0.364224537037037</c:v>
                </c:pt>
                <c:pt idx="2670">
                  <c:v>0.36423611111111115</c:v>
                </c:pt>
                <c:pt idx="2671">
                  <c:v>0.36424768518518519</c:v>
                </c:pt>
                <c:pt idx="2672">
                  <c:v>0.36425925925925928</c:v>
                </c:pt>
                <c:pt idx="2673">
                  <c:v>0.36427083333333332</c:v>
                </c:pt>
                <c:pt idx="2674">
                  <c:v>0.36428240740740742</c:v>
                </c:pt>
                <c:pt idx="2675">
                  <c:v>0.36429398148148145</c:v>
                </c:pt>
                <c:pt idx="2676">
                  <c:v>0.3643055555555556</c:v>
                </c:pt>
                <c:pt idx="2677">
                  <c:v>0.36431712962962964</c:v>
                </c:pt>
                <c:pt idx="2678">
                  <c:v>0.36432870370370374</c:v>
                </c:pt>
                <c:pt idx="2679">
                  <c:v>0.36434027777777778</c:v>
                </c:pt>
                <c:pt idx="2680">
                  <c:v>0.36435185185185182</c:v>
                </c:pt>
                <c:pt idx="2681">
                  <c:v>0.36436342592592591</c:v>
                </c:pt>
                <c:pt idx="2682">
                  <c:v>0.36437499999999995</c:v>
                </c:pt>
                <c:pt idx="2683">
                  <c:v>0.3643865740740741</c:v>
                </c:pt>
                <c:pt idx="2684">
                  <c:v>0.36439814814814814</c:v>
                </c:pt>
                <c:pt idx="2685">
                  <c:v>0.36440972222222223</c:v>
                </c:pt>
                <c:pt idx="2686">
                  <c:v>0.36442129629629627</c:v>
                </c:pt>
                <c:pt idx="2687">
                  <c:v>0.36443287037037037</c:v>
                </c:pt>
                <c:pt idx="2688">
                  <c:v>0.3644444444444444</c:v>
                </c:pt>
                <c:pt idx="2689">
                  <c:v>0.36445601851851855</c:v>
                </c:pt>
                <c:pt idx="2690">
                  <c:v>0.36446759259259259</c:v>
                </c:pt>
                <c:pt idx="2691">
                  <c:v>0.36447916666666669</c:v>
                </c:pt>
                <c:pt idx="2692">
                  <c:v>0.36449074074074073</c:v>
                </c:pt>
                <c:pt idx="2693">
                  <c:v>0.36450231481481482</c:v>
                </c:pt>
                <c:pt idx="2694">
                  <c:v>0.36451388888888886</c:v>
                </c:pt>
                <c:pt idx="2695">
                  <c:v>0.36452546296296301</c:v>
                </c:pt>
                <c:pt idx="2696">
                  <c:v>0.36453703703703705</c:v>
                </c:pt>
                <c:pt idx="2697">
                  <c:v>0.36454861111111114</c:v>
                </c:pt>
                <c:pt idx="2698">
                  <c:v>0.36456018518518518</c:v>
                </c:pt>
                <c:pt idx="2699">
                  <c:v>0.36457175925925928</c:v>
                </c:pt>
                <c:pt idx="2700">
                  <c:v>0.36458333333333331</c:v>
                </c:pt>
              </c:numCache>
            </c:numRef>
          </c:cat>
          <c:val>
            <c:numRef>
              <c:f>List1!$D$19:$D$2719</c:f>
              <c:numCache>
                <c:formatCode>General</c:formatCode>
                <c:ptCount val="2701"/>
                <c:pt idx="0">
                  <c:v>80</c:v>
                </c:pt>
                <c:pt idx="1">
                  <c:v>80</c:v>
                </c:pt>
                <c:pt idx="2">
                  <c:v>80</c:v>
                </c:pt>
                <c:pt idx="3">
                  <c:v>80</c:v>
                </c:pt>
                <c:pt idx="4">
                  <c:v>80</c:v>
                </c:pt>
                <c:pt idx="5">
                  <c:v>79</c:v>
                </c:pt>
                <c:pt idx="6">
                  <c:v>80</c:v>
                </c:pt>
                <c:pt idx="7">
                  <c:v>80</c:v>
                </c:pt>
                <c:pt idx="8">
                  <c:v>80</c:v>
                </c:pt>
                <c:pt idx="9">
                  <c:v>80</c:v>
                </c:pt>
                <c:pt idx="10">
                  <c:v>79</c:v>
                </c:pt>
                <c:pt idx="11">
                  <c:v>80</c:v>
                </c:pt>
                <c:pt idx="12">
                  <c:v>80</c:v>
                </c:pt>
                <c:pt idx="13">
                  <c:v>81</c:v>
                </c:pt>
                <c:pt idx="14">
                  <c:v>81</c:v>
                </c:pt>
                <c:pt idx="15">
                  <c:v>81</c:v>
                </c:pt>
                <c:pt idx="16">
                  <c:v>81</c:v>
                </c:pt>
                <c:pt idx="17">
                  <c:v>80</c:v>
                </c:pt>
                <c:pt idx="18">
                  <c:v>80</c:v>
                </c:pt>
                <c:pt idx="19">
                  <c:v>79</c:v>
                </c:pt>
                <c:pt idx="20">
                  <c:v>79</c:v>
                </c:pt>
                <c:pt idx="21">
                  <c:v>79</c:v>
                </c:pt>
                <c:pt idx="22">
                  <c:v>79</c:v>
                </c:pt>
                <c:pt idx="23">
                  <c:v>79</c:v>
                </c:pt>
                <c:pt idx="24">
                  <c:v>79</c:v>
                </c:pt>
                <c:pt idx="25">
                  <c:v>79</c:v>
                </c:pt>
                <c:pt idx="26">
                  <c:v>80</c:v>
                </c:pt>
                <c:pt idx="27">
                  <c:v>80</c:v>
                </c:pt>
                <c:pt idx="28">
                  <c:v>81</c:v>
                </c:pt>
                <c:pt idx="29">
                  <c:v>81</c:v>
                </c:pt>
                <c:pt idx="30">
                  <c:v>81</c:v>
                </c:pt>
                <c:pt idx="31">
                  <c:v>81</c:v>
                </c:pt>
                <c:pt idx="32">
                  <c:v>80</c:v>
                </c:pt>
                <c:pt idx="33">
                  <c:v>80</c:v>
                </c:pt>
                <c:pt idx="34">
                  <c:v>81</c:v>
                </c:pt>
                <c:pt idx="35">
                  <c:v>81</c:v>
                </c:pt>
                <c:pt idx="36">
                  <c:v>81</c:v>
                </c:pt>
                <c:pt idx="37">
                  <c:v>81</c:v>
                </c:pt>
                <c:pt idx="38">
                  <c:v>80</c:v>
                </c:pt>
                <c:pt idx="39">
                  <c:v>80</c:v>
                </c:pt>
                <c:pt idx="40">
                  <c:v>80</c:v>
                </c:pt>
                <c:pt idx="41">
                  <c:v>79</c:v>
                </c:pt>
                <c:pt idx="42">
                  <c:v>79</c:v>
                </c:pt>
                <c:pt idx="43">
                  <c:v>79</c:v>
                </c:pt>
                <c:pt idx="44">
                  <c:v>79</c:v>
                </c:pt>
                <c:pt idx="45">
                  <c:v>80</c:v>
                </c:pt>
                <c:pt idx="46">
                  <c:v>80</c:v>
                </c:pt>
                <c:pt idx="47">
                  <c:v>80</c:v>
                </c:pt>
                <c:pt idx="48">
                  <c:v>79</c:v>
                </c:pt>
                <c:pt idx="49">
                  <c:v>77</c:v>
                </c:pt>
                <c:pt idx="50">
                  <c:v>76</c:v>
                </c:pt>
                <c:pt idx="51">
                  <c:v>74</c:v>
                </c:pt>
                <c:pt idx="52">
                  <c:v>73</c:v>
                </c:pt>
                <c:pt idx="53">
                  <c:v>71</c:v>
                </c:pt>
                <c:pt idx="54">
                  <c:v>71</c:v>
                </c:pt>
                <c:pt idx="55">
                  <c:v>71</c:v>
                </c:pt>
                <c:pt idx="56">
                  <c:v>71</c:v>
                </c:pt>
                <c:pt idx="57">
                  <c:v>73</c:v>
                </c:pt>
                <c:pt idx="58">
                  <c:v>74</c:v>
                </c:pt>
                <c:pt idx="59">
                  <c:v>74</c:v>
                </c:pt>
                <c:pt idx="60">
                  <c:v>74</c:v>
                </c:pt>
                <c:pt idx="61">
                  <c:v>74</c:v>
                </c:pt>
                <c:pt idx="62">
                  <c:v>74</c:v>
                </c:pt>
                <c:pt idx="63">
                  <c:v>74</c:v>
                </c:pt>
                <c:pt idx="64">
                  <c:v>74</c:v>
                </c:pt>
                <c:pt idx="65">
                  <c:v>75</c:v>
                </c:pt>
                <c:pt idx="66">
                  <c:v>75</c:v>
                </c:pt>
                <c:pt idx="67">
                  <c:v>75</c:v>
                </c:pt>
                <c:pt idx="68">
                  <c:v>76</c:v>
                </c:pt>
                <c:pt idx="69">
                  <c:v>76</c:v>
                </c:pt>
                <c:pt idx="70">
                  <c:v>77</c:v>
                </c:pt>
                <c:pt idx="71">
                  <c:v>77</c:v>
                </c:pt>
                <c:pt idx="72">
                  <c:v>78</c:v>
                </c:pt>
                <c:pt idx="73">
                  <c:v>79</c:v>
                </c:pt>
                <c:pt idx="74">
                  <c:v>79</c:v>
                </c:pt>
                <c:pt idx="75">
                  <c:v>80</c:v>
                </c:pt>
                <c:pt idx="76">
                  <c:v>80</c:v>
                </c:pt>
                <c:pt idx="77">
                  <c:v>80</c:v>
                </c:pt>
                <c:pt idx="78">
                  <c:v>79</c:v>
                </c:pt>
                <c:pt idx="79">
                  <c:v>79</c:v>
                </c:pt>
                <c:pt idx="80">
                  <c:v>79</c:v>
                </c:pt>
                <c:pt idx="81">
                  <c:v>78</c:v>
                </c:pt>
                <c:pt idx="82">
                  <c:v>78</c:v>
                </c:pt>
                <c:pt idx="83">
                  <c:v>78</c:v>
                </c:pt>
                <c:pt idx="84">
                  <c:v>78</c:v>
                </c:pt>
                <c:pt idx="85">
                  <c:v>78</c:v>
                </c:pt>
                <c:pt idx="86">
                  <c:v>79</c:v>
                </c:pt>
                <c:pt idx="87">
                  <c:v>79</c:v>
                </c:pt>
                <c:pt idx="88">
                  <c:v>81</c:v>
                </c:pt>
                <c:pt idx="89">
                  <c:v>81</c:v>
                </c:pt>
                <c:pt idx="90">
                  <c:v>82</c:v>
                </c:pt>
                <c:pt idx="91">
                  <c:v>82</c:v>
                </c:pt>
                <c:pt idx="92">
                  <c:v>82</c:v>
                </c:pt>
                <c:pt idx="93">
                  <c:v>81</c:v>
                </c:pt>
                <c:pt idx="94">
                  <c:v>81</c:v>
                </c:pt>
                <c:pt idx="95">
                  <c:v>81</c:v>
                </c:pt>
                <c:pt idx="96">
                  <c:v>81</c:v>
                </c:pt>
                <c:pt idx="97">
                  <c:v>82</c:v>
                </c:pt>
                <c:pt idx="98">
                  <c:v>82</c:v>
                </c:pt>
                <c:pt idx="99">
                  <c:v>82</c:v>
                </c:pt>
                <c:pt idx="100">
                  <c:v>82</c:v>
                </c:pt>
                <c:pt idx="101">
                  <c:v>82</c:v>
                </c:pt>
                <c:pt idx="102">
                  <c:v>81</c:v>
                </c:pt>
                <c:pt idx="103">
                  <c:v>81</c:v>
                </c:pt>
                <c:pt idx="104">
                  <c:v>80</c:v>
                </c:pt>
                <c:pt idx="105">
                  <c:v>80</c:v>
                </c:pt>
                <c:pt idx="106">
                  <c:v>80</c:v>
                </c:pt>
                <c:pt idx="107">
                  <c:v>80</c:v>
                </c:pt>
                <c:pt idx="108">
                  <c:v>81</c:v>
                </c:pt>
                <c:pt idx="109">
                  <c:v>82</c:v>
                </c:pt>
                <c:pt idx="110">
                  <c:v>83</c:v>
                </c:pt>
                <c:pt idx="111">
                  <c:v>84</c:v>
                </c:pt>
                <c:pt idx="112">
                  <c:v>84</c:v>
                </c:pt>
                <c:pt idx="113">
                  <c:v>82</c:v>
                </c:pt>
                <c:pt idx="114">
                  <c:v>80</c:v>
                </c:pt>
                <c:pt idx="115">
                  <c:v>79</c:v>
                </c:pt>
                <c:pt idx="116">
                  <c:v>77</c:v>
                </c:pt>
                <c:pt idx="117">
                  <c:v>76</c:v>
                </c:pt>
                <c:pt idx="118">
                  <c:v>75</c:v>
                </c:pt>
                <c:pt idx="119">
                  <c:v>75</c:v>
                </c:pt>
                <c:pt idx="120">
                  <c:v>75</c:v>
                </c:pt>
                <c:pt idx="121">
                  <c:v>76</c:v>
                </c:pt>
                <c:pt idx="122">
                  <c:v>77</c:v>
                </c:pt>
                <c:pt idx="123">
                  <c:v>78</c:v>
                </c:pt>
                <c:pt idx="124">
                  <c:v>80</c:v>
                </c:pt>
                <c:pt idx="125">
                  <c:v>81</c:v>
                </c:pt>
                <c:pt idx="126">
                  <c:v>82</c:v>
                </c:pt>
                <c:pt idx="127">
                  <c:v>82</c:v>
                </c:pt>
                <c:pt idx="128">
                  <c:v>82</c:v>
                </c:pt>
                <c:pt idx="129">
                  <c:v>81</c:v>
                </c:pt>
                <c:pt idx="130">
                  <c:v>81</c:v>
                </c:pt>
                <c:pt idx="131">
                  <c:v>80</c:v>
                </c:pt>
                <c:pt idx="132">
                  <c:v>80</c:v>
                </c:pt>
                <c:pt idx="133">
                  <c:v>80</c:v>
                </c:pt>
                <c:pt idx="134">
                  <c:v>80</c:v>
                </c:pt>
                <c:pt idx="135">
                  <c:v>82</c:v>
                </c:pt>
                <c:pt idx="136">
                  <c:v>82</c:v>
                </c:pt>
                <c:pt idx="137">
                  <c:v>83</c:v>
                </c:pt>
                <c:pt idx="138">
                  <c:v>83</c:v>
                </c:pt>
                <c:pt idx="139">
                  <c:v>84</c:v>
                </c:pt>
                <c:pt idx="140">
                  <c:v>84</c:v>
                </c:pt>
                <c:pt idx="141">
                  <c:v>85</c:v>
                </c:pt>
                <c:pt idx="142">
                  <c:v>85</c:v>
                </c:pt>
                <c:pt idx="143">
                  <c:v>84</c:v>
                </c:pt>
                <c:pt idx="144">
                  <c:v>83</c:v>
                </c:pt>
                <c:pt idx="145">
                  <c:v>81</c:v>
                </c:pt>
                <c:pt idx="146">
                  <c:v>80</c:v>
                </c:pt>
                <c:pt idx="147">
                  <c:v>80</c:v>
                </c:pt>
                <c:pt idx="148">
                  <c:v>79</c:v>
                </c:pt>
                <c:pt idx="149">
                  <c:v>79</c:v>
                </c:pt>
                <c:pt idx="150">
                  <c:v>78</c:v>
                </c:pt>
                <c:pt idx="151">
                  <c:v>78</c:v>
                </c:pt>
                <c:pt idx="152">
                  <c:v>78</c:v>
                </c:pt>
                <c:pt idx="153">
                  <c:v>78</c:v>
                </c:pt>
                <c:pt idx="154">
                  <c:v>78</c:v>
                </c:pt>
                <c:pt idx="155">
                  <c:v>78</c:v>
                </c:pt>
                <c:pt idx="156">
                  <c:v>77</c:v>
                </c:pt>
                <c:pt idx="157">
                  <c:v>77</c:v>
                </c:pt>
                <c:pt idx="158">
                  <c:v>77</c:v>
                </c:pt>
                <c:pt idx="159">
                  <c:v>77</c:v>
                </c:pt>
                <c:pt idx="160">
                  <c:v>77</c:v>
                </c:pt>
                <c:pt idx="161">
                  <c:v>78</c:v>
                </c:pt>
                <c:pt idx="162">
                  <c:v>79</c:v>
                </c:pt>
                <c:pt idx="163">
                  <c:v>80</c:v>
                </c:pt>
                <c:pt idx="164">
                  <c:v>81</c:v>
                </c:pt>
                <c:pt idx="165">
                  <c:v>81</c:v>
                </c:pt>
                <c:pt idx="166">
                  <c:v>81</c:v>
                </c:pt>
                <c:pt idx="167">
                  <c:v>81</c:v>
                </c:pt>
                <c:pt idx="168">
                  <c:v>80</c:v>
                </c:pt>
                <c:pt idx="169">
                  <c:v>80</c:v>
                </c:pt>
                <c:pt idx="170">
                  <c:v>80</c:v>
                </c:pt>
                <c:pt idx="171">
                  <c:v>80</c:v>
                </c:pt>
                <c:pt idx="172">
                  <c:v>80</c:v>
                </c:pt>
                <c:pt idx="173">
                  <c:v>81</c:v>
                </c:pt>
                <c:pt idx="174">
                  <c:v>81</c:v>
                </c:pt>
                <c:pt idx="175">
                  <c:v>81</c:v>
                </c:pt>
                <c:pt idx="176">
                  <c:v>81</c:v>
                </c:pt>
                <c:pt idx="177">
                  <c:v>80</c:v>
                </c:pt>
                <c:pt idx="178">
                  <c:v>80</c:v>
                </c:pt>
                <c:pt idx="179">
                  <c:v>80</c:v>
                </c:pt>
                <c:pt idx="180">
                  <c:v>80</c:v>
                </c:pt>
                <c:pt idx="181">
                  <c:v>79</c:v>
                </c:pt>
                <c:pt idx="182">
                  <c:v>79</c:v>
                </c:pt>
                <c:pt idx="183">
                  <c:v>80</c:v>
                </c:pt>
                <c:pt idx="184">
                  <c:v>80</c:v>
                </c:pt>
                <c:pt idx="185">
                  <c:v>79</c:v>
                </c:pt>
                <c:pt idx="186">
                  <c:v>79</c:v>
                </c:pt>
                <c:pt idx="187">
                  <c:v>77</c:v>
                </c:pt>
                <c:pt idx="188">
                  <c:v>77</c:v>
                </c:pt>
                <c:pt idx="189">
                  <c:v>76</c:v>
                </c:pt>
                <c:pt idx="190">
                  <c:v>77</c:v>
                </c:pt>
                <c:pt idx="191">
                  <c:v>78</c:v>
                </c:pt>
                <c:pt idx="192">
                  <c:v>78</c:v>
                </c:pt>
                <c:pt idx="193">
                  <c:v>78</c:v>
                </c:pt>
                <c:pt idx="194">
                  <c:v>78</c:v>
                </c:pt>
                <c:pt idx="195">
                  <c:v>78</c:v>
                </c:pt>
                <c:pt idx="196">
                  <c:v>78</c:v>
                </c:pt>
                <c:pt idx="197">
                  <c:v>78</c:v>
                </c:pt>
                <c:pt idx="198">
                  <c:v>78</c:v>
                </c:pt>
                <c:pt idx="199">
                  <c:v>78</c:v>
                </c:pt>
                <c:pt idx="200">
                  <c:v>78</c:v>
                </c:pt>
                <c:pt idx="201">
                  <c:v>78</c:v>
                </c:pt>
                <c:pt idx="202">
                  <c:v>78</c:v>
                </c:pt>
                <c:pt idx="203">
                  <c:v>78</c:v>
                </c:pt>
                <c:pt idx="204">
                  <c:v>77</c:v>
                </c:pt>
                <c:pt idx="205">
                  <c:v>77</c:v>
                </c:pt>
                <c:pt idx="206">
                  <c:v>77</c:v>
                </c:pt>
                <c:pt idx="207">
                  <c:v>77</c:v>
                </c:pt>
                <c:pt idx="208">
                  <c:v>77</c:v>
                </c:pt>
                <c:pt idx="209">
                  <c:v>78</c:v>
                </c:pt>
                <c:pt idx="210">
                  <c:v>79</c:v>
                </c:pt>
                <c:pt idx="211">
                  <c:v>79</c:v>
                </c:pt>
                <c:pt idx="212">
                  <c:v>80</c:v>
                </c:pt>
                <c:pt idx="213">
                  <c:v>81</c:v>
                </c:pt>
                <c:pt idx="214">
                  <c:v>81</c:v>
                </c:pt>
                <c:pt idx="215">
                  <c:v>81</c:v>
                </c:pt>
                <c:pt idx="216">
                  <c:v>82</c:v>
                </c:pt>
                <c:pt idx="217">
                  <c:v>82</c:v>
                </c:pt>
                <c:pt idx="218">
                  <c:v>81</c:v>
                </c:pt>
                <c:pt idx="219">
                  <c:v>80</c:v>
                </c:pt>
                <c:pt idx="220">
                  <c:v>79</c:v>
                </c:pt>
                <c:pt idx="221">
                  <c:v>79</c:v>
                </c:pt>
                <c:pt idx="222">
                  <c:v>78</c:v>
                </c:pt>
                <c:pt idx="223">
                  <c:v>78</c:v>
                </c:pt>
                <c:pt idx="224">
                  <c:v>79</c:v>
                </c:pt>
                <c:pt idx="225">
                  <c:v>79</c:v>
                </c:pt>
                <c:pt idx="226">
                  <c:v>80</c:v>
                </c:pt>
                <c:pt idx="227">
                  <c:v>80</c:v>
                </c:pt>
                <c:pt idx="228">
                  <c:v>80</c:v>
                </c:pt>
                <c:pt idx="229">
                  <c:v>81</c:v>
                </c:pt>
                <c:pt idx="230">
                  <c:v>81</c:v>
                </c:pt>
                <c:pt idx="231">
                  <c:v>80</c:v>
                </c:pt>
                <c:pt idx="232">
                  <c:v>79</c:v>
                </c:pt>
                <c:pt idx="233">
                  <c:v>79</c:v>
                </c:pt>
                <c:pt idx="234">
                  <c:v>78</c:v>
                </c:pt>
                <c:pt idx="235">
                  <c:v>78</c:v>
                </c:pt>
                <c:pt idx="236">
                  <c:v>78</c:v>
                </c:pt>
                <c:pt idx="237">
                  <c:v>77</c:v>
                </c:pt>
                <c:pt idx="238">
                  <c:v>78</c:v>
                </c:pt>
                <c:pt idx="239">
                  <c:v>78</c:v>
                </c:pt>
                <c:pt idx="240">
                  <c:v>78</c:v>
                </c:pt>
                <c:pt idx="241">
                  <c:v>79</c:v>
                </c:pt>
                <c:pt idx="242">
                  <c:v>79</c:v>
                </c:pt>
                <c:pt idx="243">
                  <c:v>79</c:v>
                </c:pt>
                <c:pt idx="244">
                  <c:v>79</c:v>
                </c:pt>
                <c:pt idx="245">
                  <c:v>79</c:v>
                </c:pt>
                <c:pt idx="246">
                  <c:v>79</c:v>
                </c:pt>
                <c:pt idx="247">
                  <c:v>78</c:v>
                </c:pt>
                <c:pt idx="248">
                  <c:v>78</c:v>
                </c:pt>
                <c:pt idx="249">
                  <c:v>78</c:v>
                </c:pt>
                <c:pt idx="250">
                  <c:v>78</c:v>
                </c:pt>
                <c:pt idx="251">
                  <c:v>78</c:v>
                </c:pt>
                <c:pt idx="252">
                  <c:v>78</c:v>
                </c:pt>
                <c:pt idx="253">
                  <c:v>78</c:v>
                </c:pt>
                <c:pt idx="254">
                  <c:v>79</c:v>
                </c:pt>
                <c:pt idx="255">
                  <c:v>79</c:v>
                </c:pt>
                <c:pt idx="256">
                  <c:v>79</c:v>
                </c:pt>
                <c:pt idx="257">
                  <c:v>79</c:v>
                </c:pt>
                <c:pt idx="258">
                  <c:v>78</c:v>
                </c:pt>
                <c:pt idx="259">
                  <c:v>79</c:v>
                </c:pt>
                <c:pt idx="260">
                  <c:v>79</c:v>
                </c:pt>
                <c:pt idx="261">
                  <c:v>79</c:v>
                </c:pt>
                <c:pt idx="262">
                  <c:v>80</c:v>
                </c:pt>
                <c:pt idx="263">
                  <c:v>80</c:v>
                </c:pt>
                <c:pt idx="264">
                  <c:v>79</c:v>
                </c:pt>
                <c:pt idx="265">
                  <c:v>78</c:v>
                </c:pt>
                <c:pt idx="266">
                  <c:v>77</c:v>
                </c:pt>
                <c:pt idx="267">
                  <c:v>76</c:v>
                </c:pt>
                <c:pt idx="268">
                  <c:v>75</c:v>
                </c:pt>
                <c:pt idx="269">
                  <c:v>75</c:v>
                </c:pt>
                <c:pt idx="270">
                  <c:v>75</c:v>
                </c:pt>
                <c:pt idx="271">
                  <c:v>76</c:v>
                </c:pt>
                <c:pt idx="272">
                  <c:v>76</c:v>
                </c:pt>
                <c:pt idx="273">
                  <c:v>76</c:v>
                </c:pt>
                <c:pt idx="274">
                  <c:v>77</c:v>
                </c:pt>
                <c:pt idx="275">
                  <c:v>77</c:v>
                </c:pt>
                <c:pt idx="276">
                  <c:v>77</c:v>
                </c:pt>
                <c:pt idx="277">
                  <c:v>78</c:v>
                </c:pt>
                <c:pt idx="278">
                  <c:v>78</c:v>
                </c:pt>
                <c:pt idx="279">
                  <c:v>79</c:v>
                </c:pt>
                <c:pt idx="280">
                  <c:v>79</c:v>
                </c:pt>
                <c:pt idx="281">
                  <c:v>80</c:v>
                </c:pt>
                <c:pt idx="282">
                  <c:v>80</c:v>
                </c:pt>
                <c:pt idx="283">
                  <c:v>80</c:v>
                </c:pt>
                <c:pt idx="284">
                  <c:v>80</c:v>
                </c:pt>
                <c:pt idx="285">
                  <c:v>79</c:v>
                </c:pt>
                <c:pt idx="286">
                  <c:v>79</c:v>
                </c:pt>
                <c:pt idx="287">
                  <c:v>79</c:v>
                </c:pt>
                <c:pt idx="288">
                  <c:v>78</c:v>
                </c:pt>
                <c:pt idx="289">
                  <c:v>78</c:v>
                </c:pt>
                <c:pt idx="290">
                  <c:v>78</c:v>
                </c:pt>
                <c:pt idx="291">
                  <c:v>78</c:v>
                </c:pt>
                <c:pt idx="292">
                  <c:v>78</c:v>
                </c:pt>
                <c:pt idx="293">
                  <c:v>78</c:v>
                </c:pt>
                <c:pt idx="294">
                  <c:v>78</c:v>
                </c:pt>
                <c:pt idx="295">
                  <c:v>78</c:v>
                </c:pt>
                <c:pt idx="296">
                  <c:v>78</c:v>
                </c:pt>
                <c:pt idx="297">
                  <c:v>78</c:v>
                </c:pt>
                <c:pt idx="298">
                  <c:v>78</c:v>
                </c:pt>
                <c:pt idx="299">
                  <c:v>78</c:v>
                </c:pt>
                <c:pt idx="300">
                  <c:v>78</c:v>
                </c:pt>
                <c:pt idx="301">
                  <c:v>78</c:v>
                </c:pt>
                <c:pt idx="302">
                  <c:v>76</c:v>
                </c:pt>
                <c:pt idx="303">
                  <c:v>75</c:v>
                </c:pt>
                <c:pt idx="304">
                  <c:v>75</c:v>
                </c:pt>
                <c:pt idx="305">
                  <c:v>74</c:v>
                </c:pt>
                <c:pt idx="306">
                  <c:v>74</c:v>
                </c:pt>
                <c:pt idx="307">
                  <c:v>74</c:v>
                </c:pt>
                <c:pt idx="308">
                  <c:v>75</c:v>
                </c:pt>
                <c:pt idx="309">
                  <c:v>76</c:v>
                </c:pt>
                <c:pt idx="310">
                  <c:v>76</c:v>
                </c:pt>
                <c:pt idx="311">
                  <c:v>77</c:v>
                </c:pt>
                <c:pt idx="312">
                  <c:v>77</c:v>
                </c:pt>
                <c:pt idx="313">
                  <c:v>76</c:v>
                </c:pt>
                <c:pt idx="314">
                  <c:v>76</c:v>
                </c:pt>
                <c:pt idx="315">
                  <c:v>75</c:v>
                </c:pt>
                <c:pt idx="316">
                  <c:v>75</c:v>
                </c:pt>
                <c:pt idx="317">
                  <c:v>75</c:v>
                </c:pt>
                <c:pt idx="318">
                  <c:v>75</c:v>
                </c:pt>
                <c:pt idx="319">
                  <c:v>75</c:v>
                </c:pt>
                <c:pt idx="320">
                  <c:v>75</c:v>
                </c:pt>
                <c:pt idx="321">
                  <c:v>75</c:v>
                </c:pt>
                <c:pt idx="322">
                  <c:v>76</c:v>
                </c:pt>
                <c:pt idx="323">
                  <c:v>76</c:v>
                </c:pt>
                <c:pt idx="324">
                  <c:v>77</c:v>
                </c:pt>
                <c:pt idx="325">
                  <c:v>78</c:v>
                </c:pt>
                <c:pt idx="326">
                  <c:v>79</c:v>
                </c:pt>
                <c:pt idx="327">
                  <c:v>79</c:v>
                </c:pt>
                <c:pt idx="328">
                  <c:v>81</c:v>
                </c:pt>
                <c:pt idx="329">
                  <c:v>82</c:v>
                </c:pt>
                <c:pt idx="330">
                  <c:v>82</c:v>
                </c:pt>
                <c:pt idx="331">
                  <c:v>82</c:v>
                </c:pt>
                <c:pt idx="332">
                  <c:v>80</c:v>
                </c:pt>
                <c:pt idx="333">
                  <c:v>79</c:v>
                </c:pt>
                <c:pt idx="334">
                  <c:v>76</c:v>
                </c:pt>
                <c:pt idx="335">
                  <c:v>75</c:v>
                </c:pt>
                <c:pt idx="336">
                  <c:v>74</c:v>
                </c:pt>
                <c:pt idx="337">
                  <c:v>74</c:v>
                </c:pt>
                <c:pt idx="338">
                  <c:v>73</c:v>
                </c:pt>
                <c:pt idx="339">
                  <c:v>73</c:v>
                </c:pt>
                <c:pt idx="340">
                  <c:v>74</c:v>
                </c:pt>
                <c:pt idx="341">
                  <c:v>74</c:v>
                </c:pt>
                <c:pt idx="342">
                  <c:v>75</c:v>
                </c:pt>
                <c:pt idx="343">
                  <c:v>77</c:v>
                </c:pt>
                <c:pt idx="344">
                  <c:v>78</c:v>
                </c:pt>
                <c:pt idx="345">
                  <c:v>78</c:v>
                </c:pt>
                <c:pt idx="346">
                  <c:v>78</c:v>
                </c:pt>
                <c:pt idx="347">
                  <c:v>78</c:v>
                </c:pt>
                <c:pt idx="348">
                  <c:v>78</c:v>
                </c:pt>
                <c:pt idx="349">
                  <c:v>77</c:v>
                </c:pt>
                <c:pt idx="350">
                  <c:v>77</c:v>
                </c:pt>
                <c:pt idx="351">
                  <c:v>77</c:v>
                </c:pt>
                <c:pt idx="352">
                  <c:v>76</c:v>
                </c:pt>
                <c:pt idx="353">
                  <c:v>76</c:v>
                </c:pt>
                <c:pt idx="354">
                  <c:v>76</c:v>
                </c:pt>
                <c:pt idx="355">
                  <c:v>76</c:v>
                </c:pt>
                <c:pt idx="356">
                  <c:v>76</c:v>
                </c:pt>
                <c:pt idx="357">
                  <c:v>77</c:v>
                </c:pt>
                <c:pt idx="358">
                  <c:v>78</c:v>
                </c:pt>
                <c:pt idx="359">
                  <c:v>79</c:v>
                </c:pt>
                <c:pt idx="360">
                  <c:v>79</c:v>
                </c:pt>
                <c:pt idx="361">
                  <c:v>79</c:v>
                </c:pt>
                <c:pt idx="362">
                  <c:v>79</c:v>
                </c:pt>
                <c:pt idx="363">
                  <c:v>78</c:v>
                </c:pt>
                <c:pt idx="364">
                  <c:v>77</c:v>
                </c:pt>
                <c:pt idx="365">
                  <c:v>77</c:v>
                </c:pt>
                <c:pt idx="366">
                  <c:v>77</c:v>
                </c:pt>
                <c:pt idx="367">
                  <c:v>77</c:v>
                </c:pt>
                <c:pt idx="368">
                  <c:v>77</c:v>
                </c:pt>
                <c:pt idx="369">
                  <c:v>77</c:v>
                </c:pt>
                <c:pt idx="370">
                  <c:v>78</c:v>
                </c:pt>
                <c:pt idx="371">
                  <c:v>78</c:v>
                </c:pt>
                <c:pt idx="372">
                  <c:v>78</c:v>
                </c:pt>
                <c:pt idx="373">
                  <c:v>78</c:v>
                </c:pt>
                <c:pt idx="374">
                  <c:v>79</c:v>
                </c:pt>
                <c:pt idx="375">
                  <c:v>79</c:v>
                </c:pt>
                <c:pt idx="376">
                  <c:v>80</c:v>
                </c:pt>
                <c:pt idx="377">
                  <c:v>81</c:v>
                </c:pt>
                <c:pt idx="378">
                  <c:v>81</c:v>
                </c:pt>
                <c:pt idx="379">
                  <c:v>82</c:v>
                </c:pt>
                <c:pt idx="380">
                  <c:v>82</c:v>
                </c:pt>
                <c:pt idx="381">
                  <c:v>82</c:v>
                </c:pt>
                <c:pt idx="382">
                  <c:v>82</c:v>
                </c:pt>
                <c:pt idx="383">
                  <c:v>82</c:v>
                </c:pt>
                <c:pt idx="384">
                  <c:v>82</c:v>
                </c:pt>
                <c:pt idx="385">
                  <c:v>81</c:v>
                </c:pt>
                <c:pt idx="386">
                  <c:v>81</c:v>
                </c:pt>
                <c:pt idx="387">
                  <c:v>81</c:v>
                </c:pt>
                <c:pt idx="388">
                  <c:v>81</c:v>
                </c:pt>
                <c:pt idx="389">
                  <c:v>81</c:v>
                </c:pt>
                <c:pt idx="390">
                  <c:v>80</c:v>
                </c:pt>
                <c:pt idx="391">
                  <c:v>79</c:v>
                </c:pt>
                <c:pt idx="392">
                  <c:v>79</c:v>
                </c:pt>
                <c:pt idx="393">
                  <c:v>78</c:v>
                </c:pt>
                <c:pt idx="394">
                  <c:v>78</c:v>
                </c:pt>
                <c:pt idx="395">
                  <c:v>78</c:v>
                </c:pt>
                <c:pt idx="396">
                  <c:v>78</c:v>
                </c:pt>
                <c:pt idx="397">
                  <c:v>78</c:v>
                </c:pt>
                <c:pt idx="398">
                  <c:v>78</c:v>
                </c:pt>
                <c:pt idx="399">
                  <c:v>78</c:v>
                </c:pt>
                <c:pt idx="400">
                  <c:v>78</c:v>
                </c:pt>
                <c:pt idx="401">
                  <c:v>77</c:v>
                </c:pt>
                <c:pt idx="402">
                  <c:v>77</c:v>
                </c:pt>
                <c:pt idx="403">
                  <c:v>77</c:v>
                </c:pt>
                <c:pt idx="404">
                  <c:v>77</c:v>
                </c:pt>
                <c:pt idx="405">
                  <c:v>77</c:v>
                </c:pt>
                <c:pt idx="406">
                  <c:v>77</c:v>
                </c:pt>
                <c:pt idx="407">
                  <c:v>78</c:v>
                </c:pt>
                <c:pt idx="408">
                  <c:v>78</c:v>
                </c:pt>
                <c:pt idx="409">
                  <c:v>78</c:v>
                </c:pt>
                <c:pt idx="410">
                  <c:v>79</c:v>
                </c:pt>
                <c:pt idx="411">
                  <c:v>78</c:v>
                </c:pt>
                <c:pt idx="412">
                  <c:v>78</c:v>
                </c:pt>
                <c:pt idx="413">
                  <c:v>78</c:v>
                </c:pt>
                <c:pt idx="414">
                  <c:v>78</c:v>
                </c:pt>
                <c:pt idx="415">
                  <c:v>78</c:v>
                </c:pt>
                <c:pt idx="416">
                  <c:v>78</c:v>
                </c:pt>
                <c:pt idx="417">
                  <c:v>78</c:v>
                </c:pt>
                <c:pt idx="418">
                  <c:v>78</c:v>
                </c:pt>
                <c:pt idx="419">
                  <c:v>78</c:v>
                </c:pt>
                <c:pt idx="420">
                  <c:v>79</c:v>
                </c:pt>
                <c:pt idx="421">
                  <c:v>79</c:v>
                </c:pt>
                <c:pt idx="422">
                  <c:v>79</c:v>
                </c:pt>
                <c:pt idx="423">
                  <c:v>79</c:v>
                </c:pt>
                <c:pt idx="424">
                  <c:v>78</c:v>
                </c:pt>
                <c:pt idx="425">
                  <c:v>78</c:v>
                </c:pt>
                <c:pt idx="426">
                  <c:v>77</c:v>
                </c:pt>
                <c:pt idx="427">
                  <c:v>77</c:v>
                </c:pt>
                <c:pt idx="428">
                  <c:v>78</c:v>
                </c:pt>
                <c:pt idx="429">
                  <c:v>78</c:v>
                </c:pt>
                <c:pt idx="430">
                  <c:v>79</c:v>
                </c:pt>
                <c:pt idx="431">
                  <c:v>80</c:v>
                </c:pt>
                <c:pt idx="432">
                  <c:v>80</c:v>
                </c:pt>
                <c:pt idx="433">
                  <c:v>80</c:v>
                </c:pt>
                <c:pt idx="434">
                  <c:v>79</c:v>
                </c:pt>
                <c:pt idx="435">
                  <c:v>78</c:v>
                </c:pt>
                <c:pt idx="436">
                  <c:v>78</c:v>
                </c:pt>
                <c:pt idx="437">
                  <c:v>77</c:v>
                </c:pt>
                <c:pt idx="438">
                  <c:v>77</c:v>
                </c:pt>
                <c:pt idx="439">
                  <c:v>77</c:v>
                </c:pt>
                <c:pt idx="440">
                  <c:v>78</c:v>
                </c:pt>
                <c:pt idx="441">
                  <c:v>78</c:v>
                </c:pt>
                <c:pt idx="442">
                  <c:v>79</c:v>
                </c:pt>
                <c:pt idx="443">
                  <c:v>79</c:v>
                </c:pt>
                <c:pt idx="444">
                  <c:v>79</c:v>
                </c:pt>
                <c:pt idx="445">
                  <c:v>79</c:v>
                </c:pt>
                <c:pt idx="446">
                  <c:v>80</c:v>
                </c:pt>
                <c:pt idx="447">
                  <c:v>80</c:v>
                </c:pt>
                <c:pt idx="448">
                  <c:v>79</c:v>
                </c:pt>
                <c:pt idx="449">
                  <c:v>79</c:v>
                </c:pt>
                <c:pt idx="450">
                  <c:v>78</c:v>
                </c:pt>
                <c:pt idx="451">
                  <c:v>77</c:v>
                </c:pt>
                <c:pt idx="452">
                  <c:v>76</c:v>
                </c:pt>
                <c:pt idx="453">
                  <c:v>75</c:v>
                </c:pt>
                <c:pt idx="454">
                  <c:v>75</c:v>
                </c:pt>
                <c:pt idx="455">
                  <c:v>75</c:v>
                </c:pt>
                <c:pt idx="456">
                  <c:v>75</c:v>
                </c:pt>
                <c:pt idx="457">
                  <c:v>75</c:v>
                </c:pt>
                <c:pt idx="458">
                  <c:v>76</c:v>
                </c:pt>
                <c:pt idx="459">
                  <c:v>76</c:v>
                </c:pt>
                <c:pt idx="460">
                  <c:v>76</c:v>
                </c:pt>
                <c:pt idx="461">
                  <c:v>76</c:v>
                </c:pt>
                <c:pt idx="462">
                  <c:v>76</c:v>
                </c:pt>
                <c:pt idx="463">
                  <c:v>76</c:v>
                </c:pt>
                <c:pt idx="464">
                  <c:v>75</c:v>
                </c:pt>
                <c:pt idx="465">
                  <c:v>75</c:v>
                </c:pt>
                <c:pt idx="466">
                  <c:v>74</c:v>
                </c:pt>
                <c:pt idx="467">
                  <c:v>74</c:v>
                </c:pt>
                <c:pt idx="468">
                  <c:v>73</c:v>
                </c:pt>
                <c:pt idx="469">
                  <c:v>74</c:v>
                </c:pt>
                <c:pt idx="470">
                  <c:v>74</c:v>
                </c:pt>
                <c:pt idx="471">
                  <c:v>75</c:v>
                </c:pt>
                <c:pt idx="472">
                  <c:v>75</c:v>
                </c:pt>
                <c:pt idx="473">
                  <c:v>75</c:v>
                </c:pt>
                <c:pt idx="474">
                  <c:v>75</c:v>
                </c:pt>
                <c:pt idx="475">
                  <c:v>75</c:v>
                </c:pt>
                <c:pt idx="476">
                  <c:v>74</c:v>
                </c:pt>
                <c:pt idx="477">
                  <c:v>74</c:v>
                </c:pt>
                <c:pt idx="478">
                  <c:v>75</c:v>
                </c:pt>
                <c:pt idx="479">
                  <c:v>75</c:v>
                </c:pt>
                <c:pt idx="480">
                  <c:v>75</c:v>
                </c:pt>
                <c:pt idx="481">
                  <c:v>75</c:v>
                </c:pt>
                <c:pt idx="482">
                  <c:v>75</c:v>
                </c:pt>
                <c:pt idx="483">
                  <c:v>74</c:v>
                </c:pt>
                <c:pt idx="484">
                  <c:v>74</c:v>
                </c:pt>
                <c:pt idx="485">
                  <c:v>74</c:v>
                </c:pt>
                <c:pt idx="486">
                  <c:v>73</c:v>
                </c:pt>
                <c:pt idx="487">
                  <c:v>74</c:v>
                </c:pt>
                <c:pt idx="488">
                  <c:v>74</c:v>
                </c:pt>
                <c:pt idx="489">
                  <c:v>75</c:v>
                </c:pt>
                <c:pt idx="490">
                  <c:v>75</c:v>
                </c:pt>
                <c:pt idx="491">
                  <c:v>76</c:v>
                </c:pt>
                <c:pt idx="492">
                  <c:v>77</c:v>
                </c:pt>
                <c:pt idx="493">
                  <c:v>77</c:v>
                </c:pt>
                <c:pt idx="494">
                  <c:v>77</c:v>
                </c:pt>
                <c:pt idx="495">
                  <c:v>78</c:v>
                </c:pt>
                <c:pt idx="496">
                  <c:v>78</c:v>
                </c:pt>
                <c:pt idx="497">
                  <c:v>78</c:v>
                </c:pt>
                <c:pt idx="498">
                  <c:v>79</c:v>
                </c:pt>
                <c:pt idx="499">
                  <c:v>79</c:v>
                </c:pt>
                <c:pt idx="500">
                  <c:v>79</c:v>
                </c:pt>
                <c:pt idx="501">
                  <c:v>79</c:v>
                </c:pt>
                <c:pt idx="502">
                  <c:v>79</c:v>
                </c:pt>
                <c:pt idx="503">
                  <c:v>80</c:v>
                </c:pt>
                <c:pt idx="504">
                  <c:v>80</c:v>
                </c:pt>
                <c:pt idx="505">
                  <c:v>80</c:v>
                </c:pt>
                <c:pt idx="506">
                  <c:v>80</c:v>
                </c:pt>
                <c:pt idx="507">
                  <c:v>81</c:v>
                </c:pt>
                <c:pt idx="508">
                  <c:v>81</c:v>
                </c:pt>
                <c:pt idx="509">
                  <c:v>81</c:v>
                </c:pt>
                <c:pt idx="510">
                  <c:v>81</c:v>
                </c:pt>
                <c:pt idx="511">
                  <c:v>81</c:v>
                </c:pt>
                <c:pt idx="512">
                  <c:v>81</c:v>
                </c:pt>
                <c:pt idx="513">
                  <c:v>81</c:v>
                </c:pt>
                <c:pt idx="514">
                  <c:v>81</c:v>
                </c:pt>
                <c:pt idx="515">
                  <c:v>81</c:v>
                </c:pt>
                <c:pt idx="516">
                  <c:v>81</c:v>
                </c:pt>
                <c:pt idx="517">
                  <c:v>82</c:v>
                </c:pt>
                <c:pt idx="518">
                  <c:v>82</c:v>
                </c:pt>
                <c:pt idx="519">
                  <c:v>83</c:v>
                </c:pt>
                <c:pt idx="520">
                  <c:v>83</c:v>
                </c:pt>
                <c:pt idx="521">
                  <c:v>82</c:v>
                </c:pt>
                <c:pt idx="522">
                  <c:v>82</c:v>
                </c:pt>
                <c:pt idx="523">
                  <c:v>81</c:v>
                </c:pt>
                <c:pt idx="524">
                  <c:v>79</c:v>
                </c:pt>
                <c:pt idx="525">
                  <c:v>78</c:v>
                </c:pt>
                <c:pt idx="526">
                  <c:v>78</c:v>
                </c:pt>
                <c:pt idx="527">
                  <c:v>77</c:v>
                </c:pt>
                <c:pt idx="528">
                  <c:v>76</c:v>
                </c:pt>
                <c:pt idx="529">
                  <c:v>76</c:v>
                </c:pt>
                <c:pt idx="530">
                  <c:v>76</c:v>
                </c:pt>
                <c:pt idx="531">
                  <c:v>76</c:v>
                </c:pt>
                <c:pt idx="532">
                  <c:v>76</c:v>
                </c:pt>
                <c:pt idx="533">
                  <c:v>76</c:v>
                </c:pt>
                <c:pt idx="534">
                  <c:v>75</c:v>
                </c:pt>
                <c:pt idx="535">
                  <c:v>75</c:v>
                </c:pt>
                <c:pt idx="536">
                  <c:v>74</c:v>
                </c:pt>
                <c:pt idx="537">
                  <c:v>74</c:v>
                </c:pt>
                <c:pt idx="538">
                  <c:v>74</c:v>
                </c:pt>
                <c:pt idx="539">
                  <c:v>75</c:v>
                </c:pt>
                <c:pt idx="540">
                  <c:v>76</c:v>
                </c:pt>
                <c:pt idx="541">
                  <c:v>77</c:v>
                </c:pt>
                <c:pt idx="542">
                  <c:v>77</c:v>
                </c:pt>
                <c:pt idx="543">
                  <c:v>77</c:v>
                </c:pt>
                <c:pt idx="544">
                  <c:v>78</c:v>
                </c:pt>
                <c:pt idx="545">
                  <c:v>78</c:v>
                </c:pt>
                <c:pt idx="546">
                  <c:v>78</c:v>
                </c:pt>
                <c:pt idx="547">
                  <c:v>78</c:v>
                </c:pt>
                <c:pt idx="548">
                  <c:v>78</c:v>
                </c:pt>
                <c:pt idx="549">
                  <c:v>79</c:v>
                </c:pt>
                <c:pt idx="550">
                  <c:v>79</c:v>
                </c:pt>
                <c:pt idx="551">
                  <c:v>79</c:v>
                </c:pt>
                <c:pt idx="552">
                  <c:v>79</c:v>
                </c:pt>
                <c:pt idx="553">
                  <c:v>78</c:v>
                </c:pt>
                <c:pt idx="554">
                  <c:v>77</c:v>
                </c:pt>
                <c:pt idx="555">
                  <c:v>77</c:v>
                </c:pt>
                <c:pt idx="556">
                  <c:v>76</c:v>
                </c:pt>
                <c:pt idx="557">
                  <c:v>76</c:v>
                </c:pt>
                <c:pt idx="558">
                  <c:v>77</c:v>
                </c:pt>
                <c:pt idx="559">
                  <c:v>77</c:v>
                </c:pt>
                <c:pt idx="560">
                  <c:v>78</c:v>
                </c:pt>
                <c:pt idx="561">
                  <c:v>78</c:v>
                </c:pt>
                <c:pt idx="562">
                  <c:v>79</c:v>
                </c:pt>
                <c:pt idx="563">
                  <c:v>80</c:v>
                </c:pt>
                <c:pt idx="564">
                  <c:v>80</c:v>
                </c:pt>
                <c:pt idx="565">
                  <c:v>79</c:v>
                </c:pt>
                <c:pt idx="566">
                  <c:v>79</c:v>
                </c:pt>
                <c:pt idx="567">
                  <c:v>78</c:v>
                </c:pt>
                <c:pt idx="568">
                  <c:v>77</c:v>
                </c:pt>
                <c:pt idx="569">
                  <c:v>76</c:v>
                </c:pt>
                <c:pt idx="570">
                  <c:v>75</c:v>
                </c:pt>
                <c:pt idx="571">
                  <c:v>73</c:v>
                </c:pt>
                <c:pt idx="572">
                  <c:v>72</c:v>
                </c:pt>
                <c:pt idx="573">
                  <c:v>72</c:v>
                </c:pt>
                <c:pt idx="574">
                  <c:v>72</c:v>
                </c:pt>
                <c:pt idx="575">
                  <c:v>72</c:v>
                </c:pt>
                <c:pt idx="576">
                  <c:v>72</c:v>
                </c:pt>
                <c:pt idx="577">
                  <c:v>73</c:v>
                </c:pt>
                <c:pt idx="578">
                  <c:v>73</c:v>
                </c:pt>
                <c:pt idx="579">
                  <c:v>73</c:v>
                </c:pt>
                <c:pt idx="580">
                  <c:v>74</c:v>
                </c:pt>
                <c:pt idx="581">
                  <c:v>74</c:v>
                </c:pt>
                <c:pt idx="582">
                  <c:v>75</c:v>
                </c:pt>
                <c:pt idx="583">
                  <c:v>75</c:v>
                </c:pt>
                <c:pt idx="584">
                  <c:v>76</c:v>
                </c:pt>
                <c:pt idx="585">
                  <c:v>76</c:v>
                </c:pt>
                <c:pt idx="586">
                  <c:v>76</c:v>
                </c:pt>
                <c:pt idx="587">
                  <c:v>76</c:v>
                </c:pt>
                <c:pt idx="588">
                  <c:v>76</c:v>
                </c:pt>
                <c:pt idx="589">
                  <c:v>75</c:v>
                </c:pt>
                <c:pt idx="590">
                  <c:v>75</c:v>
                </c:pt>
                <c:pt idx="591">
                  <c:v>75</c:v>
                </c:pt>
                <c:pt idx="592">
                  <c:v>76</c:v>
                </c:pt>
                <c:pt idx="593">
                  <c:v>76</c:v>
                </c:pt>
                <c:pt idx="594">
                  <c:v>76</c:v>
                </c:pt>
                <c:pt idx="595">
                  <c:v>77</c:v>
                </c:pt>
                <c:pt idx="596">
                  <c:v>77</c:v>
                </c:pt>
                <c:pt idx="597">
                  <c:v>76</c:v>
                </c:pt>
                <c:pt idx="598">
                  <c:v>76</c:v>
                </c:pt>
                <c:pt idx="599">
                  <c:v>76</c:v>
                </c:pt>
                <c:pt idx="600">
                  <c:v>76</c:v>
                </c:pt>
                <c:pt idx="601">
                  <c:v>76</c:v>
                </c:pt>
                <c:pt idx="602">
                  <c:v>76</c:v>
                </c:pt>
                <c:pt idx="603">
                  <c:v>77</c:v>
                </c:pt>
                <c:pt idx="604">
                  <c:v>78</c:v>
                </c:pt>
                <c:pt idx="605">
                  <c:v>78</c:v>
                </c:pt>
                <c:pt idx="606">
                  <c:v>79</c:v>
                </c:pt>
                <c:pt idx="607">
                  <c:v>79</c:v>
                </c:pt>
                <c:pt idx="608">
                  <c:v>79</c:v>
                </c:pt>
                <c:pt idx="609">
                  <c:v>78</c:v>
                </c:pt>
                <c:pt idx="610">
                  <c:v>75</c:v>
                </c:pt>
                <c:pt idx="611">
                  <c:v>73</c:v>
                </c:pt>
                <c:pt idx="612">
                  <c:v>72</c:v>
                </c:pt>
                <c:pt idx="613">
                  <c:v>71</c:v>
                </c:pt>
                <c:pt idx="614">
                  <c:v>71</c:v>
                </c:pt>
                <c:pt idx="615">
                  <c:v>71</c:v>
                </c:pt>
                <c:pt idx="616">
                  <c:v>72</c:v>
                </c:pt>
                <c:pt idx="617">
                  <c:v>73</c:v>
                </c:pt>
                <c:pt idx="618">
                  <c:v>74</c:v>
                </c:pt>
                <c:pt idx="619">
                  <c:v>76</c:v>
                </c:pt>
                <c:pt idx="620">
                  <c:v>77</c:v>
                </c:pt>
                <c:pt idx="621">
                  <c:v>78</c:v>
                </c:pt>
                <c:pt idx="622">
                  <c:v>79</c:v>
                </c:pt>
                <c:pt idx="623">
                  <c:v>78</c:v>
                </c:pt>
                <c:pt idx="624">
                  <c:v>78</c:v>
                </c:pt>
                <c:pt idx="625">
                  <c:v>77</c:v>
                </c:pt>
                <c:pt idx="626">
                  <c:v>75</c:v>
                </c:pt>
                <c:pt idx="627">
                  <c:v>75</c:v>
                </c:pt>
                <c:pt idx="628">
                  <c:v>74</c:v>
                </c:pt>
                <c:pt idx="629">
                  <c:v>73</c:v>
                </c:pt>
                <c:pt idx="630">
                  <c:v>73</c:v>
                </c:pt>
                <c:pt idx="631">
                  <c:v>73</c:v>
                </c:pt>
                <c:pt idx="632">
                  <c:v>74</c:v>
                </c:pt>
                <c:pt idx="633">
                  <c:v>74</c:v>
                </c:pt>
                <c:pt idx="634">
                  <c:v>74</c:v>
                </c:pt>
                <c:pt idx="635">
                  <c:v>75</c:v>
                </c:pt>
                <c:pt idx="636">
                  <c:v>76</c:v>
                </c:pt>
                <c:pt idx="637">
                  <c:v>76</c:v>
                </c:pt>
                <c:pt idx="638">
                  <c:v>77</c:v>
                </c:pt>
                <c:pt idx="639">
                  <c:v>76</c:v>
                </c:pt>
                <c:pt idx="640">
                  <c:v>76</c:v>
                </c:pt>
                <c:pt idx="641">
                  <c:v>76</c:v>
                </c:pt>
                <c:pt idx="642">
                  <c:v>76</c:v>
                </c:pt>
                <c:pt idx="643">
                  <c:v>76</c:v>
                </c:pt>
                <c:pt idx="644">
                  <c:v>77</c:v>
                </c:pt>
                <c:pt idx="645">
                  <c:v>77</c:v>
                </c:pt>
                <c:pt idx="646">
                  <c:v>78</c:v>
                </c:pt>
                <c:pt idx="647">
                  <c:v>78</c:v>
                </c:pt>
                <c:pt idx="648">
                  <c:v>80</c:v>
                </c:pt>
                <c:pt idx="649">
                  <c:v>80</c:v>
                </c:pt>
                <c:pt idx="650">
                  <c:v>80</c:v>
                </c:pt>
                <c:pt idx="651">
                  <c:v>80</c:v>
                </c:pt>
                <c:pt idx="652">
                  <c:v>79</c:v>
                </c:pt>
                <c:pt idx="653">
                  <c:v>77</c:v>
                </c:pt>
                <c:pt idx="654">
                  <c:v>76</c:v>
                </c:pt>
                <c:pt idx="655">
                  <c:v>75</c:v>
                </c:pt>
                <c:pt idx="656">
                  <c:v>74</c:v>
                </c:pt>
                <c:pt idx="657">
                  <c:v>74</c:v>
                </c:pt>
                <c:pt idx="658">
                  <c:v>75</c:v>
                </c:pt>
                <c:pt idx="659">
                  <c:v>76</c:v>
                </c:pt>
                <c:pt idx="660">
                  <c:v>77</c:v>
                </c:pt>
                <c:pt idx="661">
                  <c:v>78</c:v>
                </c:pt>
                <c:pt idx="662">
                  <c:v>79</c:v>
                </c:pt>
                <c:pt idx="663">
                  <c:v>80</c:v>
                </c:pt>
                <c:pt idx="664">
                  <c:v>80</c:v>
                </c:pt>
                <c:pt idx="665">
                  <c:v>80</c:v>
                </c:pt>
                <c:pt idx="666">
                  <c:v>80</c:v>
                </c:pt>
                <c:pt idx="667">
                  <c:v>80</c:v>
                </c:pt>
                <c:pt idx="668">
                  <c:v>79</c:v>
                </c:pt>
                <c:pt idx="669">
                  <c:v>78</c:v>
                </c:pt>
                <c:pt idx="670">
                  <c:v>78</c:v>
                </c:pt>
                <c:pt idx="671">
                  <c:v>77</c:v>
                </c:pt>
                <c:pt idx="672">
                  <c:v>78</c:v>
                </c:pt>
                <c:pt idx="673">
                  <c:v>78</c:v>
                </c:pt>
                <c:pt idx="674">
                  <c:v>79</c:v>
                </c:pt>
                <c:pt idx="675">
                  <c:v>80</c:v>
                </c:pt>
                <c:pt idx="676">
                  <c:v>80</c:v>
                </c:pt>
                <c:pt idx="677">
                  <c:v>80</c:v>
                </c:pt>
                <c:pt idx="678">
                  <c:v>80</c:v>
                </c:pt>
                <c:pt idx="679">
                  <c:v>79</c:v>
                </c:pt>
                <c:pt idx="680">
                  <c:v>79</c:v>
                </c:pt>
                <c:pt idx="681">
                  <c:v>78</c:v>
                </c:pt>
                <c:pt idx="682">
                  <c:v>78</c:v>
                </c:pt>
                <c:pt idx="683">
                  <c:v>78</c:v>
                </c:pt>
                <c:pt idx="684">
                  <c:v>78</c:v>
                </c:pt>
                <c:pt idx="685">
                  <c:v>77</c:v>
                </c:pt>
                <c:pt idx="686">
                  <c:v>77</c:v>
                </c:pt>
                <c:pt idx="687">
                  <c:v>77</c:v>
                </c:pt>
                <c:pt idx="688">
                  <c:v>77</c:v>
                </c:pt>
                <c:pt idx="689">
                  <c:v>77</c:v>
                </c:pt>
                <c:pt idx="690">
                  <c:v>76</c:v>
                </c:pt>
                <c:pt idx="691">
                  <c:v>76</c:v>
                </c:pt>
                <c:pt idx="692">
                  <c:v>76</c:v>
                </c:pt>
                <c:pt idx="693">
                  <c:v>74</c:v>
                </c:pt>
                <c:pt idx="694">
                  <c:v>74</c:v>
                </c:pt>
                <c:pt idx="695">
                  <c:v>73</c:v>
                </c:pt>
                <c:pt idx="696">
                  <c:v>73</c:v>
                </c:pt>
                <c:pt idx="697">
                  <c:v>72</c:v>
                </c:pt>
                <c:pt idx="698">
                  <c:v>73</c:v>
                </c:pt>
                <c:pt idx="699">
                  <c:v>73</c:v>
                </c:pt>
                <c:pt idx="700">
                  <c:v>74</c:v>
                </c:pt>
                <c:pt idx="701">
                  <c:v>74</c:v>
                </c:pt>
                <c:pt idx="702">
                  <c:v>74</c:v>
                </c:pt>
                <c:pt idx="703">
                  <c:v>74</c:v>
                </c:pt>
                <c:pt idx="704">
                  <c:v>74</c:v>
                </c:pt>
                <c:pt idx="705">
                  <c:v>74</c:v>
                </c:pt>
                <c:pt idx="706">
                  <c:v>74</c:v>
                </c:pt>
                <c:pt idx="707">
                  <c:v>74</c:v>
                </c:pt>
                <c:pt idx="708">
                  <c:v>74</c:v>
                </c:pt>
                <c:pt idx="709">
                  <c:v>73</c:v>
                </c:pt>
                <c:pt idx="710">
                  <c:v>73</c:v>
                </c:pt>
                <c:pt idx="711">
                  <c:v>73</c:v>
                </c:pt>
                <c:pt idx="712">
                  <c:v>73</c:v>
                </c:pt>
                <c:pt idx="713">
                  <c:v>73</c:v>
                </c:pt>
                <c:pt idx="714">
                  <c:v>73</c:v>
                </c:pt>
                <c:pt idx="715">
                  <c:v>75</c:v>
                </c:pt>
                <c:pt idx="716">
                  <c:v>75</c:v>
                </c:pt>
                <c:pt idx="717">
                  <c:v>76</c:v>
                </c:pt>
                <c:pt idx="718">
                  <c:v>77</c:v>
                </c:pt>
                <c:pt idx="719">
                  <c:v>78</c:v>
                </c:pt>
                <c:pt idx="720">
                  <c:v>78</c:v>
                </c:pt>
                <c:pt idx="721">
                  <c:v>78</c:v>
                </c:pt>
                <c:pt idx="722">
                  <c:v>78</c:v>
                </c:pt>
                <c:pt idx="723">
                  <c:v>78</c:v>
                </c:pt>
                <c:pt idx="724">
                  <c:v>77</c:v>
                </c:pt>
                <c:pt idx="725">
                  <c:v>77</c:v>
                </c:pt>
                <c:pt idx="726">
                  <c:v>76</c:v>
                </c:pt>
                <c:pt idx="727">
                  <c:v>75</c:v>
                </c:pt>
                <c:pt idx="728">
                  <c:v>75</c:v>
                </c:pt>
                <c:pt idx="729">
                  <c:v>75</c:v>
                </c:pt>
                <c:pt idx="730">
                  <c:v>75</c:v>
                </c:pt>
                <c:pt idx="731">
                  <c:v>76</c:v>
                </c:pt>
                <c:pt idx="732">
                  <c:v>76</c:v>
                </c:pt>
                <c:pt idx="733">
                  <c:v>77</c:v>
                </c:pt>
                <c:pt idx="734">
                  <c:v>77</c:v>
                </c:pt>
                <c:pt idx="735">
                  <c:v>77</c:v>
                </c:pt>
                <c:pt idx="736">
                  <c:v>77</c:v>
                </c:pt>
                <c:pt idx="737">
                  <c:v>77</c:v>
                </c:pt>
                <c:pt idx="738">
                  <c:v>77</c:v>
                </c:pt>
                <c:pt idx="739">
                  <c:v>77</c:v>
                </c:pt>
                <c:pt idx="740">
                  <c:v>77</c:v>
                </c:pt>
                <c:pt idx="741">
                  <c:v>76</c:v>
                </c:pt>
                <c:pt idx="742">
                  <c:v>76</c:v>
                </c:pt>
                <c:pt idx="743">
                  <c:v>75</c:v>
                </c:pt>
                <c:pt idx="744">
                  <c:v>75</c:v>
                </c:pt>
                <c:pt idx="745">
                  <c:v>74</c:v>
                </c:pt>
                <c:pt idx="746">
                  <c:v>74</c:v>
                </c:pt>
                <c:pt idx="747">
                  <c:v>75</c:v>
                </c:pt>
                <c:pt idx="748">
                  <c:v>76</c:v>
                </c:pt>
                <c:pt idx="749">
                  <c:v>77</c:v>
                </c:pt>
                <c:pt idx="750">
                  <c:v>77</c:v>
                </c:pt>
                <c:pt idx="751">
                  <c:v>78</c:v>
                </c:pt>
                <c:pt idx="752">
                  <c:v>78</c:v>
                </c:pt>
                <c:pt idx="753">
                  <c:v>78</c:v>
                </c:pt>
                <c:pt idx="754">
                  <c:v>77</c:v>
                </c:pt>
                <c:pt idx="755">
                  <c:v>76</c:v>
                </c:pt>
                <c:pt idx="756">
                  <c:v>74</c:v>
                </c:pt>
                <c:pt idx="757">
                  <c:v>73</c:v>
                </c:pt>
                <c:pt idx="758">
                  <c:v>73</c:v>
                </c:pt>
                <c:pt idx="759">
                  <c:v>73</c:v>
                </c:pt>
                <c:pt idx="760">
                  <c:v>74</c:v>
                </c:pt>
                <c:pt idx="761">
                  <c:v>74</c:v>
                </c:pt>
                <c:pt idx="762">
                  <c:v>75</c:v>
                </c:pt>
                <c:pt idx="763">
                  <c:v>76</c:v>
                </c:pt>
                <c:pt idx="764">
                  <c:v>77</c:v>
                </c:pt>
                <c:pt idx="765">
                  <c:v>77</c:v>
                </c:pt>
                <c:pt idx="766">
                  <c:v>77</c:v>
                </c:pt>
                <c:pt idx="767">
                  <c:v>77</c:v>
                </c:pt>
                <c:pt idx="768">
                  <c:v>77</c:v>
                </c:pt>
                <c:pt idx="769">
                  <c:v>77</c:v>
                </c:pt>
                <c:pt idx="770">
                  <c:v>76</c:v>
                </c:pt>
                <c:pt idx="771">
                  <c:v>76</c:v>
                </c:pt>
                <c:pt idx="772">
                  <c:v>76</c:v>
                </c:pt>
                <c:pt idx="773">
                  <c:v>76</c:v>
                </c:pt>
                <c:pt idx="774">
                  <c:v>76</c:v>
                </c:pt>
                <c:pt idx="775">
                  <c:v>77</c:v>
                </c:pt>
                <c:pt idx="776">
                  <c:v>77</c:v>
                </c:pt>
                <c:pt idx="777">
                  <c:v>78</c:v>
                </c:pt>
                <c:pt idx="778">
                  <c:v>78</c:v>
                </c:pt>
                <c:pt idx="779">
                  <c:v>79</c:v>
                </c:pt>
                <c:pt idx="780">
                  <c:v>79</c:v>
                </c:pt>
                <c:pt idx="781">
                  <c:v>79</c:v>
                </c:pt>
                <c:pt idx="782">
                  <c:v>80</c:v>
                </c:pt>
                <c:pt idx="783">
                  <c:v>80</c:v>
                </c:pt>
                <c:pt idx="784">
                  <c:v>81</c:v>
                </c:pt>
                <c:pt idx="785">
                  <c:v>81</c:v>
                </c:pt>
                <c:pt idx="786">
                  <c:v>81</c:v>
                </c:pt>
                <c:pt idx="787">
                  <c:v>81</c:v>
                </c:pt>
                <c:pt idx="788">
                  <c:v>81</c:v>
                </c:pt>
                <c:pt idx="789">
                  <c:v>80</c:v>
                </c:pt>
                <c:pt idx="790">
                  <c:v>79</c:v>
                </c:pt>
                <c:pt idx="791">
                  <c:v>78</c:v>
                </c:pt>
                <c:pt idx="792">
                  <c:v>77</c:v>
                </c:pt>
                <c:pt idx="793">
                  <c:v>76</c:v>
                </c:pt>
                <c:pt idx="794">
                  <c:v>76</c:v>
                </c:pt>
                <c:pt idx="795">
                  <c:v>76</c:v>
                </c:pt>
                <c:pt idx="796">
                  <c:v>76</c:v>
                </c:pt>
                <c:pt idx="797">
                  <c:v>76</c:v>
                </c:pt>
                <c:pt idx="798">
                  <c:v>76</c:v>
                </c:pt>
                <c:pt idx="799">
                  <c:v>76</c:v>
                </c:pt>
                <c:pt idx="800">
                  <c:v>77</c:v>
                </c:pt>
                <c:pt idx="801">
                  <c:v>77</c:v>
                </c:pt>
                <c:pt idx="802">
                  <c:v>77</c:v>
                </c:pt>
                <c:pt idx="803">
                  <c:v>76</c:v>
                </c:pt>
                <c:pt idx="804">
                  <c:v>75</c:v>
                </c:pt>
                <c:pt idx="805">
                  <c:v>75</c:v>
                </c:pt>
                <c:pt idx="806">
                  <c:v>73</c:v>
                </c:pt>
                <c:pt idx="807">
                  <c:v>73</c:v>
                </c:pt>
                <c:pt idx="808">
                  <c:v>73</c:v>
                </c:pt>
                <c:pt idx="809">
                  <c:v>73</c:v>
                </c:pt>
                <c:pt idx="810">
                  <c:v>73</c:v>
                </c:pt>
                <c:pt idx="811">
                  <c:v>74</c:v>
                </c:pt>
                <c:pt idx="812">
                  <c:v>74</c:v>
                </c:pt>
                <c:pt idx="813">
                  <c:v>74</c:v>
                </c:pt>
                <c:pt idx="814">
                  <c:v>75</c:v>
                </c:pt>
                <c:pt idx="815">
                  <c:v>76</c:v>
                </c:pt>
                <c:pt idx="816">
                  <c:v>76</c:v>
                </c:pt>
                <c:pt idx="817">
                  <c:v>77</c:v>
                </c:pt>
                <c:pt idx="818">
                  <c:v>76</c:v>
                </c:pt>
                <c:pt idx="819">
                  <c:v>75</c:v>
                </c:pt>
                <c:pt idx="820">
                  <c:v>75</c:v>
                </c:pt>
                <c:pt idx="821">
                  <c:v>74</c:v>
                </c:pt>
                <c:pt idx="822">
                  <c:v>74</c:v>
                </c:pt>
                <c:pt idx="823">
                  <c:v>74</c:v>
                </c:pt>
                <c:pt idx="824">
                  <c:v>74</c:v>
                </c:pt>
                <c:pt idx="825">
                  <c:v>74</c:v>
                </c:pt>
                <c:pt idx="826">
                  <c:v>74</c:v>
                </c:pt>
                <c:pt idx="827">
                  <c:v>75</c:v>
                </c:pt>
                <c:pt idx="828">
                  <c:v>76</c:v>
                </c:pt>
                <c:pt idx="829">
                  <c:v>76</c:v>
                </c:pt>
                <c:pt idx="830">
                  <c:v>76</c:v>
                </c:pt>
                <c:pt idx="831">
                  <c:v>76</c:v>
                </c:pt>
                <c:pt idx="832">
                  <c:v>76</c:v>
                </c:pt>
                <c:pt idx="833">
                  <c:v>77</c:v>
                </c:pt>
                <c:pt idx="834">
                  <c:v>77</c:v>
                </c:pt>
                <c:pt idx="835">
                  <c:v>77</c:v>
                </c:pt>
                <c:pt idx="836">
                  <c:v>76</c:v>
                </c:pt>
                <c:pt idx="837">
                  <c:v>76</c:v>
                </c:pt>
                <c:pt idx="838">
                  <c:v>75</c:v>
                </c:pt>
                <c:pt idx="839">
                  <c:v>74</c:v>
                </c:pt>
                <c:pt idx="840">
                  <c:v>74</c:v>
                </c:pt>
                <c:pt idx="841">
                  <c:v>73</c:v>
                </c:pt>
                <c:pt idx="842">
                  <c:v>73</c:v>
                </c:pt>
                <c:pt idx="843">
                  <c:v>74</c:v>
                </c:pt>
                <c:pt idx="844">
                  <c:v>74</c:v>
                </c:pt>
                <c:pt idx="845">
                  <c:v>74</c:v>
                </c:pt>
                <c:pt idx="846">
                  <c:v>74</c:v>
                </c:pt>
                <c:pt idx="847">
                  <c:v>76</c:v>
                </c:pt>
                <c:pt idx="848">
                  <c:v>76</c:v>
                </c:pt>
                <c:pt idx="849">
                  <c:v>78</c:v>
                </c:pt>
                <c:pt idx="850">
                  <c:v>79</c:v>
                </c:pt>
                <c:pt idx="851">
                  <c:v>79</c:v>
                </c:pt>
                <c:pt idx="852">
                  <c:v>78</c:v>
                </c:pt>
                <c:pt idx="853">
                  <c:v>77</c:v>
                </c:pt>
                <c:pt idx="854">
                  <c:v>76</c:v>
                </c:pt>
                <c:pt idx="855">
                  <c:v>76</c:v>
                </c:pt>
                <c:pt idx="856">
                  <c:v>75</c:v>
                </c:pt>
                <c:pt idx="857">
                  <c:v>74</c:v>
                </c:pt>
                <c:pt idx="858">
                  <c:v>73</c:v>
                </c:pt>
                <c:pt idx="859">
                  <c:v>73</c:v>
                </c:pt>
                <c:pt idx="860">
                  <c:v>73</c:v>
                </c:pt>
                <c:pt idx="861">
                  <c:v>74</c:v>
                </c:pt>
                <c:pt idx="862">
                  <c:v>75</c:v>
                </c:pt>
                <c:pt idx="863">
                  <c:v>76</c:v>
                </c:pt>
                <c:pt idx="864">
                  <c:v>76</c:v>
                </c:pt>
                <c:pt idx="865">
                  <c:v>77</c:v>
                </c:pt>
                <c:pt idx="866">
                  <c:v>77</c:v>
                </c:pt>
                <c:pt idx="867">
                  <c:v>76</c:v>
                </c:pt>
                <c:pt idx="868">
                  <c:v>75</c:v>
                </c:pt>
                <c:pt idx="869">
                  <c:v>75</c:v>
                </c:pt>
                <c:pt idx="870">
                  <c:v>74</c:v>
                </c:pt>
                <c:pt idx="871">
                  <c:v>74</c:v>
                </c:pt>
                <c:pt idx="872">
                  <c:v>74</c:v>
                </c:pt>
                <c:pt idx="873">
                  <c:v>74</c:v>
                </c:pt>
                <c:pt idx="874">
                  <c:v>76</c:v>
                </c:pt>
                <c:pt idx="875">
                  <c:v>76</c:v>
                </c:pt>
                <c:pt idx="876">
                  <c:v>76</c:v>
                </c:pt>
                <c:pt idx="877">
                  <c:v>77</c:v>
                </c:pt>
                <c:pt idx="878">
                  <c:v>77</c:v>
                </c:pt>
                <c:pt idx="879">
                  <c:v>77</c:v>
                </c:pt>
                <c:pt idx="880">
                  <c:v>76</c:v>
                </c:pt>
                <c:pt idx="881">
                  <c:v>75</c:v>
                </c:pt>
                <c:pt idx="882">
                  <c:v>74</c:v>
                </c:pt>
                <c:pt idx="883">
                  <c:v>74</c:v>
                </c:pt>
                <c:pt idx="884">
                  <c:v>74</c:v>
                </c:pt>
                <c:pt idx="885">
                  <c:v>75</c:v>
                </c:pt>
                <c:pt idx="886">
                  <c:v>75</c:v>
                </c:pt>
                <c:pt idx="887">
                  <c:v>76</c:v>
                </c:pt>
                <c:pt idx="888">
                  <c:v>76</c:v>
                </c:pt>
                <c:pt idx="889">
                  <c:v>76</c:v>
                </c:pt>
                <c:pt idx="890">
                  <c:v>75</c:v>
                </c:pt>
                <c:pt idx="891">
                  <c:v>74</c:v>
                </c:pt>
                <c:pt idx="892">
                  <c:v>73</c:v>
                </c:pt>
                <c:pt idx="893">
                  <c:v>73</c:v>
                </c:pt>
                <c:pt idx="894">
                  <c:v>73</c:v>
                </c:pt>
                <c:pt idx="895">
                  <c:v>74</c:v>
                </c:pt>
                <c:pt idx="896">
                  <c:v>74</c:v>
                </c:pt>
                <c:pt idx="897">
                  <c:v>75</c:v>
                </c:pt>
                <c:pt idx="898">
                  <c:v>75</c:v>
                </c:pt>
                <c:pt idx="899">
                  <c:v>76</c:v>
                </c:pt>
                <c:pt idx="900">
                  <c:v>76</c:v>
                </c:pt>
                <c:pt idx="901">
                  <c:v>77</c:v>
                </c:pt>
                <c:pt idx="902">
                  <c:v>77</c:v>
                </c:pt>
                <c:pt idx="903">
                  <c:v>78</c:v>
                </c:pt>
                <c:pt idx="904">
                  <c:v>79</c:v>
                </c:pt>
                <c:pt idx="905">
                  <c:v>79</c:v>
                </c:pt>
                <c:pt idx="906">
                  <c:v>79</c:v>
                </c:pt>
                <c:pt idx="907">
                  <c:v>79</c:v>
                </c:pt>
                <c:pt idx="908">
                  <c:v>79</c:v>
                </c:pt>
                <c:pt idx="909">
                  <c:v>79</c:v>
                </c:pt>
                <c:pt idx="910">
                  <c:v>79</c:v>
                </c:pt>
                <c:pt idx="911">
                  <c:v>78</c:v>
                </c:pt>
                <c:pt idx="912">
                  <c:v>77</c:v>
                </c:pt>
                <c:pt idx="913">
                  <c:v>77</c:v>
                </c:pt>
                <c:pt idx="914">
                  <c:v>76</c:v>
                </c:pt>
                <c:pt idx="915">
                  <c:v>75</c:v>
                </c:pt>
                <c:pt idx="916">
                  <c:v>75</c:v>
                </c:pt>
                <c:pt idx="917">
                  <c:v>75</c:v>
                </c:pt>
                <c:pt idx="918">
                  <c:v>75</c:v>
                </c:pt>
                <c:pt idx="919">
                  <c:v>75</c:v>
                </c:pt>
                <c:pt idx="920">
                  <c:v>75</c:v>
                </c:pt>
                <c:pt idx="921">
                  <c:v>75</c:v>
                </c:pt>
                <c:pt idx="922">
                  <c:v>75</c:v>
                </c:pt>
                <c:pt idx="923">
                  <c:v>76</c:v>
                </c:pt>
                <c:pt idx="924">
                  <c:v>77</c:v>
                </c:pt>
                <c:pt idx="925">
                  <c:v>77</c:v>
                </c:pt>
                <c:pt idx="926">
                  <c:v>78</c:v>
                </c:pt>
                <c:pt idx="927">
                  <c:v>78</c:v>
                </c:pt>
                <c:pt idx="928">
                  <c:v>78</c:v>
                </c:pt>
                <c:pt idx="929">
                  <c:v>79</c:v>
                </c:pt>
                <c:pt idx="930">
                  <c:v>79</c:v>
                </c:pt>
                <c:pt idx="931">
                  <c:v>79</c:v>
                </c:pt>
                <c:pt idx="932">
                  <c:v>79</c:v>
                </c:pt>
                <c:pt idx="933">
                  <c:v>79</c:v>
                </c:pt>
                <c:pt idx="934">
                  <c:v>79</c:v>
                </c:pt>
                <c:pt idx="935">
                  <c:v>79</c:v>
                </c:pt>
                <c:pt idx="936">
                  <c:v>79</c:v>
                </c:pt>
                <c:pt idx="937">
                  <c:v>78</c:v>
                </c:pt>
                <c:pt idx="938">
                  <c:v>78</c:v>
                </c:pt>
                <c:pt idx="939">
                  <c:v>77</c:v>
                </c:pt>
                <c:pt idx="940">
                  <c:v>76</c:v>
                </c:pt>
                <c:pt idx="941">
                  <c:v>76</c:v>
                </c:pt>
                <c:pt idx="942">
                  <c:v>75</c:v>
                </c:pt>
                <c:pt idx="943">
                  <c:v>75</c:v>
                </c:pt>
                <c:pt idx="944">
                  <c:v>76</c:v>
                </c:pt>
                <c:pt idx="945">
                  <c:v>77</c:v>
                </c:pt>
                <c:pt idx="946">
                  <c:v>78</c:v>
                </c:pt>
                <c:pt idx="947">
                  <c:v>79</c:v>
                </c:pt>
                <c:pt idx="948">
                  <c:v>79</c:v>
                </c:pt>
                <c:pt idx="949">
                  <c:v>80</c:v>
                </c:pt>
                <c:pt idx="950">
                  <c:v>80</c:v>
                </c:pt>
                <c:pt idx="951">
                  <c:v>80</c:v>
                </c:pt>
                <c:pt idx="952">
                  <c:v>79</c:v>
                </c:pt>
                <c:pt idx="953">
                  <c:v>78</c:v>
                </c:pt>
                <c:pt idx="954">
                  <c:v>78</c:v>
                </c:pt>
                <c:pt idx="955">
                  <c:v>78</c:v>
                </c:pt>
                <c:pt idx="956">
                  <c:v>78</c:v>
                </c:pt>
                <c:pt idx="957">
                  <c:v>78</c:v>
                </c:pt>
                <c:pt idx="958">
                  <c:v>78</c:v>
                </c:pt>
                <c:pt idx="959">
                  <c:v>79</c:v>
                </c:pt>
                <c:pt idx="960">
                  <c:v>80</c:v>
                </c:pt>
                <c:pt idx="961">
                  <c:v>80</c:v>
                </c:pt>
                <c:pt idx="962">
                  <c:v>80</c:v>
                </c:pt>
                <c:pt idx="963">
                  <c:v>80</c:v>
                </c:pt>
                <c:pt idx="964">
                  <c:v>80</c:v>
                </c:pt>
                <c:pt idx="965">
                  <c:v>81</c:v>
                </c:pt>
                <c:pt idx="966">
                  <c:v>81</c:v>
                </c:pt>
                <c:pt idx="967">
                  <c:v>81</c:v>
                </c:pt>
                <c:pt idx="968">
                  <c:v>81</c:v>
                </c:pt>
                <c:pt idx="969">
                  <c:v>80</c:v>
                </c:pt>
                <c:pt idx="970">
                  <c:v>80</c:v>
                </c:pt>
                <c:pt idx="971">
                  <c:v>81</c:v>
                </c:pt>
                <c:pt idx="972">
                  <c:v>82</c:v>
                </c:pt>
                <c:pt idx="973">
                  <c:v>83</c:v>
                </c:pt>
                <c:pt idx="974">
                  <c:v>83</c:v>
                </c:pt>
                <c:pt idx="975">
                  <c:v>83</c:v>
                </c:pt>
                <c:pt idx="976">
                  <c:v>84</c:v>
                </c:pt>
                <c:pt idx="977">
                  <c:v>83</c:v>
                </c:pt>
                <c:pt idx="978">
                  <c:v>83</c:v>
                </c:pt>
                <c:pt idx="979">
                  <c:v>82</c:v>
                </c:pt>
                <c:pt idx="980">
                  <c:v>81</c:v>
                </c:pt>
                <c:pt idx="981">
                  <c:v>81</c:v>
                </c:pt>
                <c:pt idx="982">
                  <c:v>81</c:v>
                </c:pt>
                <c:pt idx="983">
                  <c:v>82</c:v>
                </c:pt>
                <c:pt idx="984">
                  <c:v>82</c:v>
                </c:pt>
                <c:pt idx="985">
                  <c:v>82</c:v>
                </c:pt>
                <c:pt idx="986">
                  <c:v>82</c:v>
                </c:pt>
                <c:pt idx="987">
                  <c:v>82</c:v>
                </c:pt>
                <c:pt idx="988">
                  <c:v>82</c:v>
                </c:pt>
                <c:pt idx="989">
                  <c:v>82</c:v>
                </c:pt>
                <c:pt idx="990">
                  <c:v>81</c:v>
                </c:pt>
                <c:pt idx="991">
                  <c:v>81</c:v>
                </c:pt>
                <c:pt idx="992">
                  <c:v>80</c:v>
                </c:pt>
                <c:pt idx="993">
                  <c:v>80</c:v>
                </c:pt>
                <c:pt idx="994">
                  <c:v>80</c:v>
                </c:pt>
                <c:pt idx="995">
                  <c:v>80</c:v>
                </c:pt>
                <c:pt idx="996">
                  <c:v>80</c:v>
                </c:pt>
                <c:pt idx="997">
                  <c:v>80</c:v>
                </c:pt>
                <c:pt idx="998">
                  <c:v>80</c:v>
                </c:pt>
                <c:pt idx="999">
                  <c:v>80</c:v>
                </c:pt>
                <c:pt idx="1000">
                  <c:v>80</c:v>
                </c:pt>
                <c:pt idx="1001">
                  <c:v>81</c:v>
                </c:pt>
                <c:pt idx="1002">
                  <c:v>81</c:v>
                </c:pt>
                <c:pt idx="1003">
                  <c:v>82</c:v>
                </c:pt>
                <c:pt idx="1004">
                  <c:v>83</c:v>
                </c:pt>
                <c:pt idx="1005">
                  <c:v>83</c:v>
                </c:pt>
                <c:pt idx="1006">
                  <c:v>83</c:v>
                </c:pt>
                <c:pt idx="1007">
                  <c:v>82</c:v>
                </c:pt>
                <c:pt idx="1008">
                  <c:v>81</c:v>
                </c:pt>
                <c:pt idx="1009">
                  <c:v>81</c:v>
                </c:pt>
                <c:pt idx="1010">
                  <c:v>81</c:v>
                </c:pt>
                <c:pt idx="1011">
                  <c:v>81</c:v>
                </c:pt>
                <c:pt idx="1012">
                  <c:v>81</c:v>
                </c:pt>
                <c:pt idx="1013">
                  <c:v>82</c:v>
                </c:pt>
                <c:pt idx="1014">
                  <c:v>83</c:v>
                </c:pt>
                <c:pt idx="1015">
                  <c:v>83</c:v>
                </c:pt>
                <c:pt idx="1016">
                  <c:v>83</c:v>
                </c:pt>
                <c:pt idx="1017">
                  <c:v>83</c:v>
                </c:pt>
                <c:pt idx="1018">
                  <c:v>82</c:v>
                </c:pt>
                <c:pt idx="1019">
                  <c:v>82</c:v>
                </c:pt>
                <c:pt idx="1020">
                  <c:v>82</c:v>
                </c:pt>
                <c:pt idx="1021">
                  <c:v>82</c:v>
                </c:pt>
                <c:pt idx="1022">
                  <c:v>82</c:v>
                </c:pt>
                <c:pt idx="1023">
                  <c:v>82</c:v>
                </c:pt>
                <c:pt idx="1024">
                  <c:v>82</c:v>
                </c:pt>
                <c:pt idx="1025">
                  <c:v>82</c:v>
                </c:pt>
                <c:pt idx="1026">
                  <c:v>82</c:v>
                </c:pt>
                <c:pt idx="1027">
                  <c:v>82</c:v>
                </c:pt>
                <c:pt idx="1028">
                  <c:v>81</c:v>
                </c:pt>
                <c:pt idx="1029">
                  <c:v>81</c:v>
                </c:pt>
                <c:pt idx="1030">
                  <c:v>80</c:v>
                </c:pt>
                <c:pt idx="1031">
                  <c:v>80</c:v>
                </c:pt>
                <c:pt idx="1032">
                  <c:v>79</c:v>
                </c:pt>
                <c:pt idx="1033">
                  <c:v>79</c:v>
                </c:pt>
                <c:pt idx="1034">
                  <c:v>78</c:v>
                </c:pt>
                <c:pt idx="1035">
                  <c:v>78</c:v>
                </c:pt>
                <c:pt idx="1036">
                  <c:v>78</c:v>
                </c:pt>
                <c:pt idx="1037">
                  <c:v>79</c:v>
                </c:pt>
                <c:pt idx="1038">
                  <c:v>79</c:v>
                </c:pt>
                <c:pt idx="1039">
                  <c:v>80</c:v>
                </c:pt>
                <c:pt idx="1040">
                  <c:v>81</c:v>
                </c:pt>
                <c:pt idx="1041">
                  <c:v>81</c:v>
                </c:pt>
                <c:pt idx="1042">
                  <c:v>80</c:v>
                </c:pt>
                <c:pt idx="1043">
                  <c:v>79</c:v>
                </c:pt>
                <c:pt idx="1044">
                  <c:v>79</c:v>
                </c:pt>
                <c:pt idx="1045">
                  <c:v>78</c:v>
                </c:pt>
                <c:pt idx="1046">
                  <c:v>77</c:v>
                </c:pt>
                <c:pt idx="1047">
                  <c:v>77</c:v>
                </c:pt>
                <c:pt idx="1048">
                  <c:v>77</c:v>
                </c:pt>
                <c:pt idx="1049">
                  <c:v>77</c:v>
                </c:pt>
                <c:pt idx="1050">
                  <c:v>77</c:v>
                </c:pt>
                <c:pt idx="1051">
                  <c:v>78</c:v>
                </c:pt>
                <c:pt idx="1052">
                  <c:v>78</c:v>
                </c:pt>
                <c:pt idx="1053">
                  <c:v>78</c:v>
                </c:pt>
                <c:pt idx="1054">
                  <c:v>78</c:v>
                </c:pt>
                <c:pt idx="1055">
                  <c:v>79</c:v>
                </c:pt>
                <c:pt idx="1056">
                  <c:v>79</c:v>
                </c:pt>
                <c:pt idx="1057">
                  <c:v>79</c:v>
                </c:pt>
                <c:pt idx="1058">
                  <c:v>79</c:v>
                </c:pt>
                <c:pt idx="1059">
                  <c:v>79</c:v>
                </c:pt>
                <c:pt idx="1060">
                  <c:v>79</c:v>
                </c:pt>
                <c:pt idx="1061">
                  <c:v>78</c:v>
                </c:pt>
                <c:pt idx="1062">
                  <c:v>78</c:v>
                </c:pt>
                <c:pt idx="1063">
                  <c:v>77</c:v>
                </c:pt>
                <c:pt idx="1064">
                  <c:v>77</c:v>
                </c:pt>
                <c:pt idx="1065">
                  <c:v>77</c:v>
                </c:pt>
                <c:pt idx="1066">
                  <c:v>77</c:v>
                </c:pt>
                <c:pt idx="1067">
                  <c:v>78</c:v>
                </c:pt>
                <c:pt idx="1068">
                  <c:v>79</c:v>
                </c:pt>
                <c:pt idx="1069">
                  <c:v>80</c:v>
                </c:pt>
                <c:pt idx="1070">
                  <c:v>80</c:v>
                </c:pt>
                <c:pt idx="1071">
                  <c:v>81</c:v>
                </c:pt>
                <c:pt idx="1072">
                  <c:v>81</c:v>
                </c:pt>
                <c:pt idx="1073">
                  <c:v>81</c:v>
                </c:pt>
                <c:pt idx="1074">
                  <c:v>81</c:v>
                </c:pt>
                <c:pt idx="1075">
                  <c:v>81</c:v>
                </c:pt>
                <c:pt idx="1076">
                  <c:v>81</c:v>
                </c:pt>
                <c:pt idx="1077">
                  <c:v>80</c:v>
                </c:pt>
                <c:pt idx="1078">
                  <c:v>80</c:v>
                </c:pt>
                <c:pt idx="1079">
                  <c:v>79</c:v>
                </c:pt>
                <c:pt idx="1080">
                  <c:v>80</c:v>
                </c:pt>
                <c:pt idx="1081">
                  <c:v>80</c:v>
                </c:pt>
                <c:pt idx="1082">
                  <c:v>80</c:v>
                </c:pt>
                <c:pt idx="1083">
                  <c:v>80</c:v>
                </c:pt>
                <c:pt idx="1084">
                  <c:v>80</c:v>
                </c:pt>
                <c:pt idx="1085">
                  <c:v>80</c:v>
                </c:pt>
                <c:pt idx="1086">
                  <c:v>80</c:v>
                </c:pt>
                <c:pt idx="1087">
                  <c:v>80</c:v>
                </c:pt>
                <c:pt idx="1088">
                  <c:v>80</c:v>
                </c:pt>
                <c:pt idx="1089">
                  <c:v>79</c:v>
                </c:pt>
                <c:pt idx="1090">
                  <c:v>79</c:v>
                </c:pt>
                <c:pt idx="1091">
                  <c:v>79</c:v>
                </c:pt>
                <c:pt idx="1092">
                  <c:v>79</c:v>
                </c:pt>
                <c:pt idx="1093">
                  <c:v>79</c:v>
                </c:pt>
                <c:pt idx="1094">
                  <c:v>79</c:v>
                </c:pt>
                <c:pt idx="1095">
                  <c:v>80</c:v>
                </c:pt>
                <c:pt idx="1096">
                  <c:v>80</c:v>
                </c:pt>
                <c:pt idx="1097">
                  <c:v>80</c:v>
                </c:pt>
                <c:pt idx="1098">
                  <c:v>80</c:v>
                </c:pt>
                <c:pt idx="1099">
                  <c:v>80</c:v>
                </c:pt>
                <c:pt idx="1100">
                  <c:v>80</c:v>
                </c:pt>
                <c:pt idx="1101">
                  <c:v>79</c:v>
                </c:pt>
                <c:pt idx="1102">
                  <c:v>77</c:v>
                </c:pt>
                <c:pt idx="1103">
                  <c:v>77</c:v>
                </c:pt>
                <c:pt idx="1104">
                  <c:v>76</c:v>
                </c:pt>
                <c:pt idx="1105">
                  <c:v>76</c:v>
                </c:pt>
                <c:pt idx="1106">
                  <c:v>76</c:v>
                </c:pt>
                <c:pt idx="1107">
                  <c:v>76</c:v>
                </c:pt>
                <c:pt idx="1108">
                  <c:v>77</c:v>
                </c:pt>
                <c:pt idx="1109">
                  <c:v>77</c:v>
                </c:pt>
                <c:pt idx="1110">
                  <c:v>78</c:v>
                </c:pt>
                <c:pt idx="1111">
                  <c:v>78</c:v>
                </c:pt>
                <c:pt idx="1112">
                  <c:v>78</c:v>
                </c:pt>
                <c:pt idx="1113">
                  <c:v>78</c:v>
                </c:pt>
                <c:pt idx="1114">
                  <c:v>77</c:v>
                </c:pt>
                <c:pt idx="1115">
                  <c:v>77</c:v>
                </c:pt>
                <c:pt idx="1116">
                  <c:v>77</c:v>
                </c:pt>
                <c:pt idx="1117">
                  <c:v>77</c:v>
                </c:pt>
                <c:pt idx="1118">
                  <c:v>77</c:v>
                </c:pt>
                <c:pt idx="1119">
                  <c:v>77</c:v>
                </c:pt>
                <c:pt idx="1120">
                  <c:v>77</c:v>
                </c:pt>
                <c:pt idx="1121">
                  <c:v>78</c:v>
                </c:pt>
                <c:pt idx="1122">
                  <c:v>78</c:v>
                </c:pt>
                <c:pt idx="1123">
                  <c:v>78</c:v>
                </c:pt>
                <c:pt idx="1124">
                  <c:v>79</c:v>
                </c:pt>
                <c:pt idx="1125">
                  <c:v>79</c:v>
                </c:pt>
                <c:pt idx="1126">
                  <c:v>78</c:v>
                </c:pt>
                <c:pt idx="1127">
                  <c:v>77</c:v>
                </c:pt>
                <c:pt idx="1128">
                  <c:v>77</c:v>
                </c:pt>
                <c:pt idx="1129">
                  <c:v>76</c:v>
                </c:pt>
                <c:pt idx="1130">
                  <c:v>75</c:v>
                </c:pt>
                <c:pt idx="1131">
                  <c:v>75</c:v>
                </c:pt>
                <c:pt idx="1132">
                  <c:v>75</c:v>
                </c:pt>
                <c:pt idx="1133">
                  <c:v>75</c:v>
                </c:pt>
                <c:pt idx="1134">
                  <c:v>76</c:v>
                </c:pt>
                <c:pt idx="1135">
                  <c:v>77</c:v>
                </c:pt>
                <c:pt idx="1136">
                  <c:v>78</c:v>
                </c:pt>
                <c:pt idx="1137">
                  <c:v>80</c:v>
                </c:pt>
                <c:pt idx="1138">
                  <c:v>80</c:v>
                </c:pt>
                <c:pt idx="1139">
                  <c:v>80</c:v>
                </c:pt>
                <c:pt idx="1140">
                  <c:v>80</c:v>
                </c:pt>
                <c:pt idx="1141">
                  <c:v>79</c:v>
                </c:pt>
                <c:pt idx="1142">
                  <c:v>79</c:v>
                </c:pt>
                <c:pt idx="1143">
                  <c:v>78</c:v>
                </c:pt>
                <c:pt idx="1144">
                  <c:v>77</c:v>
                </c:pt>
                <c:pt idx="1145">
                  <c:v>76</c:v>
                </c:pt>
                <c:pt idx="1146">
                  <c:v>76</c:v>
                </c:pt>
                <c:pt idx="1147">
                  <c:v>77</c:v>
                </c:pt>
                <c:pt idx="1148">
                  <c:v>76</c:v>
                </c:pt>
                <c:pt idx="1149">
                  <c:v>76</c:v>
                </c:pt>
                <c:pt idx="1150">
                  <c:v>75</c:v>
                </c:pt>
                <c:pt idx="1151">
                  <c:v>75</c:v>
                </c:pt>
                <c:pt idx="1152">
                  <c:v>75</c:v>
                </c:pt>
                <c:pt idx="1153">
                  <c:v>75</c:v>
                </c:pt>
                <c:pt idx="1154">
                  <c:v>76</c:v>
                </c:pt>
                <c:pt idx="1155">
                  <c:v>76</c:v>
                </c:pt>
                <c:pt idx="1156">
                  <c:v>77</c:v>
                </c:pt>
                <c:pt idx="1157">
                  <c:v>77</c:v>
                </c:pt>
                <c:pt idx="1158">
                  <c:v>77</c:v>
                </c:pt>
                <c:pt idx="1159">
                  <c:v>77</c:v>
                </c:pt>
                <c:pt idx="1160">
                  <c:v>77</c:v>
                </c:pt>
                <c:pt idx="1161">
                  <c:v>77</c:v>
                </c:pt>
                <c:pt idx="1162">
                  <c:v>77</c:v>
                </c:pt>
                <c:pt idx="1163">
                  <c:v>77</c:v>
                </c:pt>
                <c:pt idx="1164">
                  <c:v>77</c:v>
                </c:pt>
                <c:pt idx="1165">
                  <c:v>77</c:v>
                </c:pt>
                <c:pt idx="1166">
                  <c:v>77</c:v>
                </c:pt>
                <c:pt idx="1167">
                  <c:v>77</c:v>
                </c:pt>
                <c:pt idx="1168">
                  <c:v>76</c:v>
                </c:pt>
                <c:pt idx="1169">
                  <c:v>76</c:v>
                </c:pt>
                <c:pt idx="1170">
                  <c:v>74</c:v>
                </c:pt>
                <c:pt idx="1171">
                  <c:v>74</c:v>
                </c:pt>
                <c:pt idx="1172">
                  <c:v>73</c:v>
                </c:pt>
                <c:pt idx="1173">
                  <c:v>73</c:v>
                </c:pt>
                <c:pt idx="1174">
                  <c:v>74</c:v>
                </c:pt>
                <c:pt idx="1175">
                  <c:v>75</c:v>
                </c:pt>
                <c:pt idx="1176">
                  <c:v>76</c:v>
                </c:pt>
                <c:pt idx="1177">
                  <c:v>77</c:v>
                </c:pt>
                <c:pt idx="1178">
                  <c:v>78</c:v>
                </c:pt>
                <c:pt idx="1179">
                  <c:v>78</c:v>
                </c:pt>
                <c:pt idx="1180">
                  <c:v>78</c:v>
                </c:pt>
                <c:pt idx="1181">
                  <c:v>77</c:v>
                </c:pt>
                <c:pt idx="1182">
                  <c:v>77</c:v>
                </c:pt>
                <c:pt idx="1183">
                  <c:v>77</c:v>
                </c:pt>
                <c:pt idx="1184">
                  <c:v>77</c:v>
                </c:pt>
                <c:pt idx="1185">
                  <c:v>76</c:v>
                </c:pt>
                <c:pt idx="1186">
                  <c:v>76</c:v>
                </c:pt>
                <c:pt idx="1187">
                  <c:v>77</c:v>
                </c:pt>
                <c:pt idx="1188">
                  <c:v>77</c:v>
                </c:pt>
                <c:pt idx="1189">
                  <c:v>77</c:v>
                </c:pt>
                <c:pt idx="1190">
                  <c:v>77</c:v>
                </c:pt>
                <c:pt idx="1191">
                  <c:v>78</c:v>
                </c:pt>
                <c:pt idx="1192">
                  <c:v>78</c:v>
                </c:pt>
                <c:pt idx="1193">
                  <c:v>78</c:v>
                </c:pt>
                <c:pt idx="1194">
                  <c:v>78</c:v>
                </c:pt>
                <c:pt idx="1195">
                  <c:v>77</c:v>
                </c:pt>
                <c:pt idx="1196">
                  <c:v>77</c:v>
                </c:pt>
                <c:pt idx="1197">
                  <c:v>77</c:v>
                </c:pt>
                <c:pt idx="1198">
                  <c:v>77</c:v>
                </c:pt>
                <c:pt idx="1199">
                  <c:v>77</c:v>
                </c:pt>
                <c:pt idx="1200">
                  <c:v>78</c:v>
                </c:pt>
                <c:pt idx="1201">
                  <c:v>78</c:v>
                </c:pt>
                <c:pt idx="1202">
                  <c:v>79</c:v>
                </c:pt>
                <c:pt idx="1203">
                  <c:v>79</c:v>
                </c:pt>
                <c:pt idx="1204">
                  <c:v>79</c:v>
                </c:pt>
                <c:pt idx="1205">
                  <c:v>79</c:v>
                </c:pt>
                <c:pt idx="1206">
                  <c:v>79</c:v>
                </c:pt>
                <c:pt idx="1207">
                  <c:v>78</c:v>
                </c:pt>
                <c:pt idx="1208">
                  <c:v>78</c:v>
                </c:pt>
                <c:pt idx="1209">
                  <c:v>78</c:v>
                </c:pt>
                <c:pt idx="1210">
                  <c:v>78</c:v>
                </c:pt>
                <c:pt idx="1211">
                  <c:v>78</c:v>
                </c:pt>
                <c:pt idx="1212">
                  <c:v>79</c:v>
                </c:pt>
                <c:pt idx="1213">
                  <c:v>79</c:v>
                </c:pt>
                <c:pt idx="1214">
                  <c:v>79</c:v>
                </c:pt>
                <c:pt idx="1215">
                  <c:v>79</c:v>
                </c:pt>
                <c:pt idx="1216">
                  <c:v>79</c:v>
                </c:pt>
                <c:pt idx="1217">
                  <c:v>79</c:v>
                </c:pt>
                <c:pt idx="1218">
                  <c:v>79</c:v>
                </c:pt>
                <c:pt idx="1219">
                  <c:v>79</c:v>
                </c:pt>
                <c:pt idx="1220">
                  <c:v>79</c:v>
                </c:pt>
                <c:pt idx="1221">
                  <c:v>79</c:v>
                </c:pt>
                <c:pt idx="1222">
                  <c:v>79</c:v>
                </c:pt>
                <c:pt idx="1223">
                  <c:v>79</c:v>
                </c:pt>
                <c:pt idx="1224">
                  <c:v>79</c:v>
                </c:pt>
                <c:pt idx="1225">
                  <c:v>79</c:v>
                </c:pt>
                <c:pt idx="1226">
                  <c:v>79</c:v>
                </c:pt>
                <c:pt idx="1227">
                  <c:v>79</c:v>
                </c:pt>
                <c:pt idx="1228">
                  <c:v>78</c:v>
                </c:pt>
                <c:pt idx="1229">
                  <c:v>78</c:v>
                </c:pt>
                <c:pt idx="1230">
                  <c:v>78</c:v>
                </c:pt>
                <c:pt idx="1231">
                  <c:v>77</c:v>
                </c:pt>
                <c:pt idx="1232">
                  <c:v>76</c:v>
                </c:pt>
                <c:pt idx="1233">
                  <c:v>76</c:v>
                </c:pt>
                <c:pt idx="1234">
                  <c:v>75</c:v>
                </c:pt>
                <c:pt idx="1235">
                  <c:v>75</c:v>
                </c:pt>
                <c:pt idx="1236">
                  <c:v>75</c:v>
                </c:pt>
                <c:pt idx="1237">
                  <c:v>75</c:v>
                </c:pt>
                <c:pt idx="1238">
                  <c:v>75</c:v>
                </c:pt>
                <c:pt idx="1239">
                  <c:v>75</c:v>
                </c:pt>
                <c:pt idx="1240">
                  <c:v>76</c:v>
                </c:pt>
                <c:pt idx="1241">
                  <c:v>76</c:v>
                </c:pt>
                <c:pt idx="1242">
                  <c:v>77</c:v>
                </c:pt>
                <c:pt idx="1243">
                  <c:v>77</c:v>
                </c:pt>
                <c:pt idx="1244">
                  <c:v>77</c:v>
                </c:pt>
                <c:pt idx="1245">
                  <c:v>77</c:v>
                </c:pt>
                <c:pt idx="1246">
                  <c:v>77</c:v>
                </c:pt>
                <c:pt idx="1247">
                  <c:v>77</c:v>
                </c:pt>
                <c:pt idx="1248">
                  <c:v>77</c:v>
                </c:pt>
                <c:pt idx="1249">
                  <c:v>77</c:v>
                </c:pt>
                <c:pt idx="1250">
                  <c:v>77</c:v>
                </c:pt>
                <c:pt idx="1251">
                  <c:v>77</c:v>
                </c:pt>
                <c:pt idx="1252">
                  <c:v>77</c:v>
                </c:pt>
                <c:pt idx="1253">
                  <c:v>77</c:v>
                </c:pt>
                <c:pt idx="1254">
                  <c:v>78</c:v>
                </c:pt>
                <c:pt idx="1255">
                  <c:v>78</c:v>
                </c:pt>
                <c:pt idx="1256">
                  <c:v>79</c:v>
                </c:pt>
                <c:pt idx="1257">
                  <c:v>79</c:v>
                </c:pt>
                <c:pt idx="1258">
                  <c:v>80</c:v>
                </c:pt>
                <c:pt idx="1259">
                  <c:v>80</c:v>
                </c:pt>
                <c:pt idx="1260">
                  <c:v>80</c:v>
                </c:pt>
                <c:pt idx="1261">
                  <c:v>80</c:v>
                </c:pt>
                <c:pt idx="1262">
                  <c:v>80</c:v>
                </c:pt>
                <c:pt idx="1263">
                  <c:v>79</c:v>
                </c:pt>
                <c:pt idx="1264">
                  <c:v>78</c:v>
                </c:pt>
                <c:pt idx="1265">
                  <c:v>78</c:v>
                </c:pt>
                <c:pt idx="1266">
                  <c:v>77</c:v>
                </c:pt>
                <c:pt idx="1267">
                  <c:v>77</c:v>
                </c:pt>
                <c:pt idx="1268">
                  <c:v>77</c:v>
                </c:pt>
                <c:pt idx="1269">
                  <c:v>77</c:v>
                </c:pt>
                <c:pt idx="1270">
                  <c:v>76</c:v>
                </c:pt>
                <c:pt idx="1271">
                  <c:v>76</c:v>
                </c:pt>
                <c:pt idx="1272">
                  <c:v>76</c:v>
                </c:pt>
                <c:pt idx="1273">
                  <c:v>75</c:v>
                </c:pt>
                <c:pt idx="1274">
                  <c:v>75</c:v>
                </c:pt>
                <c:pt idx="1275">
                  <c:v>75</c:v>
                </c:pt>
                <c:pt idx="1276">
                  <c:v>75</c:v>
                </c:pt>
                <c:pt idx="1277">
                  <c:v>75</c:v>
                </c:pt>
                <c:pt idx="1278">
                  <c:v>75</c:v>
                </c:pt>
                <c:pt idx="1279">
                  <c:v>74</c:v>
                </c:pt>
                <c:pt idx="1280">
                  <c:v>74</c:v>
                </c:pt>
                <c:pt idx="1281">
                  <c:v>74</c:v>
                </c:pt>
                <c:pt idx="1282">
                  <c:v>75</c:v>
                </c:pt>
                <c:pt idx="1283">
                  <c:v>75</c:v>
                </c:pt>
                <c:pt idx="1284">
                  <c:v>75</c:v>
                </c:pt>
                <c:pt idx="1285">
                  <c:v>76</c:v>
                </c:pt>
                <c:pt idx="1286">
                  <c:v>76</c:v>
                </c:pt>
                <c:pt idx="1287">
                  <c:v>75</c:v>
                </c:pt>
                <c:pt idx="1288">
                  <c:v>75</c:v>
                </c:pt>
                <c:pt idx="1289">
                  <c:v>74</c:v>
                </c:pt>
                <c:pt idx="1290">
                  <c:v>74</c:v>
                </c:pt>
                <c:pt idx="1291">
                  <c:v>73</c:v>
                </c:pt>
                <c:pt idx="1292">
                  <c:v>72</c:v>
                </c:pt>
                <c:pt idx="1293">
                  <c:v>72</c:v>
                </c:pt>
                <c:pt idx="1294">
                  <c:v>72</c:v>
                </c:pt>
                <c:pt idx="1295">
                  <c:v>72</c:v>
                </c:pt>
                <c:pt idx="1296">
                  <c:v>72</c:v>
                </c:pt>
                <c:pt idx="1297">
                  <c:v>73</c:v>
                </c:pt>
                <c:pt idx="1298">
                  <c:v>74</c:v>
                </c:pt>
                <c:pt idx="1299">
                  <c:v>74</c:v>
                </c:pt>
                <c:pt idx="1300">
                  <c:v>75</c:v>
                </c:pt>
                <c:pt idx="1301">
                  <c:v>76</c:v>
                </c:pt>
                <c:pt idx="1302">
                  <c:v>76</c:v>
                </c:pt>
                <c:pt idx="1303">
                  <c:v>77</c:v>
                </c:pt>
                <c:pt idx="1304">
                  <c:v>78</c:v>
                </c:pt>
                <c:pt idx="1305">
                  <c:v>78</c:v>
                </c:pt>
                <c:pt idx="1306">
                  <c:v>77</c:v>
                </c:pt>
                <c:pt idx="1307">
                  <c:v>75</c:v>
                </c:pt>
                <c:pt idx="1308">
                  <c:v>73</c:v>
                </c:pt>
                <c:pt idx="1309">
                  <c:v>72</c:v>
                </c:pt>
                <c:pt idx="1310">
                  <c:v>71</c:v>
                </c:pt>
                <c:pt idx="1311">
                  <c:v>71</c:v>
                </c:pt>
                <c:pt idx="1312">
                  <c:v>70</c:v>
                </c:pt>
                <c:pt idx="1313">
                  <c:v>71</c:v>
                </c:pt>
                <c:pt idx="1314">
                  <c:v>71</c:v>
                </c:pt>
                <c:pt idx="1315">
                  <c:v>71</c:v>
                </c:pt>
                <c:pt idx="1316">
                  <c:v>72</c:v>
                </c:pt>
                <c:pt idx="1317">
                  <c:v>72</c:v>
                </c:pt>
                <c:pt idx="1318">
                  <c:v>73</c:v>
                </c:pt>
                <c:pt idx="1319">
                  <c:v>74</c:v>
                </c:pt>
                <c:pt idx="1320">
                  <c:v>74</c:v>
                </c:pt>
                <c:pt idx="1321">
                  <c:v>73</c:v>
                </c:pt>
                <c:pt idx="1322">
                  <c:v>73</c:v>
                </c:pt>
                <c:pt idx="1323">
                  <c:v>72</c:v>
                </c:pt>
                <c:pt idx="1324">
                  <c:v>71</c:v>
                </c:pt>
                <c:pt idx="1325">
                  <c:v>71</c:v>
                </c:pt>
                <c:pt idx="1326">
                  <c:v>71</c:v>
                </c:pt>
                <c:pt idx="1327">
                  <c:v>72</c:v>
                </c:pt>
                <c:pt idx="1328">
                  <c:v>72</c:v>
                </c:pt>
                <c:pt idx="1329">
                  <c:v>73</c:v>
                </c:pt>
                <c:pt idx="1330">
                  <c:v>74</c:v>
                </c:pt>
                <c:pt idx="1331">
                  <c:v>74</c:v>
                </c:pt>
                <c:pt idx="1332">
                  <c:v>74</c:v>
                </c:pt>
                <c:pt idx="1333">
                  <c:v>74</c:v>
                </c:pt>
                <c:pt idx="1334">
                  <c:v>75</c:v>
                </c:pt>
                <c:pt idx="1335">
                  <c:v>76</c:v>
                </c:pt>
                <c:pt idx="1336">
                  <c:v>77</c:v>
                </c:pt>
                <c:pt idx="1337">
                  <c:v>77</c:v>
                </c:pt>
                <c:pt idx="1338">
                  <c:v>77</c:v>
                </c:pt>
                <c:pt idx="1339">
                  <c:v>76</c:v>
                </c:pt>
                <c:pt idx="1340">
                  <c:v>76</c:v>
                </c:pt>
                <c:pt idx="1341">
                  <c:v>76</c:v>
                </c:pt>
                <c:pt idx="1342">
                  <c:v>75</c:v>
                </c:pt>
                <c:pt idx="1343">
                  <c:v>76</c:v>
                </c:pt>
                <c:pt idx="1344">
                  <c:v>75</c:v>
                </c:pt>
                <c:pt idx="1345">
                  <c:v>75</c:v>
                </c:pt>
                <c:pt idx="1346">
                  <c:v>75</c:v>
                </c:pt>
                <c:pt idx="1347">
                  <c:v>75</c:v>
                </c:pt>
                <c:pt idx="1348">
                  <c:v>76</c:v>
                </c:pt>
                <c:pt idx="1349">
                  <c:v>76</c:v>
                </c:pt>
                <c:pt idx="1350">
                  <c:v>77</c:v>
                </c:pt>
                <c:pt idx="1351">
                  <c:v>77</c:v>
                </c:pt>
                <c:pt idx="1352">
                  <c:v>78</c:v>
                </c:pt>
                <c:pt idx="1353">
                  <c:v>78</c:v>
                </c:pt>
                <c:pt idx="1354">
                  <c:v>79</c:v>
                </c:pt>
                <c:pt idx="1355">
                  <c:v>78</c:v>
                </c:pt>
                <c:pt idx="1356">
                  <c:v>78</c:v>
                </c:pt>
                <c:pt idx="1357">
                  <c:v>77</c:v>
                </c:pt>
                <c:pt idx="1358">
                  <c:v>75</c:v>
                </c:pt>
                <c:pt idx="1359">
                  <c:v>74</c:v>
                </c:pt>
                <c:pt idx="1360">
                  <c:v>73</c:v>
                </c:pt>
                <c:pt idx="1361">
                  <c:v>72</c:v>
                </c:pt>
                <c:pt idx="1362">
                  <c:v>72</c:v>
                </c:pt>
                <c:pt idx="1363">
                  <c:v>72</c:v>
                </c:pt>
                <c:pt idx="1364">
                  <c:v>73</c:v>
                </c:pt>
                <c:pt idx="1365">
                  <c:v>73</c:v>
                </c:pt>
                <c:pt idx="1366">
                  <c:v>73</c:v>
                </c:pt>
                <c:pt idx="1367">
                  <c:v>74</c:v>
                </c:pt>
                <c:pt idx="1368">
                  <c:v>74</c:v>
                </c:pt>
                <c:pt idx="1369">
                  <c:v>75</c:v>
                </c:pt>
                <c:pt idx="1370">
                  <c:v>75</c:v>
                </c:pt>
                <c:pt idx="1371">
                  <c:v>76</c:v>
                </c:pt>
                <c:pt idx="1372">
                  <c:v>76</c:v>
                </c:pt>
                <c:pt idx="1373">
                  <c:v>76</c:v>
                </c:pt>
                <c:pt idx="1374">
                  <c:v>76</c:v>
                </c:pt>
                <c:pt idx="1375">
                  <c:v>77</c:v>
                </c:pt>
                <c:pt idx="1376">
                  <c:v>77</c:v>
                </c:pt>
                <c:pt idx="1377">
                  <c:v>78</c:v>
                </c:pt>
                <c:pt idx="1378">
                  <c:v>79</c:v>
                </c:pt>
                <c:pt idx="1379">
                  <c:v>79</c:v>
                </c:pt>
                <c:pt idx="1380">
                  <c:v>78</c:v>
                </c:pt>
                <c:pt idx="1381">
                  <c:v>78</c:v>
                </c:pt>
                <c:pt idx="1382">
                  <c:v>75</c:v>
                </c:pt>
                <c:pt idx="1383">
                  <c:v>74</c:v>
                </c:pt>
                <c:pt idx="1384">
                  <c:v>73</c:v>
                </c:pt>
                <c:pt idx="1385">
                  <c:v>73</c:v>
                </c:pt>
                <c:pt idx="1386">
                  <c:v>73</c:v>
                </c:pt>
                <c:pt idx="1387">
                  <c:v>73</c:v>
                </c:pt>
                <c:pt idx="1388">
                  <c:v>73</c:v>
                </c:pt>
                <c:pt idx="1389">
                  <c:v>74</c:v>
                </c:pt>
                <c:pt idx="1390">
                  <c:v>75</c:v>
                </c:pt>
                <c:pt idx="1391">
                  <c:v>76</c:v>
                </c:pt>
                <c:pt idx="1392">
                  <c:v>76</c:v>
                </c:pt>
                <c:pt idx="1393">
                  <c:v>76</c:v>
                </c:pt>
                <c:pt idx="1394">
                  <c:v>76</c:v>
                </c:pt>
                <c:pt idx="1395">
                  <c:v>76</c:v>
                </c:pt>
                <c:pt idx="1396">
                  <c:v>75</c:v>
                </c:pt>
                <c:pt idx="1397">
                  <c:v>74</c:v>
                </c:pt>
                <c:pt idx="1398">
                  <c:v>74</c:v>
                </c:pt>
                <c:pt idx="1399">
                  <c:v>73</c:v>
                </c:pt>
                <c:pt idx="1400">
                  <c:v>73</c:v>
                </c:pt>
                <c:pt idx="1401">
                  <c:v>73</c:v>
                </c:pt>
                <c:pt idx="1402">
                  <c:v>74</c:v>
                </c:pt>
                <c:pt idx="1403">
                  <c:v>77</c:v>
                </c:pt>
                <c:pt idx="1404">
                  <c:v>75</c:v>
                </c:pt>
                <c:pt idx="1405">
                  <c:v>76</c:v>
                </c:pt>
                <c:pt idx="1406">
                  <c:v>77</c:v>
                </c:pt>
                <c:pt idx="1407">
                  <c:v>77</c:v>
                </c:pt>
                <c:pt idx="1408">
                  <c:v>77</c:v>
                </c:pt>
                <c:pt idx="1409">
                  <c:v>77</c:v>
                </c:pt>
                <c:pt idx="1410">
                  <c:v>77</c:v>
                </c:pt>
                <c:pt idx="1411">
                  <c:v>77</c:v>
                </c:pt>
                <c:pt idx="1412">
                  <c:v>78</c:v>
                </c:pt>
                <c:pt idx="1413">
                  <c:v>78</c:v>
                </c:pt>
                <c:pt idx="1414">
                  <c:v>78</c:v>
                </c:pt>
                <c:pt idx="1415">
                  <c:v>78</c:v>
                </c:pt>
                <c:pt idx="1416">
                  <c:v>77</c:v>
                </c:pt>
                <c:pt idx="1417">
                  <c:v>76</c:v>
                </c:pt>
                <c:pt idx="1418">
                  <c:v>75</c:v>
                </c:pt>
                <c:pt idx="1419">
                  <c:v>74</c:v>
                </c:pt>
                <c:pt idx="1420">
                  <c:v>74</c:v>
                </c:pt>
                <c:pt idx="1421">
                  <c:v>74</c:v>
                </c:pt>
                <c:pt idx="1422">
                  <c:v>74</c:v>
                </c:pt>
                <c:pt idx="1423">
                  <c:v>74</c:v>
                </c:pt>
                <c:pt idx="1424">
                  <c:v>74</c:v>
                </c:pt>
                <c:pt idx="1425">
                  <c:v>74</c:v>
                </c:pt>
                <c:pt idx="1426">
                  <c:v>75</c:v>
                </c:pt>
                <c:pt idx="1427">
                  <c:v>75</c:v>
                </c:pt>
                <c:pt idx="1428">
                  <c:v>75</c:v>
                </c:pt>
                <c:pt idx="1429">
                  <c:v>76</c:v>
                </c:pt>
                <c:pt idx="1430">
                  <c:v>76</c:v>
                </c:pt>
                <c:pt idx="1431">
                  <c:v>77</c:v>
                </c:pt>
                <c:pt idx="1432">
                  <c:v>77</c:v>
                </c:pt>
                <c:pt idx="1433">
                  <c:v>76</c:v>
                </c:pt>
                <c:pt idx="1434">
                  <c:v>75</c:v>
                </c:pt>
                <c:pt idx="1435">
                  <c:v>74</c:v>
                </c:pt>
                <c:pt idx="1436">
                  <c:v>74</c:v>
                </c:pt>
                <c:pt idx="1437">
                  <c:v>73</c:v>
                </c:pt>
                <c:pt idx="1438">
                  <c:v>73</c:v>
                </c:pt>
                <c:pt idx="1439">
                  <c:v>73</c:v>
                </c:pt>
                <c:pt idx="1440">
                  <c:v>74</c:v>
                </c:pt>
                <c:pt idx="1441">
                  <c:v>75</c:v>
                </c:pt>
                <c:pt idx="1442">
                  <c:v>75</c:v>
                </c:pt>
                <c:pt idx="1443">
                  <c:v>75</c:v>
                </c:pt>
                <c:pt idx="1444">
                  <c:v>75</c:v>
                </c:pt>
                <c:pt idx="1445">
                  <c:v>74</c:v>
                </c:pt>
                <c:pt idx="1446">
                  <c:v>73</c:v>
                </c:pt>
                <c:pt idx="1447">
                  <c:v>72</c:v>
                </c:pt>
                <c:pt idx="1448">
                  <c:v>72</c:v>
                </c:pt>
                <c:pt idx="1449">
                  <c:v>72</c:v>
                </c:pt>
                <c:pt idx="1450">
                  <c:v>72</c:v>
                </c:pt>
                <c:pt idx="1451">
                  <c:v>72</c:v>
                </c:pt>
                <c:pt idx="1452">
                  <c:v>73</c:v>
                </c:pt>
                <c:pt idx="1453">
                  <c:v>73</c:v>
                </c:pt>
                <c:pt idx="1454">
                  <c:v>73</c:v>
                </c:pt>
                <c:pt idx="1455">
                  <c:v>75</c:v>
                </c:pt>
                <c:pt idx="1456">
                  <c:v>75</c:v>
                </c:pt>
                <c:pt idx="1457">
                  <c:v>76</c:v>
                </c:pt>
                <c:pt idx="1458">
                  <c:v>76</c:v>
                </c:pt>
                <c:pt idx="1459">
                  <c:v>76</c:v>
                </c:pt>
                <c:pt idx="1460">
                  <c:v>75</c:v>
                </c:pt>
                <c:pt idx="1461">
                  <c:v>75</c:v>
                </c:pt>
                <c:pt idx="1462">
                  <c:v>74</c:v>
                </c:pt>
                <c:pt idx="1463">
                  <c:v>74</c:v>
                </c:pt>
                <c:pt idx="1464">
                  <c:v>73</c:v>
                </c:pt>
                <c:pt idx="1465">
                  <c:v>73</c:v>
                </c:pt>
                <c:pt idx="1466">
                  <c:v>73</c:v>
                </c:pt>
                <c:pt idx="1467">
                  <c:v>74</c:v>
                </c:pt>
                <c:pt idx="1468">
                  <c:v>75</c:v>
                </c:pt>
                <c:pt idx="1469">
                  <c:v>75</c:v>
                </c:pt>
                <c:pt idx="1470">
                  <c:v>75</c:v>
                </c:pt>
                <c:pt idx="1471">
                  <c:v>75</c:v>
                </c:pt>
                <c:pt idx="1472">
                  <c:v>74</c:v>
                </c:pt>
                <c:pt idx="1473">
                  <c:v>73</c:v>
                </c:pt>
                <c:pt idx="1474">
                  <c:v>73</c:v>
                </c:pt>
                <c:pt idx="1475">
                  <c:v>72</c:v>
                </c:pt>
                <c:pt idx="1476">
                  <c:v>72</c:v>
                </c:pt>
                <c:pt idx="1477">
                  <c:v>73</c:v>
                </c:pt>
                <c:pt idx="1478">
                  <c:v>73</c:v>
                </c:pt>
                <c:pt idx="1479">
                  <c:v>73</c:v>
                </c:pt>
                <c:pt idx="1480">
                  <c:v>74</c:v>
                </c:pt>
                <c:pt idx="1481">
                  <c:v>75</c:v>
                </c:pt>
                <c:pt idx="1482">
                  <c:v>76</c:v>
                </c:pt>
                <c:pt idx="1483">
                  <c:v>76</c:v>
                </c:pt>
                <c:pt idx="1484">
                  <c:v>76</c:v>
                </c:pt>
                <c:pt idx="1485">
                  <c:v>76</c:v>
                </c:pt>
                <c:pt idx="1486">
                  <c:v>76</c:v>
                </c:pt>
                <c:pt idx="1487">
                  <c:v>77</c:v>
                </c:pt>
                <c:pt idx="1488">
                  <c:v>76</c:v>
                </c:pt>
                <c:pt idx="1489">
                  <c:v>74</c:v>
                </c:pt>
                <c:pt idx="1490">
                  <c:v>74</c:v>
                </c:pt>
                <c:pt idx="1491">
                  <c:v>73</c:v>
                </c:pt>
                <c:pt idx="1492">
                  <c:v>73</c:v>
                </c:pt>
                <c:pt idx="1493">
                  <c:v>74</c:v>
                </c:pt>
                <c:pt idx="1494">
                  <c:v>75</c:v>
                </c:pt>
                <c:pt idx="1495">
                  <c:v>75</c:v>
                </c:pt>
                <c:pt idx="1496">
                  <c:v>75</c:v>
                </c:pt>
                <c:pt idx="1497">
                  <c:v>74</c:v>
                </c:pt>
                <c:pt idx="1498">
                  <c:v>74</c:v>
                </c:pt>
                <c:pt idx="1499">
                  <c:v>73</c:v>
                </c:pt>
                <c:pt idx="1500">
                  <c:v>73</c:v>
                </c:pt>
                <c:pt idx="1501">
                  <c:v>73</c:v>
                </c:pt>
                <c:pt idx="1502">
                  <c:v>73</c:v>
                </c:pt>
                <c:pt idx="1503">
                  <c:v>74</c:v>
                </c:pt>
                <c:pt idx="1504">
                  <c:v>74</c:v>
                </c:pt>
                <c:pt idx="1505">
                  <c:v>74</c:v>
                </c:pt>
                <c:pt idx="1506">
                  <c:v>74</c:v>
                </c:pt>
                <c:pt idx="1507">
                  <c:v>75</c:v>
                </c:pt>
                <c:pt idx="1508">
                  <c:v>75</c:v>
                </c:pt>
                <c:pt idx="1509">
                  <c:v>75</c:v>
                </c:pt>
                <c:pt idx="1510">
                  <c:v>75</c:v>
                </c:pt>
                <c:pt idx="1511">
                  <c:v>75</c:v>
                </c:pt>
                <c:pt idx="1512">
                  <c:v>74</c:v>
                </c:pt>
                <c:pt idx="1513">
                  <c:v>73</c:v>
                </c:pt>
                <c:pt idx="1514">
                  <c:v>72</c:v>
                </c:pt>
                <c:pt idx="1515">
                  <c:v>72</c:v>
                </c:pt>
                <c:pt idx="1516">
                  <c:v>72</c:v>
                </c:pt>
                <c:pt idx="1517">
                  <c:v>72</c:v>
                </c:pt>
                <c:pt idx="1518">
                  <c:v>72</c:v>
                </c:pt>
                <c:pt idx="1519">
                  <c:v>73</c:v>
                </c:pt>
                <c:pt idx="1520">
                  <c:v>75</c:v>
                </c:pt>
                <c:pt idx="1521">
                  <c:v>75</c:v>
                </c:pt>
                <c:pt idx="1522">
                  <c:v>76</c:v>
                </c:pt>
                <c:pt idx="1523">
                  <c:v>77</c:v>
                </c:pt>
                <c:pt idx="1524">
                  <c:v>77</c:v>
                </c:pt>
                <c:pt idx="1525">
                  <c:v>77</c:v>
                </c:pt>
                <c:pt idx="1526">
                  <c:v>76</c:v>
                </c:pt>
                <c:pt idx="1527">
                  <c:v>75</c:v>
                </c:pt>
                <c:pt idx="1528">
                  <c:v>73</c:v>
                </c:pt>
                <c:pt idx="1529">
                  <c:v>72</c:v>
                </c:pt>
                <c:pt idx="1530">
                  <c:v>71</c:v>
                </c:pt>
                <c:pt idx="1531">
                  <c:v>71</c:v>
                </c:pt>
                <c:pt idx="1532">
                  <c:v>71</c:v>
                </c:pt>
                <c:pt idx="1533">
                  <c:v>72</c:v>
                </c:pt>
                <c:pt idx="1534">
                  <c:v>72</c:v>
                </c:pt>
                <c:pt idx="1535">
                  <c:v>73</c:v>
                </c:pt>
                <c:pt idx="1536">
                  <c:v>73</c:v>
                </c:pt>
                <c:pt idx="1537">
                  <c:v>73</c:v>
                </c:pt>
                <c:pt idx="1538">
                  <c:v>75</c:v>
                </c:pt>
                <c:pt idx="1539">
                  <c:v>75</c:v>
                </c:pt>
                <c:pt idx="1540">
                  <c:v>75</c:v>
                </c:pt>
                <c:pt idx="1541">
                  <c:v>74</c:v>
                </c:pt>
                <c:pt idx="1542">
                  <c:v>74</c:v>
                </c:pt>
                <c:pt idx="1543">
                  <c:v>74</c:v>
                </c:pt>
                <c:pt idx="1544">
                  <c:v>75</c:v>
                </c:pt>
                <c:pt idx="1545">
                  <c:v>75</c:v>
                </c:pt>
                <c:pt idx="1546">
                  <c:v>76</c:v>
                </c:pt>
                <c:pt idx="1547">
                  <c:v>76</c:v>
                </c:pt>
                <c:pt idx="1548">
                  <c:v>76</c:v>
                </c:pt>
                <c:pt idx="1549">
                  <c:v>76</c:v>
                </c:pt>
                <c:pt idx="1550">
                  <c:v>76</c:v>
                </c:pt>
                <c:pt idx="1551">
                  <c:v>76</c:v>
                </c:pt>
                <c:pt idx="1552">
                  <c:v>76</c:v>
                </c:pt>
                <c:pt idx="1553">
                  <c:v>76</c:v>
                </c:pt>
                <c:pt idx="1554">
                  <c:v>76</c:v>
                </c:pt>
                <c:pt idx="1555">
                  <c:v>76</c:v>
                </c:pt>
                <c:pt idx="1556">
                  <c:v>78</c:v>
                </c:pt>
                <c:pt idx="1557">
                  <c:v>78</c:v>
                </c:pt>
                <c:pt idx="1558">
                  <c:v>79</c:v>
                </c:pt>
                <c:pt idx="1559">
                  <c:v>79</c:v>
                </c:pt>
                <c:pt idx="1560">
                  <c:v>78</c:v>
                </c:pt>
                <c:pt idx="1561">
                  <c:v>78</c:v>
                </c:pt>
                <c:pt idx="1562">
                  <c:v>77</c:v>
                </c:pt>
                <c:pt idx="1563">
                  <c:v>76</c:v>
                </c:pt>
                <c:pt idx="1564">
                  <c:v>75</c:v>
                </c:pt>
                <c:pt idx="1565">
                  <c:v>74</c:v>
                </c:pt>
                <c:pt idx="1566">
                  <c:v>74</c:v>
                </c:pt>
                <c:pt idx="1567">
                  <c:v>74</c:v>
                </c:pt>
                <c:pt idx="1568">
                  <c:v>75</c:v>
                </c:pt>
                <c:pt idx="1569">
                  <c:v>76</c:v>
                </c:pt>
                <c:pt idx="1570">
                  <c:v>77</c:v>
                </c:pt>
                <c:pt idx="1571">
                  <c:v>78</c:v>
                </c:pt>
                <c:pt idx="1572">
                  <c:v>78</c:v>
                </c:pt>
                <c:pt idx="1573">
                  <c:v>78</c:v>
                </c:pt>
                <c:pt idx="1574">
                  <c:v>77</c:v>
                </c:pt>
                <c:pt idx="1575">
                  <c:v>76</c:v>
                </c:pt>
                <c:pt idx="1576">
                  <c:v>73</c:v>
                </c:pt>
                <c:pt idx="1577">
                  <c:v>72</c:v>
                </c:pt>
                <c:pt idx="1578">
                  <c:v>71</c:v>
                </c:pt>
                <c:pt idx="1579">
                  <c:v>71</c:v>
                </c:pt>
                <c:pt idx="1580">
                  <c:v>71</c:v>
                </c:pt>
                <c:pt idx="1581">
                  <c:v>72</c:v>
                </c:pt>
                <c:pt idx="1582">
                  <c:v>73</c:v>
                </c:pt>
                <c:pt idx="1583">
                  <c:v>73</c:v>
                </c:pt>
                <c:pt idx="1584">
                  <c:v>74</c:v>
                </c:pt>
                <c:pt idx="1585">
                  <c:v>74</c:v>
                </c:pt>
                <c:pt idx="1586">
                  <c:v>74</c:v>
                </c:pt>
                <c:pt idx="1587">
                  <c:v>75</c:v>
                </c:pt>
                <c:pt idx="1588">
                  <c:v>75</c:v>
                </c:pt>
                <c:pt idx="1589">
                  <c:v>75</c:v>
                </c:pt>
                <c:pt idx="1590">
                  <c:v>75</c:v>
                </c:pt>
                <c:pt idx="1591">
                  <c:v>75</c:v>
                </c:pt>
                <c:pt idx="1592">
                  <c:v>75</c:v>
                </c:pt>
                <c:pt idx="1593">
                  <c:v>76</c:v>
                </c:pt>
                <c:pt idx="1594">
                  <c:v>76</c:v>
                </c:pt>
                <c:pt idx="1595">
                  <c:v>76</c:v>
                </c:pt>
                <c:pt idx="1596">
                  <c:v>75</c:v>
                </c:pt>
                <c:pt idx="1597">
                  <c:v>74</c:v>
                </c:pt>
                <c:pt idx="1598">
                  <c:v>73</c:v>
                </c:pt>
                <c:pt idx="1599">
                  <c:v>73</c:v>
                </c:pt>
                <c:pt idx="1600">
                  <c:v>72</c:v>
                </c:pt>
                <c:pt idx="1601">
                  <c:v>72</c:v>
                </c:pt>
                <c:pt idx="1602">
                  <c:v>73</c:v>
                </c:pt>
                <c:pt idx="1603">
                  <c:v>73</c:v>
                </c:pt>
                <c:pt idx="1604">
                  <c:v>73</c:v>
                </c:pt>
                <c:pt idx="1605">
                  <c:v>74</c:v>
                </c:pt>
                <c:pt idx="1606">
                  <c:v>75</c:v>
                </c:pt>
                <c:pt idx="1607">
                  <c:v>76</c:v>
                </c:pt>
                <c:pt idx="1608">
                  <c:v>77</c:v>
                </c:pt>
                <c:pt idx="1609">
                  <c:v>79</c:v>
                </c:pt>
                <c:pt idx="1610">
                  <c:v>79</c:v>
                </c:pt>
                <c:pt idx="1611">
                  <c:v>79</c:v>
                </c:pt>
                <c:pt idx="1612">
                  <c:v>79</c:v>
                </c:pt>
                <c:pt idx="1613">
                  <c:v>77</c:v>
                </c:pt>
                <c:pt idx="1614">
                  <c:v>73</c:v>
                </c:pt>
                <c:pt idx="1615">
                  <c:v>71</c:v>
                </c:pt>
                <c:pt idx="1616">
                  <c:v>69</c:v>
                </c:pt>
                <c:pt idx="1617">
                  <c:v>68</c:v>
                </c:pt>
                <c:pt idx="1618">
                  <c:v>68</c:v>
                </c:pt>
                <c:pt idx="1619">
                  <c:v>68</c:v>
                </c:pt>
                <c:pt idx="1620">
                  <c:v>68</c:v>
                </c:pt>
                <c:pt idx="1621">
                  <c:v>70</c:v>
                </c:pt>
                <c:pt idx="1622">
                  <c:v>70</c:v>
                </c:pt>
                <c:pt idx="1623">
                  <c:v>71</c:v>
                </c:pt>
                <c:pt idx="1624">
                  <c:v>72</c:v>
                </c:pt>
                <c:pt idx="1625">
                  <c:v>72</c:v>
                </c:pt>
                <c:pt idx="1626">
                  <c:v>73</c:v>
                </c:pt>
                <c:pt idx="1627">
                  <c:v>73</c:v>
                </c:pt>
                <c:pt idx="1628">
                  <c:v>74</c:v>
                </c:pt>
                <c:pt idx="1629">
                  <c:v>74</c:v>
                </c:pt>
                <c:pt idx="1630">
                  <c:v>74</c:v>
                </c:pt>
                <c:pt idx="1631">
                  <c:v>74</c:v>
                </c:pt>
                <c:pt idx="1632">
                  <c:v>74</c:v>
                </c:pt>
                <c:pt idx="1633">
                  <c:v>74</c:v>
                </c:pt>
                <c:pt idx="1634">
                  <c:v>75</c:v>
                </c:pt>
                <c:pt idx="1635">
                  <c:v>75</c:v>
                </c:pt>
                <c:pt idx="1636">
                  <c:v>75</c:v>
                </c:pt>
                <c:pt idx="1637">
                  <c:v>75</c:v>
                </c:pt>
                <c:pt idx="1638">
                  <c:v>76</c:v>
                </c:pt>
                <c:pt idx="1639">
                  <c:v>76</c:v>
                </c:pt>
                <c:pt idx="1640">
                  <c:v>76</c:v>
                </c:pt>
                <c:pt idx="1641">
                  <c:v>76</c:v>
                </c:pt>
                <c:pt idx="1642">
                  <c:v>76</c:v>
                </c:pt>
                <c:pt idx="1643">
                  <c:v>75</c:v>
                </c:pt>
                <c:pt idx="1644">
                  <c:v>75</c:v>
                </c:pt>
                <c:pt idx="1645">
                  <c:v>75</c:v>
                </c:pt>
                <c:pt idx="1646">
                  <c:v>75</c:v>
                </c:pt>
                <c:pt idx="1647">
                  <c:v>74</c:v>
                </c:pt>
                <c:pt idx="1648">
                  <c:v>74</c:v>
                </c:pt>
                <c:pt idx="1649">
                  <c:v>75</c:v>
                </c:pt>
                <c:pt idx="1650">
                  <c:v>75</c:v>
                </c:pt>
                <c:pt idx="1651">
                  <c:v>76</c:v>
                </c:pt>
                <c:pt idx="1652">
                  <c:v>76</c:v>
                </c:pt>
                <c:pt idx="1653">
                  <c:v>77</c:v>
                </c:pt>
                <c:pt idx="1654">
                  <c:v>78</c:v>
                </c:pt>
                <c:pt idx="1655">
                  <c:v>78</c:v>
                </c:pt>
                <c:pt idx="1656">
                  <c:v>78</c:v>
                </c:pt>
                <c:pt idx="1657">
                  <c:v>78</c:v>
                </c:pt>
                <c:pt idx="1658">
                  <c:v>77</c:v>
                </c:pt>
                <c:pt idx="1659">
                  <c:v>75</c:v>
                </c:pt>
                <c:pt idx="1660">
                  <c:v>74</c:v>
                </c:pt>
                <c:pt idx="1661">
                  <c:v>73</c:v>
                </c:pt>
                <c:pt idx="1662">
                  <c:v>72</c:v>
                </c:pt>
                <c:pt idx="1663">
                  <c:v>72</c:v>
                </c:pt>
                <c:pt idx="1664">
                  <c:v>72</c:v>
                </c:pt>
                <c:pt idx="1665">
                  <c:v>72</c:v>
                </c:pt>
                <c:pt idx="1666">
                  <c:v>74</c:v>
                </c:pt>
                <c:pt idx="1667">
                  <c:v>74</c:v>
                </c:pt>
                <c:pt idx="1668">
                  <c:v>74</c:v>
                </c:pt>
                <c:pt idx="1669">
                  <c:v>74</c:v>
                </c:pt>
                <c:pt idx="1670">
                  <c:v>75</c:v>
                </c:pt>
                <c:pt idx="1671">
                  <c:v>74</c:v>
                </c:pt>
                <c:pt idx="1672">
                  <c:v>74</c:v>
                </c:pt>
                <c:pt idx="1673">
                  <c:v>74</c:v>
                </c:pt>
                <c:pt idx="1674">
                  <c:v>73</c:v>
                </c:pt>
                <c:pt idx="1675">
                  <c:v>73</c:v>
                </c:pt>
                <c:pt idx="1676">
                  <c:v>74</c:v>
                </c:pt>
                <c:pt idx="1677">
                  <c:v>74</c:v>
                </c:pt>
                <c:pt idx="1678">
                  <c:v>74</c:v>
                </c:pt>
                <c:pt idx="1679">
                  <c:v>74</c:v>
                </c:pt>
                <c:pt idx="1680">
                  <c:v>74</c:v>
                </c:pt>
                <c:pt idx="1681">
                  <c:v>74</c:v>
                </c:pt>
                <c:pt idx="1682">
                  <c:v>74</c:v>
                </c:pt>
                <c:pt idx="1683">
                  <c:v>74</c:v>
                </c:pt>
                <c:pt idx="1684">
                  <c:v>74</c:v>
                </c:pt>
                <c:pt idx="1685">
                  <c:v>74</c:v>
                </c:pt>
                <c:pt idx="1686">
                  <c:v>74</c:v>
                </c:pt>
                <c:pt idx="1687">
                  <c:v>74</c:v>
                </c:pt>
                <c:pt idx="1688">
                  <c:v>74</c:v>
                </c:pt>
                <c:pt idx="1689">
                  <c:v>74</c:v>
                </c:pt>
                <c:pt idx="1690">
                  <c:v>74</c:v>
                </c:pt>
                <c:pt idx="1691">
                  <c:v>75</c:v>
                </c:pt>
                <c:pt idx="1692">
                  <c:v>75</c:v>
                </c:pt>
                <c:pt idx="1693">
                  <c:v>75</c:v>
                </c:pt>
                <c:pt idx="1694">
                  <c:v>75</c:v>
                </c:pt>
                <c:pt idx="1695">
                  <c:v>74</c:v>
                </c:pt>
                <c:pt idx="1696">
                  <c:v>73</c:v>
                </c:pt>
                <c:pt idx="1697">
                  <c:v>72</c:v>
                </c:pt>
                <c:pt idx="1698">
                  <c:v>72</c:v>
                </c:pt>
                <c:pt idx="1699">
                  <c:v>72</c:v>
                </c:pt>
                <c:pt idx="1700">
                  <c:v>72</c:v>
                </c:pt>
                <c:pt idx="1701">
                  <c:v>73</c:v>
                </c:pt>
                <c:pt idx="1702">
                  <c:v>74</c:v>
                </c:pt>
                <c:pt idx="1703">
                  <c:v>74</c:v>
                </c:pt>
                <c:pt idx="1704">
                  <c:v>75</c:v>
                </c:pt>
                <c:pt idx="1705">
                  <c:v>76</c:v>
                </c:pt>
                <c:pt idx="1706">
                  <c:v>76</c:v>
                </c:pt>
                <c:pt idx="1707">
                  <c:v>76</c:v>
                </c:pt>
                <c:pt idx="1708">
                  <c:v>76</c:v>
                </c:pt>
                <c:pt idx="1709">
                  <c:v>76</c:v>
                </c:pt>
                <c:pt idx="1710">
                  <c:v>76</c:v>
                </c:pt>
                <c:pt idx="1711">
                  <c:v>75</c:v>
                </c:pt>
                <c:pt idx="1712">
                  <c:v>75</c:v>
                </c:pt>
                <c:pt idx="1713">
                  <c:v>74</c:v>
                </c:pt>
                <c:pt idx="1714">
                  <c:v>74</c:v>
                </c:pt>
                <c:pt idx="1715">
                  <c:v>74</c:v>
                </c:pt>
                <c:pt idx="1716">
                  <c:v>73</c:v>
                </c:pt>
                <c:pt idx="1717">
                  <c:v>73</c:v>
                </c:pt>
                <c:pt idx="1718">
                  <c:v>73</c:v>
                </c:pt>
                <c:pt idx="1719">
                  <c:v>73</c:v>
                </c:pt>
                <c:pt idx="1720">
                  <c:v>74</c:v>
                </c:pt>
                <c:pt idx="1721">
                  <c:v>74</c:v>
                </c:pt>
                <c:pt idx="1722">
                  <c:v>74</c:v>
                </c:pt>
                <c:pt idx="1723">
                  <c:v>74</c:v>
                </c:pt>
                <c:pt idx="1724">
                  <c:v>74</c:v>
                </c:pt>
                <c:pt idx="1725">
                  <c:v>74</c:v>
                </c:pt>
                <c:pt idx="1726">
                  <c:v>75</c:v>
                </c:pt>
                <c:pt idx="1727">
                  <c:v>75</c:v>
                </c:pt>
                <c:pt idx="1728">
                  <c:v>76</c:v>
                </c:pt>
                <c:pt idx="1729">
                  <c:v>77</c:v>
                </c:pt>
                <c:pt idx="1730">
                  <c:v>77</c:v>
                </c:pt>
                <c:pt idx="1731">
                  <c:v>77</c:v>
                </c:pt>
                <c:pt idx="1732">
                  <c:v>78</c:v>
                </c:pt>
                <c:pt idx="1733">
                  <c:v>78</c:v>
                </c:pt>
                <c:pt idx="1734">
                  <c:v>77</c:v>
                </c:pt>
                <c:pt idx="1735">
                  <c:v>77</c:v>
                </c:pt>
                <c:pt idx="1736">
                  <c:v>76</c:v>
                </c:pt>
                <c:pt idx="1737">
                  <c:v>75</c:v>
                </c:pt>
                <c:pt idx="1738">
                  <c:v>75</c:v>
                </c:pt>
                <c:pt idx="1739">
                  <c:v>74</c:v>
                </c:pt>
                <c:pt idx="1740">
                  <c:v>74</c:v>
                </c:pt>
                <c:pt idx="1741">
                  <c:v>74</c:v>
                </c:pt>
                <c:pt idx="1742">
                  <c:v>74</c:v>
                </c:pt>
                <c:pt idx="1743">
                  <c:v>74</c:v>
                </c:pt>
                <c:pt idx="1744">
                  <c:v>75</c:v>
                </c:pt>
                <c:pt idx="1745">
                  <c:v>76</c:v>
                </c:pt>
                <c:pt idx="1746">
                  <c:v>76</c:v>
                </c:pt>
                <c:pt idx="1747">
                  <c:v>77</c:v>
                </c:pt>
                <c:pt idx="1748">
                  <c:v>77</c:v>
                </c:pt>
                <c:pt idx="1749">
                  <c:v>76</c:v>
                </c:pt>
                <c:pt idx="1750">
                  <c:v>76</c:v>
                </c:pt>
                <c:pt idx="1751">
                  <c:v>76</c:v>
                </c:pt>
                <c:pt idx="1752">
                  <c:v>75</c:v>
                </c:pt>
                <c:pt idx="1753">
                  <c:v>74</c:v>
                </c:pt>
                <c:pt idx="1754">
                  <c:v>73</c:v>
                </c:pt>
                <c:pt idx="1755">
                  <c:v>73</c:v>
                </c:pt>
                <c:pt idx="1756">
                  <c:v>72</c:v>
                </c:pt>
                <c:pt idx="1757">
                  <c:v>72</c:v>
                </c:pt>
                <c:pt idx="1758">
                  <c:v>72</c:v>
                </c:pt>
                <c:pt idx="1759">
                  <c:v>72</c:v>
                </c:pt>
                <c:pt idx="1760">
                  <c:v>72</c:v>
                </c:pt>
                <c:pt idx="1761">
                  <c:v>72</c:v>
                </c:pt>
                <c:pt idx="1762">
                  <c:v>72</c:v>
                </c:pt>
                <c:pt idx="1763">
                  <c:v>73</c:v>
                </c:pt>
                <c:pt idx="1764">
                  <c:v>73</c:v>
                </c:pt>
                <c:pt idx="1765">
                  <c:v>73</c:v>
                </c:pt>
                <c:pt idx="1766">
                  <c:v>73</c:v>
                </c:pt>
                <c:pt idx="1767">
                  <c:v>72</c:v>
                </c:pt>
                <c:pt idx="1768">
                  <c:v>71</c:v>
                </c:pt>
                <c:pt idx="1769">
                  <c:v>70</c:v>
                </c:pt>
                <c:pt idx="1770">
                  <c:v>69</c:v>
                </c:pt>
                <c:pt idx="1771">
                  <c:v>69</c:v>
                </c:pt>
                <c:pt idx="1772">
                  <c:v>69</c:v>
                </c:pt>
                <c:pt idx="1773">
                  <c:v>70</c:v>
                </c:pt>
                <c:pt idx="1774">
                  <c:v>71</c:v>
                </c:pt>
                <c:pt idx="1775">
                  <c:v>72</c:v>
                </c:pt>
                <c:pt idx="1776">
                  <c:v>73</c:v>
                </c:pt>
                <c:pt idx="1777">
                  <c:v>73</c:v>
                </c:pt>
                <c:pt idx="1778">
                  <c:v>75</c:v>
                </c:pt>
                <c:pt idx="1779">
                  <c:v>75</c:v>
                </c:pt>
                <c:pt idx="1780">
                  <c:v>75</c:v>
                </c:pt>
                <c:pt idx="1781">
                  <c:v>75</c:v>
                </c:pt>
                <c:pt idx="1782">
                  <c:v>75</c:v>
                </c:pt>
                <c:pt idx="1783">
                  <c:v>74</c:v>
                </c:pt>
                <c:pt idx="1784">
                  <c:v>73</c:v>
                </c:pt>
                <c:pt idx="1785">
                  <c:v>73</c:v>
                </c:pt>
                <c:pt idx="1786">
                  <c:v>73</c:v>
                </c:pt>
                <c:pt idx="1787">
                  <c:v>74</c:v>
                </c:pt>
                <c:pt idx="1788">
                  <c:v>74</c:v>
                </c:pt>
                <c:pt idx="1789">
                  <c:v>74</c:v>
                </c:pt>
                <c:pt idx="1790">
                  <c:v>75</c:v>
                </c:pt>
                <c:pt idx="1791">
                  <c:v>75</c:v>
                </c:pt>
                <c:pt idx="1792">
                  <c:v>75</c:v>
                </c:pt>
                <c:pt idx="1793">
                  <c:v>75</c:v>
                </c:pt>
                <c:pt idx="1794">
                  <c:v>76</c:v>
                </c:pt>
                <c:pt idx="1795">
                  <c:v>75</c:v>
                </c:pt>
                <c:pt idx="1796">
                  <c:v>75</c:v>
                </c:pt>
                <c:pt idx="1797">
                  <c:v>75</c:v>
                </c:pt>
                <c:pt idx="1798">
                  <c:v>74</c:v>
                </c:pt>
                <c:pt idx="1799">
                  <c:v>73</c:v>
                </c:pt>
                <c:pt idx="1800">
                  <c:v>72</c:v>
                </c:pt>
                <c:pt idx="1801">
                  <c:v>71</c:v>
                </c:pt>
                <c:pt idx="1802">
                  <c:v>71</c:v>
                </c:pt>
                <c:pt idx="1803">
                  <c:v>71</c:v>
                </c:pt>
                <c:pt idx="1804">
                  <c:v>72</c:v>
                </c:pt>
                <c:pt idx="1805">
                  <c:v>73</c:v>
                </c:pt>
                <c:pt idx="1806">
                  <c:v>74</c:v>
                </c:pt>
                <c:pt idx="1807">
                  <c:v>74</c:v>
                </c:pt>
                <c:pt idx="1808">
                  <c:v>74</c:v>
                </c:pt>
                <c:pt idx="1809">
                  <c:v>75</c:v>
                </c:pt>
                <c:pt idx="1810">
                  <c:v>75</c:v>
                </c:pt>
                <c:pt idx="1811">
                  <c:v>75</c:v>
                </c:pt>
                <c:pt idx="1812">
                  <c:v>75</c:v>
                </c:pt>
                <c:pt idx="1813">
                  <c:v>76</c:v>
                </c:pt>
                <c:pt idx="1814">
                  <c:v>76</c:v>
                </c:pt>
                <c:pt idx="1815">
                  <c:v>76</c:v>
                </c:pt>
                <c:pt idx="1816">
                  <c:v>75</c:v>
                </c:pt>
                <c:pt idx="1817">
                  <c:v>73</c:v>
                </c:pt>
                <c:pt idx="1818">
                  <c:v>72</c:v>
                </c:pt>
                <c:pt idx="1819">
                  <c:v>71</c:v>
                </c:pt>
                <c:pt idx="1820">
                  <c:v>71</c:v>
                </c:pt>
                <c:pt idx="1821">
                  <c:v>71</c:v>
                </c:pt>
                <c:pt idx="1822">
                  <c:v>72</c:v>
                </c:pt>
                <c:pt idx="1823">
                  <c:v>72</c:v>
                </c:pt>
                <c:pt idx="1824">
                  <c:v>73</c:v>
                </c:pt>
                <c:pt idx="1825">
                  <c:v>74</c:v>
                </c:pt>
                <c:pt idx="1826">
                  <c:v>74</c:v>
                </c:pt>
                <c:pt idx="1827">
                  <c:v>74</c:v>
                </c:pt>
                <c:pt idx="1828">
                  <c:v>74</c:v>
                </c:pt>
                <c:pt idx="1829">
                  <c:v>73</c:v>
                </c:pt>
                <c:pt idx="1830">
                  <c:v>73</c:v>
                </c:pt>
                <c:pt idx="1831">
                  <c:v>73</c:v>
                </c:pt>
                <c:pt idx="1832">
                  <c:v>73</c:v>
                </c:pt>
                <c:pt idx="1833">
                  <c:v>72</c:v>
                </c:pt>
                <c:pt idx="1834">
                  <c:v>72</c:v>
                </c:pt>
                <c:pt idx="1835">
                  <c:v>72</c:v>
                </c:pt>
                <c:pt idx="1836">
                  <c:v>72</c:v>
                </c:pt>
                <c:pt idx="1837">
                  <c:v>72</c:v>
                </c:pt>
                <c:pt idx="1838">
                  <c:v>72</c:v>
                </c:pt>
                <c:pt idx="1839">
                  <c:v>72</c:v>
                </c:pt>
                <c:pt idx="1840">
                  <c:v>72</c:v>
                </c:pt>
                <c:pt idx="1841">
                  <c:v>72</c:v>
                </c:pt>
                <c:pt idx="1842">
                  <c:v>72</c:v>
                </c:pt>
                <c:pt idx="1843">
                  <c:v>73</c:v>
                </c:pt>
                <c:pt idx="1844">
                  <c:v>73</c:v>
                </c:pt>
                <c:pt idx="1845">
                  <c:v>73</c:v>
                </c:pt>
                <c:pt idx="1846">
                  <c:v>74</c:v>
                </c:pt>
                <c:pt idx="1847">
                  <c:v>75</c:v>
                </c:pt>
                <c:pt idx="1848">
                  <c:v>75</c:v>
                </c:pt>
                <c:pt idx="1849">
                  <c:v>75</c:v>
                </c:pt>
                <c:pt idx="1850">
                  <c:v>75</c:v>
                </c:pt>
                <c:pt idx="1851">
                  <c:v>76</c:v>
                </c:pt>
                <c:pt idx="1852">
                  <c:v>76</c:v>
                </c:pt>
                <c:pt idx="1853">
                  <c:v>76</c:v>
                </c:pt>
                <c:pt idx="1854">
                  <c:v>76</c:v>
                </c:pt>
                <c:pt idx="1855">
                  <c:v>76</c:v>
                </c:pt>
                <c:pt idx="1856">
                  <c:v>76</c:v>
                </c:pt>
                <c:pt idx="1857">
                  <c:v>76</c:v>
                </c:pt>
                <c:pt idx="1858">
                  <c:v>76</c:v>
                </c:pt>
                <c:pt idx="1859">
                  <c:v>75</c:v>
                </c:pt>
                <c:pt idx="1860">
                  <c:v>75</c:v>
                </c:pt>
                <c:pt idx="1861">
                  <c:v>74</c:v>
                </c:pt>
                <c:pt idx="1862">
                  <c:v>74</c:v>
                </c:pt>
                <c:pt idx="1863">
                  <c:v>75</c:v>
                </c:pt>
                <c:pt idx="1864">
                  <c:v>75</c:v>
                </c:pt>
                <c:pt idx="1865">
                  <c:v>76</c:v>
                </c:pt>
                <c:pt idx="1866">
                  <c:v>76</c:v>
                </c:pt>
                <c:pt idx="1867">
                  <c:v>77</c:v>
                </c:pt>
                <c:pt idx="1868">
                  <c:v>77</c:v>
                </c:pt>
                <c:pt idx="1869">
                  <c:v>77</c:v>
                </c:pt>
                <c:pt idx="1870">
                  <c:v>78</c:v>
                </c:pt>
                <c:pt idx="1871">
                  <c:v>78</c:v>
                </c:pt>
                <c:pt idx="1872">
                  <c:v>76</c:v>
                </c:pt>
                <c:pt idx="1873">
                  <c:v>75</c:v>
                </c:pt>
                <c:pt idx="1874">
                  <c:v>73</c:v>
                </c:pt>
                <c:pt idx="1875">
                  <c:v>72</c:v>
                </c:pt>
                <c:pt idx="1876">
                  <c:v>71</c:v>
                </c:pt>
                <c:pt idx="1877">
                  <c:v>71</c:v>
                </c:pt>
                <c:pt idx="1878">
                  <c:v>71</c:v>
                </c:pt>
                <c:pt idx="1879">
                  <c:v>72</c:v>
                </c:pt>
                <c:pt idx="1880">
                  <c:v>73</c:v>
                </c:pt>
                <c:pt idx="1881">
                  <c:v>73</c:v>
                </c:pt>
                <c:pt idx="1882">
                  <c:v>74</c:v>
                </c:pt>
                <c:pt idx="1883">
                  <c:v>74</c:v>
                </c:pt>
                <c:pt idx="1884">
                  <c:v>74</c:v>
                </c:pt>
                <c:pt idx="1885">
                  <c:v>74</c:v>
                </c:pt>
                <c:pt idx="1886">
                  <c:v>74</c:v>
                </c:pt>
                <c:pt idx="1887">
                  <c:v>73</c:v>
                </c:pt>
                <c:pt idx="1888">
                  <c:v>72</c:v>
                </c:pt>
                <c:pt idx="1889">
                  <c:v>72</c:v>
                </c:pt>
                <c:pt idx="1890">
                  <c:v>72</c:v>
                </c:pt>
                <c:pt idx="1891">
                  <c:v>72</c:v>
                </c:pt>
                <c:pt idx="1892">
                  <c:v>74</c:v>
                </c:pt>
                <c:pt idx="1893">
                  <c:v>74</c:v>
                </c:pt>
                <c:pt idx="1894">
                  <c:v>75</c:v>
                </c:pt>
                <c:pt idx="1895">
                  <c:v>76</c:v>
                </c:pt>
                <c:pt idx="1896">
                  <c:v>76</c:v>
                </c:pt>
                <c:pt idx="1897">
                  <c:v>76</c:v>
                </c:pt>
                <c:pt idx="1898">
                  <c:v>75</c:v>
                </c:pt>
                <c:pt idx="1899">
                  <c:v>74</c:v>
                </c:pt>
                <c:pt idx="1900">
                  <c:v>73</c:v>
                </c:pt>
                <c:pt idx="1901">
                  <c:v>71</c:v>
                </c:pt>
                <c:pt idx="1902">
                  <c:v>70</c:v>
                </c:pt>
                <c:pt idx="1903">
                  <c:v>70</c:v>
                </c:pt>
                <c:pt idx="1904">
                  <c:v>71</c:v>
                </c:pt>
                <c:pt idx="1905">
                  <c:v>71</c:v>
                </c:pt>
                <c:pt idx="1906">
                  <c:v>73</c:v>
                </c:pt>
                <c:pt idx="1907">
                  <c:v>73</c:v>
                </c:pt>
                <c:pt idx="1908">
                  <c:v>74</c:v>
                </c:pt>
                <c:pt idx="1909">
                  <c:v>74</c:v>
                </c:pt>
                <c:pt idx="1910">
                  <c:v>74</c:v>
                </c:pt>
                <c:pt idx="1911">
                  <c:v>75</c:v>
                </c:pt>
                <c:pt idx="1912">
                  <c:v>75</c:v>
                </c:pt>
                <c:pt idx="1913">
                  <c:v>74</c:v>
                </c:pt>
                <c:pt idx="1914">
                  <c:v>74</c:v>
                </c:pt>
                <c:pt idx="1915">
                  <c:v>73</c:v>
                </c:pt>
                <c:pt idx="1916">
                  <c:v>73</c:v>
                </c:pt>
                <c:pt idx="1917">
                  <c:v>73</c:v>
                </c:pt>
                <c:pt idx="1918">
                  <c:v>73</c:v>
                </c:pt>
                <c:pt idx="1919">
                  <c:v>73</c:v>
                </c:pt>
                <c:pt idx="1920">
                  <c:v>73</c:v>
                </c:pt>
                <c:pt idx="1921">
                  <c:v>74</c:v>
                </c:pt>
                <c:pt idx="1922">
                  <c:v>74</c:v>
                </c:pt>
                <c:pt idx="1923">
                  <c:v>75</c:v>
                </c:pt>
                <c:pt idx="1924">
                  <c:v>75</c:v>
                </c:pt>
                <c:pt idx="1925">
                  <c:v>75</c:v>
                </c:pt>
                <c:pt idx="1926">
                  <c:v>76</c:v>
                </c:pt>
                <c:pt idx="1927">
                  <c:v>75</c:v>
                </c:pt>
                <c:pt idx="1928">
                  <c:v>74</c:v>
                </c:pt>
                <c:pt idx="1929">
                  <c:v>73</c:v>
                </c:pt>
                <c:pt idx="1930">
                  <c:v>72</c:v>
                </c:pt>
                <c:pt idx="1931">
                  <c:v>72</c:v>
                </c:pt>
                <c:pt idx="1932">
                  <c:v>71</c:v>
                </c:pt>
                <c:pt idx="1933">
                  <c:v>70</c:v>
                </c:pt>
                <c:pt idx="1934">
                  <c:v>71</c:v>
                </c:pt>
                <c:pt idx="1935">
                  <c:v>71</c:v>
                </c:pt>
                <c:pt idx="1936">
                  <c:v>72</c:v>
                </c:pt>
                <c:pt idx="1937">
                  <c:v>73</c:v>
                </c:pt>
                <c:pt idx="1938">
                  <c:v>74</c:v>
                </c:pt>
                <c:pt idx="1939">
                  <c:v>75</c:v>
                </c:pt>
                <c:pt idx="1940">
                  <c:v>75</c:v>
                </c:pt>
                <c:pt idx="1941">
                  <c:v>74</c:v>
                </c:pt>
                <c:pt idx="1942">
                  <c:v>74</c:v>
                </c:pt>
                <c:pt idx="1943">
                  <c:v>73</c:v>
                </c:pt>
                <c:pt idx="1944">
                  <c:v>73</c:v>
                </c:pt>
                <c:pt idx="1945">
                  <c:v>72</c:v>
                </c:pt>
                <c:pt idx="1946">
                  <c:v>72</c:v>
                </c:pt>
                <c:pt idx="1947">
                  <c:v>73</c:v>
                </c:pt>
                <c:pt idx="1948">
                  <c:v>73</c:v>
                </c:pt>
                <c:pt idx="1949">
                  <c:v>74</c:v>
                </c:pt>
                <c:pt idx="1950">
                  <c:v>75</c:v>
                </c:pt>
                <c:pt idx="1951">
                  <c:v>76</c:v>
                </c:pt>
                <c:pt idx="1952">
                  <c:v>76</c:v>
                </c:pt>
                <c:pt idx="1953">
                  <c:v>76</c:v>
                </c:pt>
                <c:pt idx="1954">
                  <c:v>76</c:v>
                </c:pt>
                <c:pt idx="1955">
                  <c:v>75</c:v>
                </c:pt>
                <c:pt idx="1956">
                  <c:v>75</c:v>
                </c:pt>
                <c:pt idx="1957">
                  <c:v>75</c:v>
                </c:pt>
                <c:pt idx="1958">
                  <c:v>76</c:v>
                </c:pt>
                <c:pt idx="1959">
                  <c:v>76</c:v>
                </c:pt>
                <c:pt idx="1960">
                  <c:v>76</c:v>
                </c:pt>
                <c:pt idx="1961">
                  <c:v>76</c:v>
                </c:pt>
                <c:pt idx="1962">
                  <c:v>77</c:v>
                </c:pt>
                <c:pt idx="1963">
                  <c:v>77</c:v>
                </c:pt>
                <c:pt idx="1964">
                  <c:v>77</c:v>
                </c:pt>
                <c:pt idx="1965">
                  <c:v>78</c:v>
                </c:pt>
                <c:pt idx="1966">
                  <c:v>79</c:v>
                </c:pt>
                <c:pt idx="1967">
                  <c:v>80</c:v>
                </c:pt>
                <c:pt idx="1968">
                  <c:v>80</c:v>
                </c:pt>
                <c:pt idx="1969">
                  <c:v>80</c:v>
                </c:pt>
                <c:pt idx="1970">
                  <c:v>80</c:v>
                </c:pt>
                <c:pt idx="1971">
                  <c:v>79</c:v>
                </c:pt>
                <c:pt idx="1972">
                  <c:v>78</c:v>
                </c:pt>
                <c:pt idx="1973">
                  <c:v>77</c:v>
                </c:pt>
                <c:pt idx="1974">
                  <c:v>76</c:v>
                </c:pt>
                <c:pt idx="1975">
                  <c:v>74</c:v>
                </c:pt>
                <c:pt idx="1976">
                  <c:v>74</c:v>
                </c:pt>
                <c:pt idx="1977">
                  <c:v>74</c:v>
                </c:pt>
                <c:pt idx="1978">
                  <c:v>74</c:v>
                </c:pt>
                <c:pt idx="1979">
                  <c:v>74</c:v>
                </c:pt>
                <c:pt idx="1980">
                  <c:v>75</c:v>
                </c:pt>
                <c:pt idx="1981">
                  <c:v>75</c:v>
                </c:pt>
                <c:pt idx="1982">
                  <c:v>75</c:v>
                </c:pt>
                <c:pt idx="1983">
                  <c:v>74</c:v>
                </c:pt>
                <c:pt idx="1984">
                  <c:v>74</c:v>
                </c:pt>
                <c:pt idx="1985">
                  <c:v>75</c:v>
                </c:pt>
                <c:pt idx="1986">
                  <c:v>75</c:v>
                </c:pt>
                <c:pt idx="1987">
                  <c:v>75</c:v>
                </c:pt>
                <c:pt idx="1988">
                  <c:v>76</c:v>
                </c:pt>
                <c:pt idx="1989">
                  <c:v>76</c:v>
                </c:pt>
                <c:pt idx="1990">
                  <c:v>76</c:v>
                </c:pt>
                <c:pt idx="1991">
                  <c:v>76</c:v>
                </c:pt>
                <c:pt idx="1992">
                  <c:v>76</c:v>
                </c:pt>
                <c:pt idx="1993">
                  <c:v>76</c:v>
                </c:pt>
                <c:pt idx="1994">
                  <c:v>76</c:v>
                </c:pt>
                <c:pt idx="1995">
                  <c:v>77</c:v>
                </c:pt>
                <c:pt idx="1996">
                  <c:v>78</c:v>
                </c:pt>
                <c:pt idx="1997">
                  <c:v>79</c:v>
                </c:pt>
                <c:pt idx="1998">
                  <c:v>80</c:v>
                </c:pt>
                <c:pt idx="1999">
                  <c:v>81</c:v>
                </c:pt>
                <c:pt idx="2000">
                  <c:v>83</c:v>
                </c:pt>
                <c:pt idx="2001">
                  <c:v>84</c:v>
                </c:pt>
                <c:pt idx="2002">
                  <c:v>85</c:v>
                </c:pt>
                <c:pt idx="2003">
                  <c:v>86</c:v>
                </c:pt>
                <c:pt idx="2004">
                  <c:v>87</c:v>
                </c:pt>
                <c:pt idx="2005">
                  <c:v>86</c:v>
                </c:pt>
                <c:pt idx="2006">
                  <c:v>85</c:v>
                </c:pt>
                <c:pt idx="2007">
                  <c:v>83</c:v>
                </c:pt>
                <c:pt idx="2008">
                  <c:v>82</c:v>
                </c:pt>
                <c:pt idx="2009">
                  <c:v>81</c:v>
                </c:pt>
                <c:pt idx="2010">
                  <c:v>81</c:v>
                </c:pt>
                <c:pt idx="2011">
                  <c:v>81</c:v>
                </c:pt>
                <c:pt idx="2012">
                  <c:v>81</c:v>
                </c:pt>
                <c:pt idx="2013">
                  <c:v>81</c:v>
                </c:pt>
                <c:pt idx="2014">
                  <c:v>81</c:v>
                </c:pt>
                <c:pt idx="2015">
                  <c:v>81</c:v>
                </c:pt>
                <c:pt idx="2016">
                  <c:v>81</c:v>
                </c:pt>
                <c:pt idx="2017">
                  <c:v>82</c:v>
                </c:pt>
                <c:pt idx="2018">
                  <c:v>82</c:v>
                </c:pt>
                <c:pt idx="2019">
                  <c:v>83</c:v>
                </c:pt>
                <c:pt idx="2020">
                  <c:v>83</c:v>
                </c:pt>
                <c:pt idx="2021">
                  <c:v>84</c:v>
                </c:pt>
                <c:pt idx="2022">
                  <c:v>84</c:v>
                </c:pt>
                <c:pt idx="2023">
                  <c:v>84</c:v>
                </c:pt>
                <c:pt idx="2024">
                  <c:v>84</c:v>
                </c:pt>
                <c:pt idx="2025">
                  <c:v>84</c:v>
                </c:pt>
                <c:pt idx="2026">
                  <c:v>83</c:v>
                </c:pt>
                <c:pt idx="2027">
                  <c:v>83</c:v>
                </c:pt>
                <c:pt idx="2028">
                  <c:v>83</c:v>
                </c:pt>
                <c:pt idx="2029">
                  <c:v>82</c:v>
                </c:pt>
                <c:pt idx="2030">
                  <c:v>82</c:v>
                </c:pt>
                <c:pt idx="2031">
                  <c:v>82</c:v>
                </c:pt>
                <c:pt idx="2032">
                  <c:v>81</c:v>
                </c:pt>
                <c:pt idx="2033">
                  <c:v>81</c:v>
                </c:pt>
                <c:pt idx="2034">
                  <c:v>81</c:v>
                </c:pt>
                <c:pt idx="2035">
                  <c:v>81</c:v>
                </c:pt>
                <c:pt idx="2036">
                  <c:v>81</c:v>
                </c:pt>
                <c:pt idx="2037">
                  <c:v>81</c:v>
                </c:pt>
                <c:pt idx="2038">
                  <c:v>80</c:v>
                </c:pt>
                <c:pt idx="2039">
                  <c:v>79</c:v>
                </c:pt>
                <c:pt idx="2040">
                  <c:v>79</c:v>
                </c:pt>
                <c:pt idx="2041">
                  <c:v>79</c:v>
                </c:pt>
                <c:pt idx="2042">
                  <c:v>79</c:v>
                </c:pt>
                <c:pt idx="2043">
                  <c:v>80</c:v>
                </c:pt>
                <c:pt idx="2044">
                  <c:v>81</c:v>
                </c:pt>
                <c:pt idx="2045">
                  <c:v>81</c:v>
                </c:pt>
                <c:pt idx="2046">
                  <c:v>82</c:v>
                </c:pt>
                <c:pt idx="2047">
                  <c:v>82</c:v>
                </c:pt>
                <c:pt idx="2048">
                  <c:v>82</c:v>
                </c:pt>
                <c:pt idx="2049">
                  <c:v>82</c:v>
                </c:pt>
                <c:pt idx="2050">
                  <c:v>82</c:v>
                </c:pt>
                <c:pt idx="2051">
                  <c:v>81</c:v>
                </c:pt>
                <c:pt idx="2052">
                  <c:v>81</c:v>
                </c:pt>
                <c:pt idx="2053">
                  <c:v>81</c:v>
                </c:pt>
                <c:pt idx="2054">
                  <c:v>81</c:v>
                </c:pt>
                <c:pt idx="2055">
                  <c:v>81</c:v>
                </c:pt>
                <c:pt idx="2056">
                  <c:v>81</c:v>
                </c:pt>
                <c:pt idx="2057">
                  <c:v>81</c:v>
                </c:pt>
                <c:pt idx="2058">
                  <c:v>81</c:v>
                </c:pt>
                <c:pt idx="2059">
                  <c:v>81</c:v>
                </c:pt>
                <c:pt idx="2060">
                  <c:v>82</c:v>
                </c:pt>
                <c:pt idx="2061">
                  <c:v>82</c:v>
                </c:pt>
                <c:pt idx="2062">
                  <c:v>83</c:v>
                </c:pt>
                <c:pt idx="2063">
                  <c:v>83</c:v>
                </c:pt>
                <c:pt idx="2064">
                  <c:v>83</c:v>
                </c:pt>
                <c:pt idx="2065">
                  <c:v>83</c:v>
                </c:pt>
                <c:pt idx="2066">
                  <c:v>84</c:v>
                </c:pt>
                <c:pt idx="2067">
                  <c:v>84</c:v>
                </c:pt>
                <c:pt idx="2068">
                  <c:v>84</c:v>
                </c:pt>
                <c:pt idx="2069">
                  <c:v>84</c:v>
                </c:pt>
                <c:pt idx="2070">
                  <c:v>84</c:v>
                </c:pt>
                <c:pt idx="2071">
                  <c:v>85</c:v>
                </c:pt>
                <c:pt idx="2072">
                  <c:v>85</c:v>
                </c:pt>
                <c:pt idx="2073">
                  <c:v>85</c:v>
                </c:pt>
                <c:pt idx="2074">
                  <c:v>84</c:v>
                </c:pt>
                <c:pt idx="2075">
                  <c:v>84</c:v>
                </c:pt>
                <c:pt idx="2076">
                  <c:v>84</c:v>
                </c:pt>
                <c:pt idx="2077">
                  <c:v>84</c:v>
                </c:pt>
                <c:pt idx="2078">
                  <c:v>85</c:v>
                </c:pt>
                <c:pt idx="2079">
                  <c:v>85</c:v>
                </c:pt>
                <c:pt idx="2080">
                  <c:v>85</c:v>
                </c:pt>
                <c:pt idx="2081">
                  <c:v>84</c:v>
                </c:pt>
                <c:pt idx="2082">
                  <c:v>84</c:v>
                </c:pt>
                <c:pt idx="2083">
                  <c:v>83</c:v>
                </c:pt>
                <c:pt idx="2084">
                  <c:v>83</c:v>
                </c:pt>
                <c:pt idx="2085">
                  <c:v>83</c:v>
                </c:pt>
                <c:pt idx="2086">
                  <c:v>82</c:v>
                </c:pt>
                <c:pt idx="2087">
                  <c:v>82</c:v>
                </c:pt>
                <c:pt idx="2088">
                  <c:v>82</c:v>
                </c:pt>
                <c:pt idx="2089">
                  <c:v>82</c:v>
                </c:pt>
                <c:pt idx="2090">
                  <c:v>81</c:v>
                </c:pt>
                <c:pt idx="2091">
                  <c:v>81</c:v>
                </c:pt>
                <c:pt idx="2092">
                  <c:v>81</c:v>
                </c:pt>
                <c:pt idx="2093">
                  <c:v>81</c:v>
                </c:pt>
                <c:pt idx="2094">
                  <c:v>81</c:v>
                </c:pt>
                <c:pt idx="2095">
                  <c:v>82</c:v>
                </c:pt>
                <c:pt idx="2096">
                  <c:v>81</c:v>
                </c:pt>
                <c:pt idx="2097">
                  <c:v>80</c:v>
                </c:pt>
                <c:pt idx="2098">
                  <c:v>80</c:v>
                </c:pt>
                <c:pt idx="2099">
                  <c:v>79</c:v>
                </c:pt>
                <c:pt idx="2100">
                  <c:v>79</c:v>
                </c:pt>
                <c:pt idx="2101">
                  <c:v>79</c:v>
                </c:pt>
                <c:pt idx="2102">
                  <c:v>79</c:v>
                </c:pt>
                <c:pt idx="2103">
                  <c:v>80</c:v>
                </c:pt>
                <c:pt idx="2104">
                  <c:v>80</c:v>
                </c:pt>
                <c:pt idx="2105">
                  <c:v>81</c:v>
                </c:pt>
                <c:pt idx="2106">
                  <c:v>82</c:v>
                </c:pt>
                <c:pt idx="2107">
                  <c:v>82</c:v>
                </c:pt>
                <c:pt idx="2108">
                  <c:v>82</c:v>
                </c:pt>
                <c:pt idx="2109">
                  <c:v>82</c:v>
                </c:pt>
                <c:pt idx="2110">
                  <c:v>81</c:v>
                </c:pt>
                <c:pt idx="2111">
                  <c:v>81</c:v>
                </c:pt>
                <c:pt idx="2112">
                  <c:v>80</c:v>
                </c:pt>
                <c:pt idx="2113">
                  <c:v>80</c:v>
                </c:pt>
                <c:pt idx="2114">
                  <c:v>80</c:v>
                </c:pt>
                <c:pt idx="2115">
                  <c:v>81</c:v>
                </c:pt>
                <c:pt idx="2116">
                  <c:v>82</c:v>
                </c:pt>
                <c:pt idx="2117">
                  <c:v>82</c:v>
                </c:pt>
                <c:pt idx="2118">
                  <c:v>83</c:v>
                </c:pt>
                <c:pt idx="2119">
                  <c:v>83</c:v>
                </c:pt>
                <c:pt idx="2120">
                  <c:v>83</c:v>
                </c:pt>
                <c:pt idx="2121">
                  <c:v>84</c:v>
                </c:pt>
                <c:pt idx="2122">
                  <c:v>84</c:v>
                </c:pt>
                <c:pt idx="2123">
                  <c:v>84</c:v>
                </c:pt>
                <c:pt idx="2124">
                  <c:v>84</c:v>
                </c:pt>
                <c:pt idx="2125">
                  <c:v>85</c:v>
                </c:pt>
                <c:pt idx="2126">
                  <c:v>85</c:v>
                </c:pt>
                <c:pt idx="2127">
                  <c:v>86</c:v>
                </c:pt>
                <c:pt idx="2128">
                  <c:v>86</c:v>
                </c:pt>
                <c:pt idx="2129">
                  <c:v>85</c:v>
                </c:pt>
                <c:pt idx="2130">
                  <c:v>85</c:v>
                </c:pt>
                <c:pt idx="2131">
                  <c:v>84</c:v>
                </c:pt>
                <c:pt idx="2132">
                  <c:v>83</c:v>
                </c:pt>
                <c:pt idx="2133">
                  <c:v>83</c:v>
                </c:pt>
                <c:pt idx="2134">
                  <c:v>83</c:v>
                </c:pt>
                <c:pt idx="2135">
                  <c:v>83</c:v>
                </c:pt>
                <c:pt idx="2136">
                  <c:v>84</c:v>
                </c:pt>
                <c:pt idx="2137">
                  <c:v>85</c:v>
                </c:pt>
                <c:pt idx="2138">
                  <c:v>85</c:v>
                </c:pt>
                <c:pt idx="2139">
                  <c:v>85</c:v>
                </c:pt>
                <c:pt idx="2140">
                  <c:v>85</c:v>
                </c:pt>
                <c:pt idx="2141">
                  <c:v>85</c:v>
                </c:pt>
                <c:pt idx="2142">
                  <c:v>85</c:v>
                </c:pt>
                <c:pt idx="2143">
                  <c:v>84</c:v>
                </c:pt>
                <c:pt idx="2144">
                  <c:v>83</c:v>
                </c:pt>
                <c:pt idx="2145">
                  <c:v>81</c:v>
                </c:pt>
                <c:pt idx="2146">
                  <c:v>80</c:v>
                </c:pt>
                <c:pt idx="2147">
                  <c:v>79</c:v>
                </c:pt>
                <c:pt idx="2148">
                  <c:v>78</c:v>
                </c:pt>
                <c:pt idx="2149">
                  <c:v>77</c:v>
                </c:pt>
                <c:pt idx="2150">
                  <c:v>77</c:v>
                </c:pt>
                <c:pt idx="2151">
                  <c:v>77</c:v>
                </c:pt>
                <c:pt idx="2152">
                  <c:v>77</c:v>
                </c:pt>
                <c:pt idx="2153">
                  <c:v>77</c:v>
                </c:pt>
                <c:pt idx="2154">
                  <c:v>77</c:v>
                </c:pt>
                <c:pt idx="2155">
                  <c:v>78</c:v>
                </c:pt>
                <c:pt idx="2156">
                  <c:v>78</c:v>
                </c:pt>
                <c:pt idx="2157">
                  <c:v>78</c:v>
                </c:pt>
                <c:pt idx="2158">
                  <c:v>78</c:v>
                </c:pt>
                <c:pt idx="2159">
                  <c:v>78</c:v>
                </c:pt>
                <c:pt idx="2160">
                  <c:v>78</c:v>
                </c:pt>
                <c:pt idx="2161">
                  <c:v>78</c:v>
                </c:pt>
                <c:pt idx="2162">
                  <c:v>77</c:v>
                </c:pt>
                <c:pt idx="2163">
                  <c:v>76</c:v>
                </c:pt>
                <c:pt idx="2164">
                  <c:v>76</c:v>
                </c:pt>
                <c:pt idx="2165">
                  <c:v>76</c:v>
                </c:pt>
                <c:pt idx="2166">
                  <c:v>76</c:v>
                </c:pt>
                <c:pt idx="2167">
                  <c:v>76</c:v>
                </c:pt>
                <c:pt idx="2168">
                  <c:v>77</c:v>
                </c:pt>
                <c:pt idx="2169">
                  <c:v>78</c:v>
                </c:pt>
                <c:pt idx="2170">
                  <c:v>79</c:v>
                </c:pt>
                <c:pt idx="2171">
                  <c:v>80</c:v>
                </c:pt>
                <c:pt idx="2172">
                  <c:v>80</c:v>
                </c:pt>
                <c:pt idx="2173">
                  <c:v>81</c:v>
                </c:pt>
                <c:pt idx="2174">
                  <c:v>80</c:v>
                </c:pt>
                <c:pt idx="2175">
                  <c:v>80</c:v>
                </c:pt>
                <c:pt idx="2176">
                  <c:v>79</c:v>
                </c:pt>
                <c:pt idx="2177">
                  <c:v>79</c:v>
                </c:pt>
                <c:pt idx="2178">
                  <c:v>78</c:v>
                </c:pt>
                <c:pt idx="2179">
                  <c:v>77</c:v>
                </c:pt>
                <c:pt idx="2180">
                  <c:v>77</c:v>
                </c:pt>
                <c:pt idx="2181">
                  <c:v>77</c:v>
                </c:pt>
                <c:pt idx="2182">
                  <c:v>77</c:v>
                </c:pt>
                <c:pt idx="2183">
                  <c:v>77</c:v>
                </c:pt>
                <c:pt idx="2184">
                  <c:v>77</c:v>
                </c:pt>
                <c:pt idx="2185">
                  <c:v>77</c:v>
                </c:pt>
                <c:pt idx="2186">
                  <c:v>77</c:v>
                </c:pt>
                <c:pt idx="2187">
                  <c:v>78</c:v>
                </c:pt>
                <c:pt idx="2188">
                  <c:v>77</c:v>
                </c:pt>
                <c:pt idx="2189">
                  <c:v>77</c:v>
                </c:pt>
                <c:pt idx="2190">
                  <c:v>77</c:v>
                </c:pt>
                <c:pt idx="2191">
                  <c:v>77</c:v>
                </c:pt>
                <c:pt idx="2192">
                  <c:v>76</c:v>
                </c:pt>
                <c:pt idx="2193">
                  <c:v>75</c:v>
                </c:pt>
                <c:pt idx="2194">
                  <c:v>75</c:v>
                </c:pt>
                <c:pt idx="2195">
                  <c:v>75</c:v>
                </c:pt>
                <c:pt idx="2196">
                  <c:v>75</c:v>
                </c:pt>
                <c:pt idx="2197">
                  <c:v>75</c:v>
                </c:pt>
                <c:pt idx="2198">
                  <c:v>76</c:v>
                </c:pt>
                <c:pt idx="2199">
                  <c:v>76</c:v>
                </c:pt>
                <c:pt idx="2200">
                  <c:v>76</c:v>
                </c:pt>
                <c:pt idx="2201">
                  <c:v>76</c:v>
                </c:pt>
                <c:pt idx="2202">
                  <c:v>77</c:v>
                </c:pt>
                <c:pt idx="2203">
                  <c:v>77</c:v>
                </c:pt>
                <c:pt idx="2204">
                  <c:v>77</c:v>
                </c:pt>
                <c:pt idx="2205">
                  <c:v>77</c:v>
                </c:pt>
                <c:pt idx="2206">
                  <c:v>77</c:v>
                </c:pt>
                <c:pt idx="2207">
                  <c:v>77</c:v>
                </c:pt>
                <c:pt idx="2208">
                  <c:v>77</c:v>
                </c:pt>
                <c:pt idx="2209">
                  <c:v>77</c:v>
                </c:pt>
                <c:pt idx="2210">
                  <c:v>77</c:v>
                </c:pt>
                <c:pt idx="2211">
                  <c:v>77</c:v>
                </c:pt>
                <c:pt idx="2212">
                  <c:v>78</c:v>
                </c:pt>
                <c:pt idx="2213">
                  <c:v>78</c:v>
                </c:pt>
                <c:pt idx="2214">
                  <c:v>79</c:v>
                </c:pt>
                <c:pt idx="2215">
                  <c:v>79</c:v>
                </c:pt>
                <c:pt idx="2216">
                  <c:v>80</c:v>
                </c:pt>
                <c:pt idx="2217">
                  <c:v>80</c:v>
                </c:pt>
                <c:pt idx="2218">
                  <c:v>79</c:v>
                </c:pt>
                <c:pt idx="2219">
                  <c:v>79</c:v>
                </c:pt>
                <c:pt idx="2220">
                  <c:v>78</c:v>
                </c:pt>
                <c:pt idx="2221">
                  <c:v>78</c:v>
                </c:pt>
                <c:pt idx="2222">
                  <c:v>78</c:v>
                </c:pt>
                <c:pt idx="2223">
                  <c:v>78</c:v>
                </c:pt>
                <c:pt idx="2224">
                  <c:v>78</c:v>
                </c:pt>
                <c:pt idx="2225">
                  <c:v>79</c:v>
                </c:pt>
                <c:pt idx="2226">
                  <c:v>79</c:v>
                </c:pt>
                <c:pt idx="2227">
                  <c:v>79</c:v>
                </c:pt>
                <c:pt idx="2228">
                  <c:v>79</c:v>
                </c:pt>
                <c:pt idx="2229">
                  <c:v>78</c:v>
                </c:pt>
                <c:pt idx="2230">
                  <c:v>78</c:v>
                </c:pt>
                <c:pt idx="2231">
                  <c:v>78</c:v>
                </c:pt>
                <c:pt idx="2232">
                  <c:v>78</c:v>
                </c:pt>
                <c:pt idx="2233">
                  <c:v>78</c:v>
                </c:pt>
                <c:pt idx="2234">
                  <c:v>78</c:v>
                </c:pt>
                <c:pt idx="2235">
                  <c:v>78</c:v>
                </c:pt>
                <c:pt idx="2236">
                  <c:v>78</c:v>
                </c:pt>
                <c:pt idx="2237">
                  <c:v>78</c:v>
                </c:pt>
                <c:pt idx="2238">
                  <c:v>77</c:v>
                </c:pt>
                <c:pt idx="2239">
                  <c:v>77</c:v>
                </c:pt>
                <c:pt idx="2240">
                  <c:v>77</c:v>
                </c:pt>
                <c:pt idx="2241">
                  <c:v>77</c:v>
                </c:pt>
                <c:pt idx="2242">
                  <c:v>77</c:v>
                </c:pt>
                <c:pt idx="2243">
                  <c:v>77</c:v>
                </c:pt>
                <c:pt idx="2244">
                  <c:v>77</c:v>
                </c:pt>
                <c:pt idx="2245">
                  <c:v>76</c:v>
                </c:pt>
                <c:pt idx="2246">
                  <c:v>76</c:v>
                </c:pt>
                <c:pt idx="2247">
                  <c:v>76</c:v>
                </c:pt>
                <c:pt idx="2248">
                  <c:v>76</c:v>
                </c:pt>
                <c:pt idx="2249">
                  <c:v>76</c:v>
                </c:pt>
                <c:pt idx="2250">
                  <c:v>76</c:v>
                </c:pt>
                <c:pt idx="2251">
                  <c:v>76</c:v>
                </c:pt>
                <c:pt idx="2252">
                  <c:v>76</c:v>
                </c:pt>
                <c:pt idx="2253">
                  <c:v>76</c:v>
                </c:pt>
                <c:pt idx="2254">
                  <c:v>75</c:v>
                </c:pt>
                <c:pt idx="2255">
                  <c:v>75</c:v>
                </c:pt>
                <c:pt idx="2256">
                  <c:v>74</c:v>
                </c:pt>
                <c:pt idx="2257">
                  <c:v>74</c:v>
                </c:pt>
                <c:pt idx="2258">
                  <c:v>74</c:v>
                </c:pt>
                <c:pt idx="2259">
                  <c:v>74</c:v>
                </c:pt>
                <c:pt idx="2260">
                  <c:v>74</c:v>
                </c:pt>
                <c:pt idx="2261">
                  <c:v>75</c:v>
                </c:pt>
                <c:pt idx="2262">
                  <c:v>76</c:v>
                </c:pt>
                <c:pt idx="2263">
                  <c:v>76</c:v>
                </c:pt>
                <c:pt idx="2264">
                  <c:v>77</c:v>
                </c:pt>
                <c:pt idx="2265">
                  <c:v>78</c:v>
                </c:pt>
                <c:pt idx="2266">
                  <c:v>78</c:v>
                </c:pt>
                <c:pt idx="2267">
                  <c:v>77</c:v>
                </c:pt>
                <c:pt idx="2268">
                  <c:v>77</c:v>
                </c:pt>
                <c:pt idx="2269">
                  <c:v>75</c:v>
                </c:pt>
                <c:pt idx="2270">
                  <c:v>74</c:v>
                </c:pt>
                <c:pt idx="2271">
                  <c:v>74</c:v>
                </c:pt>
                <c:pt idx="2272">
                  <c:v>73</c:v>
                </c:pt>
                <c:pt idx="2273">
                  <c:v>72</c:v>
                </c:pt>
                <c:pt idx="2274">
                  <c:v>72</c:v>
                </c:pt>
                <c:pt idx="2275">
                  <c:v>73</c:v>
                </c:pt>
                <c:pt idx="2276">
                  <c:v>74</c:v>
                </c:pt>
                <c:pt idx="2277">
                  <c:v>75</c:v>
                </c:pt>
                <c:pt idx="2278">
                  <c:v>76</c:v>
                </c:pt>
                <c:pt idx="2279">
                  <c:v>77</c:v>
                </c:pt>
                <c:pt idx="2280">
                  <c:v>77</c:v>
                </c:pt>
                <c:pt idx="2281">
                  <c:v>78</c:v>
                </c:pt>
                <c:pt idx="2282">
                  <c:v>79</c:v>
                </c:pt>
                <c:pt idx="2283">
                  <c:v>79</c:v>
                </c:pt>
                <c:pt idx="2284">
                  <c:v>78</c:v>
                </c:pt>
                <c:pt idx="2285">
                  <c:v>77</c:v>
                </c:pt>
                <c:pt idx="2286">
                  <c:v>76</c:v>
                </c:pt>
                <c:pt idx="2287">
                  <c:v>75</c:v>
                </c:pt>
                <c:pt idx="2288">
                  <c:v>75</c:v>
                </c:pt>
                <c:pt idx="2289">
                  <c:v>74</c:v>
                </c:pt>
                <c:pt idx="2290">
                  <c:v>74</c:v>
                </c:pt>
                <c:pt idx="2291">
                  <c:v>74</c:v>
                </c:pt>
                <c:pt idx="2292">
                  <c:v>75</c:v>
                </c:pt>
                <c:pt idx="2293">
                  <c:v>75</c:v>
                </c:pt>
                <c:pt idx="2294">
                  <c:v>75</c:v>
                </c:pt>
                <c:pt idx="2295">
                  <c:v>76</c:v>
                </c:pt>
                <c:pt idx="2296">
                  <c:v>76</c:v>
                </c:pt>
                <c:pt idx="2297">
                  <c:v>76</c:v>
                </c:pt>
                <c:pt idx="2298">
                  <c:v>76</c:v>
                </c:pt>
                <c:pt idx="2299">
                  <c:v>77</c:v>
                </c:pt>
                <c:pt idx="2300">
                  <c:v>78</c:v>
                </c:pt>
                <c:pt idx="2301">
                  <c:v>79</c:v>
                </c:pt>
                <c:pt idx="2302">
                  <c:v>80</c:v>
                </c:pt>
                <c:pt idx="2303">
                  <c:v>81</c:v>
                </c:pt>
                <c:pt idx="2304">
                  <c:v>82</c:v>
                </c:pt>
                <c:pt idx="2305">
                  <c:v>81</c:v>
                </c:pt>
                <c:pt idx="2306">
                  <c:v>78</c:v>
                </c:pt>
                <c:pt idx="2307">
                  <c:v>75</c:v>
                </c:pt>
                <c:pt idx="2308">
                  <c:v>74</c:v>
                </c:pt>
                <c:pt idx="2309">
                  <c:v>74</c:v>
                </c:pt>
                <c:pt idx="2310">
                  <c:v>74</c:v>
                </c:pt>
                <c:pt idx="2311">
                  <c:v>74</c:v>
                </c:pt>
                <c:pt idx="2312">
                  <c:v>74</c:v>
                </c:pt>
                <c:pt idx="2313">
                  <c:v>74</c:v>
                </c:pt>
                <c:pt idx="2314">
                  <c:v>75</c:v>
                </c:pt>
                <c:pt idx="2315">
                  <c:v>76</c:v>
                </c:pt>
                <c:pt idx="2316">
                  <c:v>77</c:v>
                </c:pt>
                <c:pt idx="2317">
                  <c:v>78</c:v>
                </c:pt>
                <c:pt idx="2318">
                  <c:v>79</c:v>
                </c:pt>
                <c:pt idx="2319">
                  <c:v>80</c:v>
                </c:pt>
                <c:pt idx="2320">
                  <c:v>80</c:v>
                </c:pt>
                <c:pt idx="2321">
                  <c:v>80</c:v>
                </c:pt>
                <c:pt idx="2322">
                  <c:v>79</c:v>
                </c:pt>
                <c:pt idx="2323">
                  <c:v>79</c:v>
                </c:pt>
                <c:pt idx="2324">
                  <c:v>78</c:v>
                </c:pt>
                <c:pt idx="2325">
                  <c:v>76</c:v>
                </c:pt>
                <c:pt idx="2326">
                  <c:v>75</c:v>
                </c:pt>
                <c:pt idx="2327">
                  <c:v>75</c:v>
                </c:pt>
                <c:pt idx="2328">
                  <c:v>76</c:v>
                </c:pt>
                <c:pt idx="2329">
                  <c:v>78</c:v>
                </c:pt>
                <c:pt idx="2330">
                  <c:v>79</c:v>
                </c:pt>
                <c:pt idx="2331">
                  <c:v>80</c:v>
                </c:pt>
                <c:pt idx="2332">
                  <c:v>79</c:v>
                </c:pt>
                <c:pt idx="2333">
                  <c:v>79</c:v>
                </c:pt>
                <c:pt idx="2334">
                  <c:v>78</c:v>
                </c:pt>
                <c:pt idx="2335">
                  <c:v>76</c:v>
                </c:pt>
                <c:pt idx="2336">
                  <c:v>76</c:v>
                </c:pt>
                <c:pt idx="2337">
                  <c:v>75</c:v>
                </c:pt>
                <c:pt idx="2338">
                  <c:v>74</c:v>
                </c:pt>
                <c:pt idx="2339">
                  <c:v>73</c:v>
                </c:pt>
                <c:pt idx="2340">
                  <c:v>72</c:v>
                </c:pt>
                <c:pt idx="2341">
                  <c:v>72</c:v>
                </c:pt>
                <c:pt idx="2342">
                  <c:v>73</c:v>
                </c:pt>
                <c:pt idx="2343">
                  <c:v>73</c:v>
                </c:pt>
                <c:pt idx="2344">
                  <c:v>73</c:v>
                </c:pt>
                <c:pt idx="2345">
                  <c:v>73</c:v>
                </c:pt>
                <c:pt idx="2346">
                  <c:v>73</c:v>
                </c:pt>
                <c:pt idx="2347">
                  <c:v>73</c:v>
                </c:pt>
                <c:pt idx="2348">
                  <c:v>73</c:v>
                </c:pt>
                <c:pt idx="2349">
                  <c:v>73</c:v>
                </c:pt>
                <c:pt idx="2350">
                  <c:v>72</c:v>
                </c:pt>
                <c:pt idx="2351">
                  <c:v>73</c:v>
                </c:pt>
                <c:pt idx="2352">
                  <c:v>73</c:v>
                </c:pt>
                <c:pt idx="2353">
                  <c:v>74</c:v>
                </c:pt>
                <c:pt idx="2354">
                  <c:v>75</c:v>
                </c:pt>
                <c:pt idx="2355">
                  <c:v>75</c:v>
                </c:pt>
                <c:pt idx="2356">
                  <c:v>75</c:v>
                </c:pt>
                <c:pt idx="2357">
                  <c:v>75</c:v>
                </c:pt>
                <c:pt idx="2358">
                  <c:v>75</c:v>
                </c:pt>
                <c:pt idx="2359">
                  <c:v>74</c:v>
                </c:pt>
                <c:pt idx="2360">
                  <c:v>74</c:v>
                </c:pt>
                <c:pt idx="2361">
                  <c:v>73</c:v>
                </c:pt>
                <c:pt idx="2362">
                  <c:v>73</c:v>
                </c:pt>
                <c:pt idx="2363">
                  <c:v>73</c:v>
                </c:pt>
                <c:pt idx="2364">
                  <c:v>73</c:v>
                </c:pt>
                <c:pt idx="2365">
                  <c:v>74</c:v>
                </c:pt>
                <c:pt idx="2366">
                  <c:v>74</c:v>
                </c:pt>
                <c:pt idx="2367">
                  <c:v>74</c:v>
                </c:pt>
                <c:pt idx="2368">
                  <c:v>73</c:v>
                </c:pt>
                <c:pt idx="2369">
                  <c:v>73</c:v>
                </c:pt>
                <c:pt idx="2370">
                  <c:v>72</c:v>
                </c:pt>
                <c:pt idx="2371">
                  <c:v>72</c:v>
                </c:pt>
                <c:pt idx="2372">
                  <c:v>71</c:v>
                </c:pt>
                <c:pt idx="2373">
                  <c:v>71</c:v>
                </c:pt>
                <c:pt idx="2374">
                  <c:v>71</c:v>
                </c:pt>
                <c:pt idx="2375">
                  <c:v>70</c:v>
                </c:pt>
                <c:pt idx="2376">
                  <c:v>70</c:v>
                </c:pt>
                <c:pt idx="2377">
                  <c:v>70</c:v>
                </c:pt>
                <c:pt idx="2378">
                  <c:v>71</c:v>
                </c:pt>
                <c:pt idx="2379">
                  <c:v>71</c:v>
                </c:pt>
                <c:pt idx="2380">
                  <c:v>72</c:v>
                </c:pt>
                <c:pt idx="2381">
                  <c:v>72</c:v>
                </c:pt>
                <c:pt idx="2382">
                  <c:v>73</c:v>
                </c:pt>
                <c:pt idx="2383">
                  <c:v>73</c:v>
                </c:pt>
                <c:pt idx="2384">
                  <c:v>73</c:v>
                </c:pt>
                <c:pt idx="2385">
                  <c:v>73</c:v>
                </c:pt>
                <c:pt idx="2386">
                  <c:v>73</c:v>
                </c:pt>
                <c:pt idx="2387">
                  <c:v>73</c:v>
                </c:pt>
                <c:pt idx="2388">
                  <c:v>73</c:v>
                </c:pt>
                <c:pt idx="2389">
                  <c:v>73</c:v>
                </c:pt>
                <c:pt idx="2390">
                  <c:v>73</c:v>
                </c:pt>
                <c:pt idx="2391">
                  <c:v>74</c:v>
                </c:pt>
                <c:pt idx="2392">
                  <c:v>74</c:v>
                </c:pt>
                <c:pt idx="2393">
                  <c:v>74</c:v>
                </c:pt>
                <c:pt idx="2394">
                  <c:v>74</c:v>
                </c:pt>
                <c:pt idx="2395">
                  <c:v>74</c:v>
                </c:pt>
                <c:pt idx="2396">
                  <c:v>74</c:v>
                </c:pt>
                <c:pt idx="2397">
                  <c:v>74</c:v>
                </c:pt>
                <c:pt idx="2398">
                  <c:v>74</c:v>
                </c:pt>
                <c:pt idx="2399">
                  <c:v>74</c:v>
                </c:pt>
                <c:pt idx="2400">
                  <c:v>75</c:v>
                </c:pt>
                <c:pt idx="2401">
                  <c:v>75</c:v>
                </c:pt>
                <c:pt idx="2402">
                  <c:v>76</c:v>
                </c:pt>
                <c:pt idx="2403">
                  <c:v>76</c:v>
                </c:pt>
                <c:pt idx="2404">
                  <c:v>76</c:v>
                </c:pt>
                <c:pt idx="2405">
                  <c:v>76</c:v>
                </c:pt>
                <c:pt idx="2406">
                  <c:v>77</c:v>
                </c:pt>
                <c:pt idx="2407">
                  <c:v>76</c:v>
                </c:pt>
                <c:pt idx="2408">
                  <c:v>77</c:v>
                </c:pt>
                <c:pt idx="2409">
                  <c:v>77</c:v>
                </c:pt>
                <c:pt idx="2410">
                  <c:v>77</c:v>
                </c:pt>
                <c:pt idx="2411">
                  <c:v>77</c:v>
                </c:pt>
                <c:pt idx="2412">
                  <c:v>78</c:v>
                </c:pt>
                <c:pt idx="2413">
                  <c:v>78</c:v>
                </c:pt>
                <c:pt idx="2414">
                  <c:v>78</c:v>
                </c:pt>
                <c:pt idx="2415">
                  <c:v>78</c:v>
                </c:pt>
                <c:pt idx="2416">
                  <c:v>78</c:v>
                </c:pt>
                <c:pt idx="2417">
                  <c:v>77</c:v>
                </c:pt>
                <c:pt idx="2418">
                  <c:v>77</c:v>
                </c:pt>
                <c:pt idx="2419">
                  <c:v>76</c:v>
                </c:pt>
                <c:pt idx="2420">
                  <c:v>76</c:v>
                </c:pt>
                <c:pt idx="2421">
                  <c:v>76</c:v>
                </c:pt>
                <c:pt idx="2422">
                  <c:v>77</c:v>
                </c:pt>
                <c:pt idx="2423">
                  <c:v>78</c:v>
                </c:pt>
                <c:pt idx="2424">
                  <c:v>79</c:v>
                </c:pt>
                <c:pt idx="2425">
                  <c:v>79</c:v>
                </c:pt>
                <c:pt idx="2426">
                  <c:v>80</c:v>
                </c:pt>
                <c:pt idx="2427">
                  <c:v>80</c:v>
                </c:pt>
                <c:pt idx="2428">
                  <c:v>80</c:v>
                </c:pt>
                <c:pt idx="2429">
                  <c:v>80</c:v>
                </c:pt>
                <c:pt idx="2430">
                  <c:v>79</c:v>
                </c:pt>
                <c:pt idx="2431">
                  <c:v>79</c:v>
                </c:pt>
                <c:pt idx="2432">
                  <c:v>79</c:v>
                </c:pt>
                <c:pt idx="2433">
                  <c:v>79</c:v>
                </c:pt>
                <c:pt idx="2434">
                  <c:v>78</c:v>
                </c:pt>
                <c:pt idx="2435">
                  <c:v>79</c:v>
                </c:pt>
                <c:pt idx="2436">
                  <c:v>79</c:v>
                </c:pt>
                <c:pt idx="2437">
                  <c:v>79</c:v>
                </c:pt>
                <c:pt idx="2438">
                  <c:v>80</c:v>
                </c:pt>
                <c:pt idx="2439">
                  <c:v>80</c:v>
                </c:pt>
                <c:pt idx="2440">
                  <c:v>80</c:v>
                </c:pt>
                <c:pt idx="2441">
                  <c:v>80</c:v>
                </c:pt>
                <c:pt idx="2442">
                  <c:v>80</c:v>
                </c:pt>
                <c:pt idx="2443">
                  <c:v>78</c:v>
                </c:pt>
                <c:pt idx="2444">
                  <c:v>77</c:v>
                </c:pt>
                <c:pt idx="2445">
                  <c:v>77</c:v>
                </c:pt>
                <c:pt idx="2446">
                  <c:v>76</c:v>
                </c:pt>
                <c:pt idx="2447">
                  <c:v>74</c:v>
                </c:pt>
                <c:pt idx="2448">
                  <c:v>74</c:v>
                </c:pt>
                <c:pt idx="2449">
                  <c:v>75</c:v>
                </c:pt>
                <c:pt idx="2450">
                  <c:v>75</c:v>
                </c:pt>
                <c:pt idx="2451">
                  <c:v>76</c:v>
                </c:pt>
                <c:pt idx="2452">
                  <c:v>77</c:v>
                </c:pt>
                <c:pt idx="2453">
                  <c:v>77</c:v>
                </c:pt>
                <c:pt idx="2454">
                  <c:v>78</c:v>
                </c:pt>
                <c:pt idx="2455">
                  <c:v>78</c:v>
                </c:pt>
                <c:pt idx="2456">
                  <c:v>78</c:v>
                </c:pt>
                <c:pt idx="2457">
                  <c:v>78</c:v>
                </c:pt>
                <c:pt idx="2458">
                  <c:v>78</c:v>
                </c:pt>
                <c:pt idx="2459">
                  <c:v>78</c:v>
                </c:pt>
                <c:pt idx="2460">
                  <c:v>77</c:v>
                </c:pt>
                <c:pt idx="2461">
                  <c:v>77</c:v>
                </c:pt>
                <c:pt idx="2462">
                  <c:v>77</c:v>
                </c:pt>
                <c:pt idx="2463">
                  <c:v>77</c:v>
                </c:pt>
                <c:pt idx="2464">
                  <c:v>78</c:v>
                </c:pt>
                <c:pt idx="2465">
                  <c:v>79</c:v>
                </c:pt>
                <c:pt idx="2466">
                  <c:v>79</c:v>
                </c:pt>
                <c:pt idx="2467">
                  <c:v>80</c:v>
                </c:pt>
                <c:pt idx="2468">
                  <c:v>80</c:v>
                </c:pt>
                <c:pt idx="2469">
                  <c:v>80</c:v>
                </c:pt>
                <c:pt idx="2470">
                  <c:v>80</c:v>
                </c:pt>
                <c:pt idx="2471">
                  <c:v>79</c:v>
                </c:pt>
                <c:pt idx="2472">
                  <c:v>79</c:v>
                </c:pt>
                <c:pt idx="2473">
                  <c:v>78</c:v>
                </c:pt>
                <c:pt idx="2474">
                  <c:v>77</c:v>
                </c:pt>
                <c:pt idx="2475">
                  <c:v>76</c:v>
                </c:pt>
                <c:pt idx="2476">
                  <c:v>75</c:v>
                </c:pt>
                <c:pt idx="2477">
                  <c:v>75</c:v>
                </c:pt>
                <c:pt idx="2478">
                  <c:v>75</c:v>
                </c:pt>
                <c:pt idx="2479">
                  <c:v>76</c:v>
                </c:pt>
                <c:pt idx="2480">
                  <c:v>76</c:v>
                </c:pt>
                <c:pt idx="2481">
                  <c:v>77</c:v>
                </c:pt>
                <c:pt idx="2482">
                  <c:v>78</c:v>
                </c:pt>
                <c:pt idx="2483">
                  <c:v>78</c:v>
                </c:pt>
                <c:pt idx="2484">
                  <c:v>78</c:v>
                </c:pt>
                <c:pt idx="2485">
                  <c:v>79</c:v>
                </c:pt>
                <c:pt idx="2486">
                  <c:v>79</c:v>
                </c:pt>
                <c:pt idx="2487">
                  <c:v>78</c:v>
                </c:pt>
                <c:pt idx="2488">
                  <c:v>78</c:v>
                </c:pt>
                <c:pt idx="2489">
                  <c:v>78</c:v>
                </c:pt>
                <c:pt idx="2490">
                  <c:v>78</c:v>
                </c:pt>
                <c:pt idx="2491">
                  <c:v>78</c:v>
                </c:pt>
                <c:pt idx="2492">
                  <c:v>78</c:v>
                </c:pt>
                <c:pt idx="2493">
                  <c:v>78</c:v>
                </c:pt>
                <c:pt idx="2494">
                  <c:v>78</c:v>
                </c:pt>
                <c:pt idx="2495">
                  <c:v>79</c:v>
                </c:pt>
                <c:pt idx="2496">
                  <c:v>79</c:v>
                </c:pt>
                <c:pt idx="2497">
                  <c:v>80</c:v>
                </c:pt>
                <c:pt idx="2498">
                  <c:v>79</c:v>
                </c:pt>
                <c:pt idx="2499">
                  <c:v>79</c:v>
                </c:pt>
                <c:pt idx="2500">
                  <c:v>79</c:v>
                </c:pt>
                <c:pt idx="2501">
                  <c:v>79</c:v>
                </c:pt>
                <c:pt idx="2502">
                  <c:v>79</c:v>
                </c:pt>
                <c:pt idx="2503">
                  <c:v>79</c:v>
                </c:pt>
                <c:pt idx="2504">
                  <c:v>79</c:v>
                </c:pt>
                <c:pt idx="2505">
                  <c:v>79</c:v>
                </c:pt>
                <c:pt idx="2506">
                  <c:v>80</c:v>
                </c:pt>
                <c:pt idx="2507">
                  <c:v>80</c:v>
                </c:pt>
                <c:pt idx="2508">
                  <c:v>79</c:v>
                </c:pt>
                <c:pt idx="2509">
                  <c:v>79</c:v>
                </c:pt>
                <c:pt idx="2510">
                  <c:v>78</c:v>
                </c:pt>
                <c:pt idx="2511">
                  <c:v>78</c:v>
                </c:pt>
                <c:pt idx="2512">
                  <c:v>78</c:v>
                </c:pt>
                <c:pt idx="2513">
                  <c:v>79</c:v>
                </c:pt>
                <c:pt idx="2514">
                  <c:v>80</c:v>
                </c:pt>
                <c:pt idx="2515">
                  <c:v>81</c:v>
                </c:pt>
                <c:pt idx="2516">
                  <c:v>82</c:v>
                </c:pt>
                <c:pt idx="2517">
                  <c:v>82</c:v>
                </c:pt>
                <c:pt idx="2518">
                  <c:v>83</c:v>
                </c:pt>
                <c:pt idx="2519">
                  <c:v>83</c:v>
                </c:pt>
                <c:pt idx="2520">
                  <c:v>83</c:v>
                </c:pt>
                <c:pt idx="2521">
                  <c:v>83</c:v>
                </c:pt>
                <c:pt idx="2522">
                  <c:v>83</c:v>
                </c:pt>
                <c:pt idx="2523">
                  <c:v>82</c:v>
                </c:pt>
                <c:pt idx="2524">
                  <c:v>82</c:v>
                </c:pt>
                <c:pt idx="2525">
                  <c:v>82</c:v>
                </c:pt>
                <c:pt idx="2526">
                  <c:v>82</c:v>
                </c:pt>
                <c:pt idx="2527">
                  <c:v>83</c:v>
                </c:pt>
                <c:pt idx="2528">
                  <c:v>83</c:v>
                </c:pt>
                <c:pt idx="2529">
                  <c:v>85</c:v>
                </c:pt>
                <c:pt idx="2530">
                  <c:v>85</c:v>
                </c:pt>
                <c:pt idx="2531">
                  <c:v>85</c:v>
                </c:pt>
                <c:pt idx="2532">
                  <c:v>84</c:v>
                </c:pt>
                <c:pt idx="2533">
                  <c:v>83</c:v>
                </c:pt>
                <c:pt idx="2534">
                  <c:v>82</c:v>
                </c:pt>
                <c:pt idx="2535">
                  <c:v>80</c:v>
                </c:pt>
                <c:pt idx="2536">
                  <c:v>79</c:v>
                </c:pt>
                <c:pt idx="2537">
                  <c:v>78</c:v>
                </c:pt>
                <c:pt idx="2538">
                  <c:v>77</c:v>
                </c:pt>
                <c:pt idx="2539">
                  <c:v>77</c:v>
                </c:pt>
                <c:pt idx="2540">
                  <c:v>77</c:v>
                </c:pt>
                <c:pt idx="2541">
                  <c:v>77</c:v>
                </c:pt>
                <c:pt idx="2542">
                  <c:v>78</c:v>
                </c:pt>
                <c:pt idx="2543">
                  <c:v>78</c:v>
                </c:pt>
                <c:pt idx="2544">
                  <c:v>79</c:v>
                </c:pt>
                <c:pt idx="2545">
                  <c:v>80</c:v>
                </c:pt>
                <c:pt idx="2546">
                  <c:v>80</c:v>
                </c:pt>
                <c:pt idx="2547">
                  <c:v>81</c:v>
                </c:pt>
                <c:pt idx="2548">
                  <c:v>80</c:v>
                </c:pt>
                <c:pt idx="2549">
                  <c:v>79</c:v>
                </c:pt>
                <c:pt idx="2550">
                  <c:v>78</c:v>
                </c:pt>
                <c:pt idx="2551">
                  <c:v>77</c:v>
                </c:pt>
                <c:pt idx="2552">
                  <c:v>75</c:v>
                </c:pt>
                <c:pt idx="2553">
                  <c:v>74</c:v>
                </c:pt>
                <c:pt idx="2554">
                  <c:v>74</c:v>
                </c:pt>
                <c:pt idx="2555">
                  <c:v>75</c:v>
                </c:pt>
                <c:pt idx="2556">
                  <c:v>76</c:v>
                </c:pt>
                <c:pt idx="2557">
                  <c:v>77</c:v>
                </c:pt>
                <c:pt idx="2558">
                  <c:v>78</c:v>
                </c:pt>
                <c:pt idx="2559">
                  <c:v>79</c:v>
                </c:pt>
                <c:pt idx="2560">
                  <c:v>79</c:v>
                </c:pt>
                <c:pt idx="2561">
                  <c:v>79</c:v>
                </c:pt>
                <c:pt idx="2562">
                  <c:v>79</c:v>
                </c:pt>
                <c:pt idx="2563">
                  <c:v>79</c:v>
                </c:pt>
                <c:pt idx="2564">
                  <c:v>79</c:v>
                </c:pt>
                <c:pt idx="2565">
                  <c:v>79</c:v>
                </c:pt>
                <c:pt idx="2566">
                  <c:v>79</c:v>
                </c:pt>
                <c:pt idx="2567">
                  <c:v>79</c:v>
                </c:pt>
                <c:pt idx="2568">
                  <c:v>80</c:v>
                </c:pt>
                <c:pt idx="2569">
                  <c:v>80</c:v>
                </c:pt>
                <c:pt idx="2570">
                  <c:v>81</c:v>
                </c:pt>
                <c:pt idx="2571">
                  <c:v>81</c:v>
                </c:pt>
                <c:pt idx="2572">
                  <c:v>80</c:v>
                </c:pt>
                <c:pt idx="2573">
                  <c:v>80</c:v>
                </c:pt>
                <c:pt idx="2574">
                  <c:v>79</c:v>
                </c:pt>
                <c:pt idx="2575">
                  <c:v>79</c:v>
                </c:pt>
                <c:pt idx="2576">
                  <c:v>79</c:v>
                </c:pt>
                <c:pt idx="2577">
                  <c:v>80</c:v>
                </c:pt>
                <c:pt idx="2578">
                  <c:v>80</c:v>
                </c:pt>
                <c:pt idx="2579">
                  <c:v>81</c:v>
                </c:pt>
                <c:pt idx="2580">
                  <c:v>81</c:v>
                </c:pt>
                <c:pt idx="2581">
                  <c:v>81</c:v>
                </c:pt>
                <c:pt idx="2582">
                  <c:v>82</c:v>
                </c:pt>
                <c:pt idx="2583">
                  <c:v>83</c:v>
                </c:pt>
                <c:pt idx="2584">
                  <c:v>84</c:v>
                </c:pt>
                <c:pt idx="2585">
                  <c:v>84</c:v>
                </c:pt>
                <c:pt idx="2586">
                  <c:v>83</c:v>
                </c:pt>
                <c:pt idx="2587">
                  <c:v>82</c:v>
                </c:pt>
                <c:pt idx="2588">
                  <c:v>81</c:v>
                </c:pt>
                <c:pt idx="2589">
                  <c:v>78</c:v>
                </c:pt>
                <c:pt idx="2590">
                  <c:v>77</c:v>
                </c:pt>
                <c:pt idx="2591">
                  <c:v>76</c:v>
                </c:pt>
                <c:pt idx="2592">
                  <c:v>76</c:v>
                </c:pt>
                <c:pt idx="2593">
                  <c:v>77</c:v>
                </c:pt>
                <c:pt idx="2594">
                  <c:v>77</c:v>
                </c:pt>
                <c:pt idx="2595">
                  <c:v>77</c:v>
                </c:pt>
                <c:pt idx="2596">
                  <c:v>78</c:v>
                </c:pt>
                <c:pt idx="2597">
                  <c:v>79</c:v>
                </c:pt>
                <c:pt idx="2598">
                  <c:v>79</c:v>
                </c:pt>
                <c:pt idx="2599">
                  <c:v>78</c:v>
                </c:pt>
                <c:pt idx="2600">
                  <c:v>78</c:v>
                </c:pt>
                <c:pt idx="2601">
                  <c:v>78</c:v>
                </c:pt>
                <c:pt idx="2602">
                  <c:v>78</c:v>
                </c:pt>
                <c:pt idx="2603">
                  <c:v>77</c:v>
                </c:pt>
                <c:pt idx="2604">
                  <c:v>77</c:v>
                </c:pt>
                <c:pt idx="2605">
                  <c:v>76</c:v>
                </c:pt>
                <c:pt idx="2606">
                  <c:v>76</c:v>
                </c:pt>
                <c:pt idx="2607">
                  <c:v>76</c:v>
                </c:pt>
                <c:pt idx="2608">
                  <c:v>76</c:v>
                </c:pt>
                <c:pt idx="2609">
                  <c:v>76</c:v>
                </c:pt>
                <c:pt idx="2610">
                  <c:v>76</c:v>
                </c:pt>
                <c:pt idx="2611">
                  <c:v>76</c:v>
                </c:pt>
                <c:pt idx="2612">
                  <c:v>76</c:v>
                </c:pt>
                <c:pt idx="2613">
                  <c:v>76</c:v>
                </c:pt>
                <c:pt idx="2614">
                  <c:v>76</c:v>
                </c:pt>
                <c:pt idx="2615">
                  <c:v>76</c:v>
                </c:pt>
                <c:pt idx="2616">
                  <c:v>76</c:v>
                </c:pt>
                <c:pt idx="2617">
                  <c:v>77</c:v>
                </c:pt>
                <c:pt idx="2618">
                  <c:v>78</c:v>
                </c:pt>
                <c:pt idx="2619">
                  <c:v>78</c:v>
                </c:pt>
                <c:pt idx="2620">
                  <c:v>78</c:v>
                </c:pt>
                <c:pt idx="2621">
                  <c:v>78</c:v>
                </c:pt>
                <c:pt idx="2622">
                  <c:v>77</c:v>
                </c:pt>
                <c:pt idx="2623">
                  <c:v>76</c:v>
                </c:pt>
                <c:pt idx="2624">
                  <c:v>76</c:v>
                </c:pt>
                <c:pt idx="2625">
                  <c:v>75</c:v>
                </c:pt>
                <c:pt idx="2626">
                  <c:v>76</c:v>
                </c:pt>
                <c:pt idx="2627">
                  <c:v>76</c:v>
                </c:pt>
                <c:pt idx="2628">
                  <c:v>77</c:v>
                </c:pt>
                <c:pt idx="2629">
                  <c:v>78</c:v>
                </c:pt>
                <c:pt idx="2630">
                  <c:v>79</c:v>
                </c:pt>
                <c:pt idx="2631">
                  <c:v>81</c:v>
                </c:pt>
                <c:pt idx="2632">
                  <c:v>81</c:v>
                </c:pt>
                <c:pt idx="2633">
                  <c:v>82</c:v>
                </c:pt>
                <c:pt idx="2634">
                  <c:v>82</c:v>
                </c:pt>
                <c:pt idx="2635">
                  <c:v>81</c:v>
                </c:pt>
                <c:pt idx="2636">
                  <c:v>81</c:v>
                </c:pt>
                <c:pt idx="2637">
                  <c:v>78</c:v>
                </c:pt>
                <c:pt idx="2638">
                  <c:v>77</c:v>
                </c:pt>
                <c:pt idx="2639">
                  <c:v>76</c:v>
                </c:pt>
                <c:pt idx="2640">
                  <c:v>76</c:v>
                </c:pt>
                <c:pt idx="2641">
                  <c:v>76</c:v>
                </c:pt>
                <c:pt idx="2642">
                  <c:v>76</c:v>
                </c:pt>
                <c:pt idx="2643">
                  <c:v>76</c:v>
                </c:pt>
                <c:pt idx="2644">
                  <c:v>77</c:v>
                </c:pt>
                <c:pt idx="2645">
                  <c:v>78</c:v>
                </c:pt>
                <c:pt idx="2646">
                  <c:v>78</c:v>
                </c:pt>
                <c:pt idx="2647">
                  <c:v>78</c:v>
                </c:pt>
                <c:pt idx="2648">
                  <c:v>79</c:v>
                </c:pt>
                <c:pt idx="2649">
                  <c:v>78</c:v>
                </c:pt>
                <c:pt idx="2650">
                  <c:v>78</c:v>
                </c:pt>
                <c:pt idx="2651">
                  <c:v>78</c:v>
                </c:pt>
                <c:pt idx="2652">
                  <c:v>78</c:v>
                </c:pt>
                <c:pt idx="2653">
                  <c:v>78</c:v>
                </c:pt>
                <c:pt idx="2654">
                  <c:v>78</c:v>
                </c:pt>
                <c:pt idx="2655">
                  <c:v>79</c:v>
                </c:pt>
                <c:pt idx="2656">
                  <c:v>79</c:v>
                </c:pt>
                <c:pt idx="2657">
                  <c:v>79</c:v>
                </c:pt>
                <c:pt idx="2658">
                  <c:v>78</c:v>
                </c:pt>
                <c:pt idx="2659">
                  <c:v>78</c:v>
                </c:pt>
                <c:pt idx="2660">
                  <c:v>78</c:v>
                </c:pt>
                <c:pt idx="2661">
                  <c:v>78</c:v>
                </c:pt>
                <c:pt idx="2662">
                  <c:v>79</c:v>
                </c:pt>
                <c:pt idx="2663">
                  <c:v>79</c:v>
                </c:pt>
                <c:pt idx="2664">
                  <c:v>78</c:v>
                </c:pt>
                <c:pt idx="2665">
                  <c:v>77</c:v>
                </c:pt>
                <c:pt idx="2666">
                  <c:v>76</c:v>
                </c:pt>
                <c:pt idx="2667">
                  <c:v>76</c:v>
                </c:pt>
                <c:pt idx="2668">
                  <c:v>75</c:v>
                </c:pt>
                <c:pt idx="2669">
                  <c:v>76</c:v>
                </c:pt>
                <c:pt idx="2670">
                  <c:v>76</c:v>
                </c:pt>
                <c:pt idx="2671">
                  <c:v>76</c:v>
                </c:pt>
                <c:pt idx="2672">
                  <c:v>76</c:v>
                </c:pt>
                <c:pt idx="2673">
                  <c:v>76</c:v>
                </c:pt>
                <c:pt idx="2674">
                  <c:v>76</c:v>
                </c:pt>
                <c:pt idx="2675">
                  <c:v>77</c:v>
                </c:pt>
                <c:pt idx="2676">
                  <c:v>77</c:v>
                </c:pt>
                <c:pt idx="2677">
                  <c:v>78</c:v>
                </c:pt>
                <c:pt idx="2678">
                  <c:v>78</c:v>
                </c:pt>
                <c:pt idx="2679">
                  <c:v>79</c:v>
                </c:pt>
                <c:pt idx="2680">
                  <c:v>79</c:v>
                </c:pt>
                <c:pt idx="2681">
                  <c:v>80</c:v>
                </c:pt>
                <c:pt idx="2682">
                  <c:v>79</c:v>
                </c:pt>
                <c:pt idx="2683">
                  <c:v>79</c:v>
                </c:pt>
                <c:pt idx="2684">
                  <c:v>78</c:v>
                </c:pt>
                <c:pt idx="2685">
                  <c:v>78</c:v>
                </c:pt>
                <c:pt idx="2686">
                  <c:v>77</c:v>
                </c:pt>
                <c:pt idx="2687">
                  <c:v>77</c:v>
                </c:pt>
                <c:pt idx="2688">
                  <c:v>77</c:v>
                </c:pt>
                <c:pt idx="2689">
                  <c:v>77</c:v>
                </c:pt>
                <c:pt idx="2690">
                  <c:v>78</c:v>
                </c:pt>
                <c:pt idx="2691">
                  <c:v>77</c:v>
                </c:pt>
                <c:pt idx="2692">
                  <c:v>77</c:v>
                </c:pt>
                <c:pt idx="2693">
                  <c:v>77</c:v>
                </c:pt>
                <c:pt idx="2694">
                  <c:v>76</c:v>
                </c:pt>
                <c:pt idx="2695">
                  <c:v>76</c:v>
                </c:pt>
                <c:pt idx="2696">
                  <c:v>76</c:v>
                </c:pt>
                <c:pt idx="2697">
                  <c:v>76</c:v>
                </c:pt>
                <c:pt idx="2698">
                  <c:v>76</c:v>
                </c:pt>
                <c:pt idx="2699">
                  <c:v>76</c:v>
                </c:pt>
                <c:pt idx="2700">
                  <c:v>76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List1!$F$14</c:f>
              <c:strCache>
                <c:ptCount val="1"/>
                <c:pt idx="0">
                  <c:v>Hladina hluku [dB]</c:v>
                </c:pt>
              </c:strCache>
            </c:strRef>
          </c:tx>
          <c:spPr>
            <a:ln w="6350">
              <a:solidFill>
                <a:srgbClr val="0070C0"/>
              </a:solidFill>
            </a:ln>
          </c:spPr>
          <c:marker>
            <c:symbol val="none"/>
          </c:marker>
          <c:val>
            <c:numRef>
              <c:f>List1!$G$19:$G$2719</c:f>
              <c:numCache>
                <c:formatCode>0.00</c:formatCode>
                <c:ptCount val="2701"/>
                <c:pt idx="0">
                  <c:v>70.97</c:v>
                </c:pt>
                <c:pt idx="1">
                  <c:v>74.040000000000006</c:v>
                </c:pt>
                <c:pt idx="2">
                  <c:v>71.2</c:v>
                </c:pt>
                <c:pt idx="3">
                  <c:v>69.89</c:v>
                </c:pt>
                <c:pt idx="4">
                  <c:v>76.599999999999994</c:v>
                </c:pt>
                <c:pt idx="5">
                  <c:v>75.42</c:v>
                </c:pt>
                <c:pt idx="6">
                  <c:v>75.48</c:v>
                </c:pt>
                <c:pt idx="7">
                  <c:v>73.180000000000007</c:v>
                </c:pt>
                <c:pt idx="8">
                  <c:v>70.28</c:v>
                </c:pt>
                <c:pt idx="9">
                  <c:v>74.650000000000006</c:v>
                </c:pt>
                <c:pt idx="10">
                  <c:v>72.33</c:v>
                </c:pt>
                <c:pt idx="11">
                  <c:v>73.08</c:v>
                </c:pt>
                <c:pt idx="12">
                  <c:v>72.849999999999994</c:v>
                </c:pt>
                <c:pt idx="13">
                  <c:v>69.95</c:v>
                </c:pt>
                <c:pt idx="14">
                  <c:v>67.930000000000007</c:v>
                </c:pt>
                <c:pt idx="15">
                  <c:v>65.11</c:v>
                </c:pt>
                <c:pt idx="16">
                  <c:v>62.21</c:v>
                </c:pt>
                <c:pt idx="17">
                  <c:v>64.5</c:v>
                </c:pt>
                <c:pt idx="18">
                  <c:v>72.33</c:v>
                </c:pt>
                <c:pt idx="19">
                  <c:v>74.13</c:v>
                </c:pt>
                <c:pt idx="20">
                  <c:v>75.510000000000005</c:v>
                </c:pt>
                <c:pt idx="21">
                  <c:v>72.61</c:v>
                </c:pt>
                <c:pt idx="22">
                  <c:v>69.72</c:v>
                </c:pt>
                <c:pt idx="23">
                  <c:v>76.3</c:v>
                </c:pt>
                <c:pt idx="24">
                  <c:v>76.3</c:v>
                </c:pt>
                <c:pt idx="25">
                  <c:v>83.96</c:v>
                </c:pt>
                <c:pt idx="26">
                  <c:v>82.5</c:v>
                </c:pt>
                <c:pt idx="27">
                  <c:v>79.599999999999994</c:v>
                </c:pt>
                <c:pt idx="28">
                  <c:v>76.709999999999994</c:v>
                </c:pt>
                <c:pt idx="29">
                  <c:v>75.67</c:v>
                </c:pt>
                <c:pt idx="30">
                  <c:v>74.34</c:v>
                </c:pt>
                <c:pt idx="31">
                  <c:v>76.94</c:v>
                </c:pt>
                <c:pt idx="32">
                  <c:v>75.569999999999993</c:v>
                </c:pt>
                <c:pt idx="33">
                  <c:v>72.680000000000007</c:v>
                </c:pt>
                <c:pt idx="34">
                  <c:v>71.27</c:v>
                </c:pt>
                <c:pt idx="35">
                  <c:v>68.430000000000007</c:v>
                </c:pt>
                <c:pt idx="36">
                  <c:v>79.11</c:v>
                </c:pt>
                <c:pt idx="37">
                  <c:v>77.09</c:v>
                </c:pt>
                <c:pt idx="38">
                  <c:v>74.2</c:v>
                </c:pt>
                <c:pt idx="39">
                  <c:v>71.3</c:v>
                </c:pt>
                <c:pt idx="40">
                  <c:v>69.13</c:v>
                </c:pt>
                <c:pt idx="41">
                  <c:v>67.38</c:v>
                </c:pt>
                <c:pt idx="42">
                  <c:v>64.48</c:v>
                </c:pt>
                <c:pt idx="43">
                  <c:v>61.59</c:v>
                </c:pt>
                <c:pt idx="44">
                  <c:v>72.739999999999995</c:v>
                </c:pt>
                <c:pt idx="45">
                  <c:v>74.31</c:v>
                </c:pt>
                <c:pt idx="46">
                  <c:v>71.41</c:v>
                </c:pt>
                <c:pt idx="47">
                  <c:v>68.53</c:v>
                </c:pt>
                <c:pt idx="48">
                  <c:v>67.430000000000007</c:v>
                </c:pt>
                <c:pt idx="49">
                  <c:v>64.540000000000006</c:v>
                </c:pt>
                <c:pt idx="50">
                  <c:v>62.97</c:v>
                </c:pt>
                <c:pt idx="51">
                  <c:v>61.63</c:v>
                </c:pt>
                <c:pt idx="52">
                  <c:v>61.75</c:v>
                </c:pt>
                <c:pt idx="53">
                  <c:v>64.37</c:v>
                </c:pt>
                <c:pt idx="54">
                  <c:v>64.319999999999993</c:v>
                </c:pt>
                <c:pt idx="55">
                  <c:v>65.14</c:v>
                </c:pt>
                <c:pt idx="56">
                  <c:v>67.989999999999995</c:v>
                </c:pt>
                <c:pt idx="57">
                  <c:v>65.260000000000005</c:v>
                </c:pt>
                <c:pt idx="58">
                  <c:v>62.36</c:v>
                </c:pt>
                <c:pt idx="59">
                  <c:v>59.62</c:v>
                </c:pt>
                <c:pt idx="60">
                  <c:v>56.79</c:v>
                </c:pt>
                <c:pt idx="61">
                  <c:v>65.540000000000006</c:v>
                </c:pt>
                <c:pt idx="62">
                  <c:v>65.010000000000005</c:v>
                </c:pt>
                <c:pt idx="63">
                  <c:v>62.95</c:v>
                </c:pt>
                <c:pt idx="64">
                  <c:v>75.900000000000006</c:v>
                </c:pt>
                <c:pt idx="65">
                  <c:v>75.41</c:v>
                </c:pt>
                <c:pt idx="66">
                  <c:v>72.52</c:v>
                </c:pt>
                <c:pt idx="67">
                  <c:v>69.849999999999994</c:v>
                </c:pt>
                <c:pt idx="68">
                  <c:v>68.77</c:v>
                </c:pt>
                <c:pt idx="69">
                  <c:v>66.5</c:v>
                </c:pt>
                <c:pt idx="70">
                  <c:v>73.42</c:v>
                </c:pt>
                <c:pt idx="71">
                  <c:v>71.599999999999994</c:v>
                </c:pt>
                <c:pt idx="72">
                  <c:v>72.36</c:v>
                </c:pt>
                <c:pt idx="73">
                  <c:v>71.5</c:v>
                </c:pt>
                <c:pt idx="74">
                  <c:v>71.19</c:v>
                </c:pt>
                <c:pt idx="75">
                  <c:v>72.959999999999994</c:v>
                </c:pt>
                <c:pt idx="76">
                  <c:v>71.77</c:v>
                </c:pt>
                <c:pt idx="77">
                  <c:v>72.569999999999993</c:v>
                </c:pt>
                <c:pt idx="78">
                  <c:v>71.11</c:v>
                </c:pt>
                <c:pt idx="79">
                  <c:v>68.22</c:v>
                </c:pt>
                <c:pt idx="80">
                  <c:v>65.319999999999993</c:v>
                </c:pt>
                <c:pt idx="81">
                  <c:v>63.54</c:v>
                </c:pt>
                <c:pt idx="82">
                  <c:v>71.91</c:v>
                </c:pt>
                <c:pt idx="83">
                  <c:v>72.290000000000006</c:v>
                </c:pt>
                <c:pt idx="84">
                  <c:v>69.7</c:v>
                </c:pt>
                <c:pt idx="85">
                  <c:v>71.19</c:v>
                </c:pt>
                <c:pt idx="86">
                  <c:v>74.67</c:v>
                </c:pt>
                <c:pt idx="87">
                  <c:v>71.900000000000006</c:v>
                </c:pt>
                <c:pt idx="88">
                  <c:v>71.48</c:v>
                </c:pt>
                <c:pt idx="89">
                  <c:v>70.319999999999993</c:v>
                </c:pt>
                <c:pt idx="90">
                  <c:v>69.540000000000006</c:v>
                </c:pt>
                <c:pt idx="91">
                  <c:v>68.81</c:v>
                </c:pt>
                <c:pt idx="92">
                  <c:v>65.91</c:v>
                </c:pt>
                <c:pt idx="93">
                  <c:v>63.62</c:v>
                </c:pt>
                <c:pt idx="94">
                  <c:v>70.5</c:v>
                </c:pt>
                <c:pt idx="95">
                  <c:v>68.02</c:v>
                </c:pt>
                <c:pt idx="96">
                  <c:v>68.12</c:v>
                </c:pt>
                <c:pt idx="97">
                  <c:v>71.75</c:v>
                </c:pt>
                <c:pt idx="98">
                  <c:v>68.86</c:v>
                </c:pt>
                <c:pt idx="99">
                  <c:v>71.3</c:v>
                </c:pt>
                <c:pt idx="100">
                  <c:v>70.47</c:v>
                </c:pt>
                <c:pt idx="101">
                  <c:v>70.81</c:v>
                </c:pt>
                <c:pt idx="102">
                  <c:v>68.95</c:v>
                </c:pt>
                <c:pt idx="103">
                  <c:v>70.75</c:v>
                </c:pt>
                <c:pt idx="104">
                  <c:v>68.53</c:v>
                </c:pt>
                <c:pt idx="105">
                  <c:v>65.63</c:v>
                </c:pt>
                <c:pt idx="106">
                  <c:v>62.74</c:v>
                </c:pt>
                <c:pt idx="107">
                  <c:v>69.599999999999994</c:v>
                </c:pt>
                <c:pt idx="108">
                  <c:v>67.44</c:v>
                </c:pt>
                <c:pt idx="109">
                  <c:v>64.55</c:v>
                </c:pt>
                <c:pt idx="110">
                  <c:v>66.319999999999993</c:v>
                </c:pt>
                <c:pt idx="111">
                  <c:v>68.099999999999994</c:v>
                </c:pt>
                <c:pt idx="112">
                  <c:v>68.89</c:v>
                </c:pt>
                <c:pt idx="113">
                  <c:v>66.7</c:v>
                </c:pt>
                <c:pt idx="114">
                  <c:v>65.209999999999994</c:v>
                </c:pt>
                <c:pt idx="115">
                  <c:v>66.98</c:v>
                </c:pt>
                <c:pt idx="116">
                  <c:v>69.260000000000005</c:v>
                </c:pt>
                <c:pt idx="117">
                  <c:v>69.03</c:v>
                </c:pt>
                <c:pt idx="118">
                  <c:v>66.14</c:v>
                </c:pt>
                <c:pt idx="119">
                  <c:v>66.319999999999993</c:v>
                </c:pt>
                <c:pt idx="120">
                  <c:v>67.44</c:v>
                </c:pt>
                <c:pt idx="121">
                  <c:v>66.069999999999993</c:v>
                </c:pt>
                <c:pt idx="122">
                  <c:v>65.28</c:v>
                </c:pt>
                <c:pt idx="123">
                  <c:v>64.22</c:v>
                </c:pt>
                <c:pt idx="124">
                  <c:v>75.400000000000006</c:v>
                </c:pt>
                <c:pt idx="125">
                  <c:v>75.02</c:v>
                </c:pt>
                <c:pt idx="126">
                  <c:v>72.12</c:v>
                </c:pt>
                <c:pt idx="127">
                  <c:v>69.23</c:v>
                </c:pt>
                <c:pt idx="128">
                  <c:v>72.33</c:v>
                </c:pt>
                <c:pt idx="129">
                  <c:v>73.37</c:v>
                </c:pt>
                <c:pt idx="130">
                  <c:v>78.69</c:v>
                </c:pt>
                <c:pt idx="131">
                  <c:v>75.790000000000006</c:v>
                </c:pt>
                <c:pt idx="132">
                  <c:v>74.94</c:v>
                </c:pt>
                <c:pt idx="133">
                  <c:v>78.88</c:v>
                </c:pt>
                <c:pt idx="134">
                  <c:v>75.98</c:v>
                </c:pt>
                <c:pt idx="135">
                  <c:v>73.09</c:v>
                </c:pt>
                <c:pt idx="136">
                  <c:v>70.19</c:v>
                </c:pt>
                <c:pt idx="137">
                  <c:v>73.48</c:v>
                </c:pt>
                <c:pt idx="138">
                  <c:v>70.650000000000006</c:v>
                </c:pt>
                <c:pt idx="139">
                  <c:v>69.67</c:v>
                </c:pt>
                <c:pt idx="140">
                  <c:v>68.680000000000007</c:v>
                </c:pt>
                <c:pt idx="141">
                  <c:v>67.62</c:v>
                </c:pt>
                <c:pt idx="142">
                  <c:v>68.989999999999995</c:v>
                </c:pt>
                <c:pt idx="143">
                  <c:v>67.17</c:v>
                </c:pt>
                <c:pt idx="144">
                  <c:v>64.28</c:v>
                </c:pt>
                <c:pt idx="145">
                  <c:v>68.25</c:v>
                </c:pt>
                <c:pt idx="146">
                  <c:v>69.52</c:v>
                </c:pt>
                <c:pt idx="147">
                  <c:v>66.680000000000007</c:v>
                </c:pt>
                <c:pt idx="148">
                  <c:v>67.97</c:v>
                </c:pt>
                <c:pt idx="149">
                  <c:v>71.540000000000006</c:v>
                </c:pt>
                <c:pt idx="150">
                  <c:v>68.64</c:v>
                </c:pt>
                <c:pt idx="151">
                  <c:v>65.75</c:v>
                </c:pt>
                <c:pt idx="152">
                  <c:v>62.85</c:v>
                </c:pt>
                <c:pt idx="153">
                  <c:v>68.400000000000006</c:v>
                </c:pt>
                <c:pt idx="154">
                  <c:v>69.400000000000006</c:v>
                </c:pt>
                <c:pt idx="155">
                  <c:v>68.17</c:v>
                </c:pt>
                <c:pt idx="156">
                  <c:v>65.58</c:v>
                </c:pt>
                <c:pt idx="157">
                  <c:v>62.8</c:v>
                </c:pt>
                <c:pt idx="158">
                  <c:v>67.540000000000006</c:v>
                </c:pt>
                <c:pt idx="159">
                  <c:v>73.680000000000007</c:v>
                </c:pt>
                <c:pt idx="160">
                  <c:v>77.56</c:v>
                </c:pt>
                <c:pt idx="161">
                  <c:v>74.67</c:v>
                </c:pt>
                <c:pt idx="162">
                  <c:v>71.77</c:v>
                </c:pt>
                <c:pt idx="163">
                  <c:v>68.88</c:v>
                </c:pt>
                <c:pt idx="164">
                  <c:v>66.27</c:v>
                </c:pt>
                <c:pt idx="165">
                  <c:v>67.34</c:v>
                </c:pt>
                <c:pt idx="166">
                  <c:v>69.38</c:v>
                </c:pt>
                <c:pt idx="167">
                  <c:v>66.58</c:v>
                </c:pt>
                <c:pt idx="168">
                  <c:v>65.760000000000005</c:v>
                </c:pt>
                <c:pt idx="169">
                  <c:v>64.84</c:v>
                </c:pt>
                <c:pt idx="170">
                  <c:v>66.44</c:v>
                </c:pt>
                <c:pt idx="171">
                  <c:v>66.59</c:v>
                </c:pt>
                <c:pt idx="172">
                  <c:v>64.94</c:v>
                </c:pt>
                <c:pt idx="173">
                  <c:v>64.42</c:v>
                </c:pt>
                <c:pt idx="174">
                  <c:v>68.5</c:v>
                </c:pt>
                <c:pt idx="175">
                  <c:v>67.349999999999994</c:v>
                </c:pt>
                <c:pt idx="176">
                  <c:v>64.989999999999995</c:v>
                </c:pt>
                <c:pt idx="177">
                  <c:v>65.87</c:v>
                </c:pt>
                <c:pt idx="178">
                  <c:v>64.25</c:v>
                </c:pt>
                <c:pt idx="179">
                  <c:v>62.63</c:v>
                </c:pt>
                <c:pt idx="180">
                  <c:v>60.01</c:v>
                </c:pt>
                <c:pt idx="181">
                  <c:v>64.12</c:v>
                </c:pt>
                <c:pt idx="182">
                  <c:v>65.31</c:v>
                </c:pt>
                <c:pt idx="183">
                  <c:v>67.849999999999994</c:v>
                </c:pt>
                <c:pt idx="184">
                  <c:v>68.14</c:v>
                </c:pt>
                <c:pt idx="185">
                  <c:v>65.34</c:v>
                </c:pt>
                <c:pt idx="186">
                  <c:v>62.45</c:v>
                </c:pt>
                <c:pt idx="187">
                  <c:v>59.61</c:v>
                </c:pt>
                <c:pt idx="188">
                  <c:v>58.34</c:v>
                </c:pt>
                <c:pt idx="189">
                  <c:v>62.36</c:v>
                </c:pt>
                <c:pt idx="190">
                  <c:v>63.63</c:v>
                </c:pt>
                <c:pt idx="191">
                  <c:v>66.040000000000006</c:v>
                </c:pt>
                <c:pt idx="192">
                  <c:v>65.94</c:v>
                </c:pt>
                <c:pt idx="193">
                  <c:v>63.05</c:v>
                </c:pt>
                <c:pt idx="194">
                  <c:v>60.15</c:v>
                </c:pt>
                <c:pt idx="195">
                  <c:v>57.26</c:v>
                </c:pt>
                <c:pt idx="196">
                  <c:v>59.3</c:v>
                </c:pt>
                <c:pt idx="197">
                  <c:v>62.36</c:v>
                </c:pt>
                <c:pt idx="198">
                  <c:v>59.46</c:v>
                </c:pt>
                <c:pt idx="199">
                  <c:v>59.18</c:v>
                </c:pt>
                <c:pt idx="200">
                  <c:v>68.55</c:v>
                </c:pt>
                <c:pt idx="201">
                  <c:v>69.650000000000006</c:v>
                </c:pt>
                <c:pt idx="202">
                  <c:v>67.069999999999993</c:v>
                </c:pt>
                <c:pt idx="203">
                  <c:v>65.22</c:v>
                </c:pt>
                <c:pt idx="204">
                  <c:v>62.32</c:v>
                </c:pt>
                <c:pt idx="205">
                  <c:v>63.79</c:v>
                </c:pt>
                <c:pt idx="206">
                  <c:v>67.22</c:v>
                </c:pt>
                <c:pt idx="207">
                  <c:v>66.08</c:v>
                </c:pt>
                <c:pt idx="208">
                  <c:v>68.680000000000007</c:v>
                </c:pt>
                <c:pt idx="209">
                  <c:v>72.77</c:v>
                </c:pt>
                <c:pt idx="210">
                  <c:v>73.900000000000006</c:v>
                </c:pt>
                <c:pt idx="211">
                  <c:v>74.37</c:v>
                </c:pt>
                <c:pt idx="212">
                  <c:v>74.849999999999994</c:v>
                </c:pt>
                <c:pt idx="213">
                  <c:v>71.959999999999994</c:v>
                </c:pt>
                <c:pt idx="214">
                  <c:v>69.069999999999993</c:v>
                </c:pt>
                <c:pt idx="215">
                  <c:v>69.5</c:v>
                </c:pt>
                <c:pt idx="216">
                  <c:v>67.98</c:v>
                </c:pt>
                <c:pt idx="217">
                  <c:v>85.56</c:v>
                </c:pt>
                <c:pt idx="218">
                  <c:v>85.1</c:v>
                </c:pt>
                <c:pt idx="219">
                  <c:v>82.2</c:v>
                </c:pt>
                <c:pt idx="220">
                  <c:v>79.31</c:v>
                </c:pt>
                <c:pt idx="221">
                  <c:v>76.41</c:v>
                </c:pt>
                <c:pt idx="222">
                  <c:v>73.52</c:v>
                </c:pt>
                <c:pt idx="223">
                  <c:v>70.63</c:v>
                </c:pt>
                <c:pt idx="224">
                  <c:v>67.73</c:v>
                </c:pt>
                <c:pt idx="225">
                  <c:v>64.83</c:v>
                </c:pt>
                <c:pt idx="226">
                  <c:v>61.94</c:v>
                </c:pt>
                <c:pt idx="227">
                  <c:v>67.47</c:v>
                </c:pt>
                <c:pt idx="228">
                  <c:v>72.75</c:v>
                </c:pt>
                <c:pt idx="229">
                  <c:v>69.849999999999994</c:v>
                </c:pt>
                <c:pt idx="230">
                  <c:v>67.010000000000005</c:v>
                </c:pt>
                <c:pt idx="231">
                  <c:v>66.22</c:v>
                </c:pt>
                <c:pt idx="232">
                  <c:v>63.56</c:v>
                </c:pt>
                <c:pt idx="233">
                  <c:v>60.67</c:v>
                </c:pt>
                <c:pt idx="234">
                  <c:v>58.78</c:v>
                </c:pt>
                <c:pt idx="235">
                  <c:v>57.21</c:v>
                </c:pt>
                <c:pt idx="236">
                  <c:v>54.79</c:v>
                </c:pt>
                <c:pt idx="237">
                  <c:v>57.79</c:v>
                </c:pt>
                <c:pt idx="238">
                  <c:v>57.86</c:v>
                </c:pt>
                <c:pt idx="239">
                  <c:v>58.9</c:v>
                </c:pt>
                <c:pt idx="240">
                  <c:v>57.49</c:v>
                </c:pt>
                <c:pt idx="241">
                  <c:v>59.55</c:v>
                </c:pt>
                <c:pt idx="242">
                  <c:v>58.48</c:v>
                </c:pt>
                <c:pt idx="243">
                  <c:v>55.59</c:v>
                </c:pt>
                <c:pt idx="244">
                  <c:v>64.400000000000006</c:v>
                </c:pt>
                <c:pt idx="245">
                  <c:v>68</c:v>
                </c:pt>
                <c:pt idx="246">
                  <c:v>65.099999999999994</c:v>
                </c:pt>
                <c:pt idx="247">
                  <c:v>62.21</c:v>
                </c:pt>
                <c:pt idx="248">
                  <c:v>59.54</c:v>
                </c:pt>
                <c:pt idx="249">
                  <c:v>56.73</c:v>
                </c:pt>
                <c:pt idx="250">
                  <c:v>54.38</c:v>
                </c:pt>
                <c:pt idx="251">
                  <c:v>67.48</c:v>
                </c:pt>
                <c:pt idx="252">
                  <c:v>72.260000000000005</c:v>
                </c:pt>
                <c:pt idx="253">
                  <c:v>70.260000000000005</c:v>
                </c:pt>
                <c:pt idx="254">
                  <c:v>67.61</c:v>
                </c:pt>
                <c:pt idx="255">
                  <c:v>64.849999999999994</c:v>
                </c:pt>
                <c:pt idx="256">
                  <c:v>61.96</c:v>
                </c:pt>
                <c:pt idx="257">
                  <c:v>59.06</c:v>
                </c:pt>
                <c:pt idx="258">
                  <c:v>56.17</c:v>
                </c:pt>
                <c:pt idx="259">
                  <c:v>53.65</c:v>
                </c:pt>
                <c:pt idx="260">
                  <c:v>62.75</c:v>
                </c:pt>
                <c:pt idx="261">
                  <c:v>64.81</c:v>
                </c:pt>
                <c:pt idx="262">
                  <c:v>64.73</c:v>
                </c:pt>
                <c:pt idx="263">
                  <c:v>61.83</c:v>
                </c:pt>
                <c:pt idx="264">
                  <c:v>59.33</c:v>
                </c:pt>
                <c:pt idx="265">
                  <c:v>63.73</c:v>
                </c:pt>
                <c:pt idx="266">
                  <c:v>62.14</c:v>
                </c:pt>
                <c:pt idx="267">
                  <c:v>60.13</c:v>
                </c:pt>
                <c:pt idx="268">
                  <c:v>57.53</c:v>
                </c:pt>
                <c:pt idx="269">
                  <c:v>57.26</c:v>
                </c:pt>
                <c:pt idx="270">
                  <c:v>61.92</c:v>
                </c:pt>
                <c:pt idx="271">
                  <c:v>75.92</c:v>
                </c:pt>
                <c:pt idx="272">
                  <c:v>73.23</c:v>
                </c:pt>
                <c:pt idx="273">
                  <c:v>70.34</c:v>
                </c:pt>
                <c:pt idx="274">
                  <c:v>67.44</c:v>
                </c:pt>
                <c:pt idx="275">
                  <c:v>64.55</c:v>
                </c:pt>
                <c:pt idx="276">
                  <c:v>61.66</c:v>
                </c:pt>
                <c:pt idx="277">
                  <c:v>58.76</c:v>
                </c:pt>
                <c:pt idx="278">
                  <c:v>60.77</c:v>
                </c:pt>
                <c:pt idx="279">
                  <c:v>62.6</c:v>
                </c:pt>
                <c:pt idx="280">
                  <c:v>61.15</c:v>
                </c:pt>
                <c:pt idx="281">
                  <c:v>61.74</c:v>
                </c:pt>
                <c:pt idx="282">
                  <c:v>61.54</c:v>
                </c:pt>
                <c:pt idx="283">
                  <c:v>58.88</c:v>
                </c:pt>
                <c:pt idx="284">
                  <c:v>58.91</c:v>
                </c:pt>
                <c:pt idx="285">
                  <c:v>56.94</c:v>
                </c:pt>
                <c:pt idx="286">
                  <c:v>54.05</c:v>
                </c:pt>
                <c:pt idx="287">
                  <c:v>51.15</c:v>
                </c:pt>
                <c:pt idx="288">
                  <c:v>57.06</c:v>
                </c:pt>
                <c:pt idx="289">
                  <c:v>63.85</c:v>
                </c:pt>
                <c:pt idx="290">
                  <c:v>63.42</c:v>
                </c:pt>
                <c:pt idx="291">
                  <c:v>65.75</c:v>
                </c:pt>
                <c:pt idx="292">
                  <c:v>62.94</c:v>
                </c:pt>
                <c:pt idx="293">
                  <c:v>60.04</c:v>
                </c:pt>
                <c:pt idx="294">
                  <c:v>57.15</c:v>
                </c:pt>
                <c:pt idx="295">
                  <c:v>54.25</c:v>
                </c:pt>
                <c:pt idx="296">
                  <c:v>51.36</c:v>
                </c:pt>
                <c:pt idx="297">
                  <c:v>48.89</c:v>
                </c:pt>
                <c:pt idx="298">
                  <c:v>49.44</c:v>
                </c:pt>
                <c:pt idx="299">
                  <c:v>52.39</c:v>
                </c:pt>
                <c:pt idx="300">
                  <c:v>56.04</c:v>
                </c:pt>
                <c:pt idx="301">
                  <c:v>53.14</c:v>
                </c:pt>
                <c:pt idx="302">
                  <c:v>66.25</c:v>
                </c:pt>
                <c:pt idx="303">
                  <c:v>71.459999999999994</c:v>
                </c:pt>
                <c:pt idx="304">
                  <c:v>68.569999999999993</c:v>
                </c:pt>
                <c:pt idx="305">
                  <c:v>65.67</c:v>
                </c:pt>
                <c:pt idx="306">
                  <c:v>71.099999999999994</c:v>
                </c:pt>
                <c:pt idx="307">
                  <c:v>69.34</c:v>
                </c:pt>
                <c:pt idx="308">
                  <c:v>66.44</c:v>
                </c:pt>
                <c:pt idx="309">
                  <c:v>63.55</c:v>
                </c:pt>
                <c:pt idx="310">
                  <c:v>60.65</c:v>
                </c:pt>
                <c:pt idx="311">
                  <c:v>57.75</c:v>
                </c:pt>
                <c:pt idx="312">
                  <c:v>56.4</c:v>
                </c:pt>
                <c:pt idx="313">
                  <c:v>62.31</c:v>
                </c:pt>
                <c:pt idx="314">
                  <c:v>70.77</c:v>
                </c:pt>
                <c:pt idx="315">
                  <c:v>70.709999999999994</c:v>
                </c:pt>
                <c:pt idx="316">
                  <c:v>75.42</c:v>
                </c:pt>
                <c:pt idx="317">
                  <c:v>76.84</c:v>
                </c:pt>
                <c:pt idx="318">
                  <c:v>76.09</c:v>
                </c:pt>
                <c:pt idx="319">
                  <c:v>74.23</c:v>
                </c:pt>
                <c:pt idx="320">
                  <c:v>72.400000000000006</c:v>
                </c:pt>
                <c:pt idx="321">
                  <c:v>71.55</c:v>
                </c:pt>
                <c:pt idx="322">
                  <c:v>69.95</c:v>
                </c:pt>
                <c:pt idx="323">
                  <c:v>67.53</c:v>
                </c:pt>
                <c:pt idx="324">
                  <c:v>64.63</c:v>
                </c:pt>
                <c:pt idx="325">
                  <c:v>61.74</c:v>
                </c:pt>
                <c:pt idx="326">
                  <c:v>60.4</c:v>
                </c:pt>
                <c:pt idx="327">
                  <c:v>58.28</c:v>
                </c:pt>
                <c:pt idx="328">
                  <c:v>55.81</c:v>
                </c:pt>
                <c:pt idx="329">
                  <c:v>53.29</c:v>
                </c:pt>
                <c:pt idx="330">
                  <c:v>55.38</c:v>
                </c:pt>
                <c:pt idx="331">
                  <c:v>56.83</c:v>
                </c:pt>
                <c:pt idx="332">
                  <c:v>65.2</c:v>
                </c:pt>
                <c:pt idx="333">
                  <c:v>62.84</c:v>
                </c:pt>
                <c:pt idx="334">
                  <c:v>65.760000000000005</c:v>
                </c:pt>
                <c:pt idx="335">
                  <c:v>67.31</c:v>
                </c:pt>
                <c:pt idx="336">
                  <c:v>68.7</c:v>
                </c:pt>
                <c:pt idx="337">
                  <c:v>66.73</c:v>
                </c:pt>
                <c:pt idx="338">
                  <c:v>63.83</c:v>
                </c:pt>
                <c:pt idx="339">
                  <c:v>63.13</c:v>
                </c:pt>
                <c:pt idx="340">
                  <c:v>61.28</c:v>
                </c:pt>
                <c:pt idx="341">
                  <c:v>58.39</c:v>
                </c:pt>
                <c:pt idx="342">
                  <c:v>55.55</c:v>
                </c:pt>
                <c:pt idx="343">
                  <c:v>56.62</c:v>
                </c:pt>
                <c:pt idx="344">
                  <c:v>61.77</c:v>
                </c:pt>
                <c:pt idx="345">
                  <c:v>60.45</c:v>
                </c:pt>
                <c:pt idx="346">
                  <c:v>57.56</c:v>
                </c:pt>
                <c:pt idx="347">
                  <c:v>54.83</c:v>
                </c:pt>
                <c:pt idx="348">
                  <c:v>61.84</c:v>
                </c:pt>
                <c:pt idx="349">
                  <c:v>64.09</c:v>
                </c:pt>
                <c:pt idx="350">
                  <c:v>64.69</c:v>
                </c:pt>
                <c:pt idx="351">
                  <c:v>64.69</c:v>
                </c:pt>
                <c:pt idx="352">
                  <c:v>61.79</c:v>
                </c:pt>
                <c:pt idx="353">
                  <c:v>60.86</c:v>
                </c:pt>
                <c:pt idx="354">
                  <c:v>64.02</c:v>
                </c:pt>
                <c:pt idx="355">
                  <c:v>63.48</c:v>
                </c:pt>
                <c:pt idx="356">
                  <c:v>61.3</c:v>
                </c:pt>
                <c:pt idx="357">
                  <c:v>58.41</c:v>
                </c:pt>
                <c:pt idx="358">
                  <c:v>55.53</c:v>
                </c:pt>
                <c:pt idx="359">
                  <c:v>60.8</c:v>
                </c:pt>
                <c:pt idx="360">
                  <c:v>60.19</c:v>
                </c:pt>
                <c:pt idx="361">
                  <c:v>57.3</c:v>
                </c:pt>
                <c:pt idx="362">
                  <c:v>61.08</c:v>
                </c:pt>
                <c:pt idx="363">
                  <c:v>62.15</c:v>
                </c:pt>
                <c:pt idx="364">
                  <c:v>62.27</c:v>
                </c:pt>
                <c:pt idx="365">
                  <c:v>59.37</c:v>
                </c:pt>
                <c:pt idx="366">
                  <c:v>60.99</c:v>
                </c:pt>
                <c:pt idx="367">
                  <c:v>69.180000000000007</c:v>
                </c:pt>
                <c:pt idx="368">
                  <c:v>76.459999999999994</c:v>
                </c:pt>
                <c:pt idx="369">
                  <c:v>77.44</c:v>
                </c:pt>
                <c:pt idx="370">
                  <c:v>74.55</c:v>
                </c:pt>
                <c:pt idx="371">
                  <c:v>71.650000000000006</c:v>
                </c:pt>
                <c:pt idx="372">
                  <c:v>68.760000000000005</c:v>
                </c:pt>
                <c:pt idx="373">
                  <c:v>65.86</c:v>
                </c:pt>
                <c:pt idx="374">
                  <c:v>62.97</c:v>
                </c:pt>
                <c:pt idx="375">
                  <c:v>64.77</c:v>
                </c:pt>
                <c:pt idx="376">
                  <c:v>66.77</c:v>
                </c:pt>
                <c:pt idx="377">
                  <c:v>63.87</c:v>
                </c:pt>
                <c:pt idx="378">
                  <c:v>60.97</c:v>
                </c:pt>
                <c:pt idx="379">
                  <c:v>58.08</c:v>
                </c:pt>
                <c:pt idx="380">
                  <c:v>55.18</c:v>
                </c:pt>
                <c:pt idx="381">
                  <c:v>64.900000000000006</c:v>
                </c:pt>
                <c:pt idx="382">
                  <c:v>62.64</c:v>
                </c:pt>
                <c:pt idx="383">
                  <c:v>59.75</c:v>
                </c:pt>
                <c:pt idx="384">
                  <c:v>57.67</c:v>
                </c:pt>
                <c:pt idx="385">
                  <c:v>57.2</c:v>
                </c:pt>
                <c:pt idx="386">
                  <c:v>61.69</c:v>
                </c:pt>
                <c:pt idx="387">
                  <c:v>61.15</c:v>
                </c:pt>
                <c:pt idx="388">
                  <c:v>58.25</c:v>
                </c:pt>
                <c:pt idx="389">
                  <c:v>55.36</c:v>
                </c:pt>
                <c:pt idx="390">
                  <c:v>52.72</c:v>
                </c:pt>
                <c:pt idx="391">
                  <c:v>57.07</c:v>
                </c:pt>
                <c:pt idx="392">
                  <c:v>55.54</c:v>
                </c:pt>
                <c:pt idx="393">
                  <c:v>53.95</c:v>
                </c:pt>
                <c:pt idx="394">
                  <c:v>52.58</c:v>
                </c:pt>
                <c:pt idx="395">
                  <c:v>62.12</c:v>
                </c:pt>
                <c:pt idx="396">
                  <c:v>59.31</c:v>
                </c:pt>
                <c:pt idx="397">
                  <c:v>56.41</c:v>
                </c:pt>
                <c:pt idx="398">
                  <c:v>54.95</c:v>
                </c:pt>
                <c:pt idx="399">
                  <c:v>62.96</c:v>
                </c:pt>
                <c:pt idx="400">
                  <c:v>65.790000000000006</c:v>
                </c:pt>
                <c:pt idx="401">
                  <c:v>67.16</c:v>
                </c:pt>
                <c:pt idx="402">
                  <c:v>65.709999999999994</c:v>
                </c:pt>
                <c:pt idx="403">
                  <c:v>68.849999999999994</c:v>
                </c:pt>
                <c:pt idx="404">
                  <c:v>66.400000000000006</c:v>
                </c:pt>
                <c:pt idx="405">
                  <c:v>63.5</c:v>
                </c:pt>
                <c:pt idx="406">
                  <c:v>60.6</c:v>
                </c:pt>
                <c:pt idx="407">
                  <c:v>57.71</c:v>
                </c:pt>
                <c:pt idx="408">
                  <c:v>54.81</c:v>
                </c:pt>
                <c:pt idx="409">
                  <c:v>51.92</c:v>
                </c:pt>
                <c:pt idx="410">
                  <c:v>49.02</c:v>
                </c:pt>
                <c:pt idx="411">
                  <c:v>46.13</c:v>
                </c:pt>
                <c:pt idx="412">
                  <c:v>54.68</c:v>
                </c:pt>
                <c:pt idx="413">
                  <c:v>53.78</c:v>
                </c:pt>
                <c:pt idx="414">
                  <c:v>56.18</c:v>
                </c:pt>
                <c:pt idx="415">
                  <c:v>55.07</c:v>
                </c:pt>
                <c:pt idx="416">
                  <c:v>52.18</c:v>
                </c:pt>
                <c:pt idx="417">
                  <c:v>49.28</c:v>
                </c:pt>
                <c:pt idx="418">
                  <c:v>46.39</c:v>
                </c:pt>
                <c:pt idx="419">
                  <c:v>48.8</c:v>
                </c:pt>
                <c:pt idx="420">
                  <c:v>47.47</c:v>
                </c:pt>
                <c:pt idx="421">
                  <c:v>44.73</c:v>
                </c:pt>
                <c:pt idx="422">
                  <c:v>43.01</c:v>
                </c:pt>
                <c:pt idx="423">
                  <c:v>40.49</c:v>
                </c:pt>
                <c:pt idx="424">
                  <c:v>41.09</c:v>
                </c:pt>
                <c:pt idx="425">
                  <c:v>44.82</c:v>
                </c:pt>
                <c:pt idx="426">
                  <c:v>44.19</c:v>
                </c:pt>
                <c:pt idx="427">
                  <c:v>44.19</c:v>
                </c:pt>
                <c:pt idx="428">
                  <c:v>43.08</c:v>
                </c:pt>
                <c:pt idx="429">
                  <c:v>48.25</c:v>
                </c:pt>
                <c:pt idx="430">
                  <c:v>55.62</c:v>
                </c:pt>
                <c:pt idx="431">
                  <c:v>52.73</c:v>
                </c:pt>
                <c:pt idx="432">
                  <c:v>52.85</c:v>
                </c:pt>
                <c:pt idx="433">
                  <c:v>50.64</c:v>
                </c:pt>
                <c:pt idx="434">
                  <c:v>47.75</c:v>
                </c:pt>
                <c:pt idx="435">
                  <c:v>54.2</c:v>
                </c:pt>
                <c:pt idx="436">
                  <c:v>56</c:v>
                </c:pt>
                <c:pt idx="437">
                  <c:v>53.1</c:v>
                </c:pt>
                <c:pt idx="438">
                  <c:v>50.21</c:v>
                </c:pt>
                <c:pt idx="439">
                  <c:v>65.239999999999995</c:v>
                </c:pt>
                <c:pt idx="440">
                  <c:v>64.7</c:v>
                </c:pt>
                <c:pt idx="441">
                  <c:v>61.81</c:v>
                </c:pt>
                <c:pt idx="442">
                  <c:v>58.91</c:v>
                </c:pt>
                <c:pt idx="443">
                  <c:v>56.01</c:v>
                </c:pt>
                <c:pt idx="444">
                  <c:v>53.27</c:v>
                </c:pt>
                <c:pt idx="445">
                  <c:v>52.67</c:v>
                </c:pt>
                <c:pt idx="446">
                  <c:v>63.18</c:v>
                </c:pt>
                <c:pt idx="447">
                  <c:v>61.43</c:v>
                </c:pt>
                <c:pt idx="448">
                  <c:v>58.83</c:v>
                </c:pt>
                <c:pt idx="449">
                  <c:v>57.59</c:v>
                </c:pt>
                <c:pt idx="450">
                  <c:v>54.7</c:v>
                </c:pt>
                <c:pt idx="451">
                  <c:v>57.18</c:v>
                </c:pt>
                <c:pt idx="452">
                  <c:v>55.69</c:v>
                </c:pt>
                <c:pt idx="453">
                  <c:v>52.8</c:v>
                </c:pt>
                <c:pt idx="454">
                  <c:v>53.81</c:v>
                </c:pt>
                <c:pt idx="455">
                  <c:v>54.44</c:v>
                </c:pt>
                <c:pt idx="456">
                  <c:v>57.22</c:v>
                </c:pt>
                <c:pt idx="457">
                  <c:v>55.34</c:v>
                </c:pt>
                <c:pt idx="458">
                  <c:v>53.73</c:v>
                </c:pt>
                <c:pt idx="459">
                  <c:v>55.06</c:v>
                </c:pt>
                <c:pt idx="460">
                  <c:v>52.17</c:v>
                </c:pt>
                <c:pt idx="461">
                  <c:v>50.76</c:v>
                </c:pt>
                <c:pt idx="462">
                  <c:v>51.58</c:v>
                </c:pt>
                <c:pt idx="463">
                  <c:v>53.69</c:v>
                </c:pt>
                <c:pt idx="464">
                  <c:v>59.05</c:v>
                </c:pt>
                <c:pt idx="465">
                  <c:v>56.99</c:v>
                </c:pt>
                <c:pt idx="466">
                  <c:v>58.04</c:v>
                </c:pt>
                <c:pt idx="467">
                  <c:v>59.04</c:v>
                </c:pt>
                <c:pt idx="468">
                  <c:v>56.14</c:v>
                </c:pt>
                <c:pt idx="469">
                  <c:v>59.5</c:v>
                </c:pt>
                <c:pt idx="470">
                  <c:v>59.62</c:v>
                </c:pt>
                <c:pt idx="471">
                  <c:v>56.72</c:v>
                </c:pt>
                <c:pt idx="472">
                  <c:v>61.67</c:v>
                </c:pt>
                <c:pt idx="473">
                  <c:v>63.74</c:v>
                </c:pt>
                <c:pt idx="474">
                  <c:v>60.84</c:v>
                </c:pt>
                <c:pt idx="475">
                  <c:v>57.95</c:v>
                </c:pt>
                <c:pt idx="476">
                  <c:v>55.65</c:v>
                </c:pt>
                <c:pt idx="477">
                  <c:v>53.37</c:v>
                </c:pt>
                <c:pt idx="478">
                  <c:v>50.65</c:v>
                </c:pt>
                <c:pt idx="479">
                  <c:v>57.39</c:v>
                </c:pt>
                <c:pt idx="480">
                  <c:v>54.8</c:v>
                </c:pt>
                <c:pt idx="481">
                  <c:v>51.91</c:v>
                </c:pt>
                <c:pt idx="482">
                  <c:v>49.01</c:v>
                </c:pt>
                <c:pt idx="483">
                  <c:v>52.62</c:v>
                </c:pt>
                <c:pt idx="484">
                  <c:v>53.73</c:v>
                </c:pt>
                <c:pt idx="485">
                  <c:v>51.86</c:v>
                </c:pt>
                <c:pt idx="486">
                  <c:v>49.17</c:v>
                </c:pt>
                <c:pt idx="487">
                  <c:v>47.98</c:v>
                </c:pt>
                <c:pt idx="488">
                  <c:v>47.62</c:v>
                </c:pt>
                <c:pt idx="489">
                  <c:v>44.77</c:v>
                </c:pt>
                <c:pt idx="490">
                  <c:v>48.65</c:v>
                </c:pt>
                <c:pt idx="491">
                  <c:v>47.95</c:v>
                </c:pt>
                <c:pt idx="492">
                  <c:v>49.66</c:v>
                </c:pt>
                <c:pt idx="493">
                  <c:v>52.99</c:v>
                </c:pt>
                <c:pt idx="494">
                  <c:v>50.09</c:v>
                </c:pt>
                <c:pt idx="495">
                  <c:v>47.38</c:v>
                </c:pt>
                <c:pt idx="496">
                  <c:v>46</c:v>
                </c:pt>
                <c:pt idx="497">
                  <c:v>47.87</c:v>
                </c:pt>
                <c:pt idx="498">
                  <c:v>44.98</c:v>
                </c:pt>
                <c:pt idx="499">
                  <c:v>43.78</c:v>
                </c:pt>
                <c:pt idx="500">
                  <c:v>43.11</c:v>
                </c:pt>
                <c:pt idx="501">
                  <c:v>41.72</c:v>
                </c:pt>
                <c:pt idx="502">
                  <c:v>39.71</c:v>
                </c:pt>
                <c:pt idx="503">
                  <c:v>37.380000000000003</c:v>
                </c:pt>
                <c:pt idx="504">
                  <c:v>44.19</c:v>
                </c:pt>
                <c:pt idx="505">
                  <c:v>44.29</c:v>
                </c:pt>
                <c:pt idx="506">
                  <c:v>41.39</c:v>
                </c:pt>
                <c:pt idx="507">
                  <c:v>44.4</c:v>
                </c:pt>
                <c:pt idx="508">
                  <c:v>45.47</c:v>
                </c:pt>
                <c:pt idx="509">
                  <c:v>42.57</c:v>
                </c:pt>
                <c:pt idx="510">
                  <c:v>40.840000000000003</c:v>
                </c:pt>
                <c:pt idx="511">
                  <c:v>38.21</c:v>
                </c:pt>
                <c:pt idx="512">
                  <c:v>51.29</c:v>
                </c:pt>
                <c:pt idx="513">
                  <c:v>54.46</c:v>
                </c:pt>
                <c:pt idx="514">
                  <c:v>54.67</c:v>
                </c:pt>
                <c:pt idx="515">
                  <c:v>52.05</c:v>
                </c:pt>
                <c:pt idx="516">
                  <c:v>51.99</c:v>
                </c:pt>
                <c:pt idx="517">
                  <c:v>50.2</c:v>
                </c:pt>
                <c:pt idx="518">
                  <c:v>47.36</c:v>
                </c:pt>
                <c:pt idx="519">
                  <c:v>46.16</c:v>
                </c:pt>
                <c:pt idx="520">
                  <c:v>43.6</c:v>
                </c:pt>
                <c:pt idx="521">
                  <c:v>45.04</c:v>
                </c:pt>
                <c:pt idx="522">
                  <c:v>46.55</c:v>
                </c:pt>
                <c:pt idx="523">
                  <c:v>51.69</c:v>
                </c:pt>
                <c:pt idx="524">
                  <c:v>52.18</c:v>
                </c:pt>
                <c:pt idx="525">
                  <c:v>49.28</c:v>
                </c:pt>
                <c:pt idx="526">
                  <c:v>46.53</c:v>
                </c:pt>
                <c:pt idx="527">
                  <c:v>43.8</c:v>
                </c:pt>
                <c:pt idx="528">
                  <c:v>42.05</c:v>
                </c:pt>
                <c:pt idx="529">
                  <c:v>60.6</c:v>
                </c:pt>
                <c:pt idx="530">
                  <c:v>69.27</c:v>
                </c:pt>
                <c:pt idx="531">
                  <c:v>66.930000000000007</c:v>
                </c:pt>
                <c:pt idx="532">
                  <c:v>64.040000000000006</c:v>
                </c:pt>
                <c:pt idx="533">
                  <c:v>67.89</c:v>
                </c:pt>
                <c:pt idx="534">
                  <c:v>65.61</c:v>
                </c:pt>
                <c:pt idx="535">
                  <c:v>62.73</c:v>
                </c:pt>
                <c:pt idx="536">
                  <c:v>68.95</c:v>
                </c:pt>
                <c:pt idx="537">
                  <c:v>66.45</c:v>
                </c:pt>
                <c:pt idx="538">
                  <c:v>63.56</c:v>
                </c:pt>
                <c:pt idx="539">
                  <c:v>61.18</c:v>
                </c:pt>
                <c:pt idx="540">
                  <c:v>59.11</c:v>
                </c:pt>
                <c:pt idx="541">
                  <c:v>58.19</c:v>
                </c:pt>
                <c:pt idx="542">
                  <c:v>59.23</c:v>
                </c:pt>
                <c:pt idx="543">
                  <c:v>58.12</c:v>
                </c:pt>
                <c:pt idx="544">
                  <c:v>55.23</c:v>
                </c:pt>
                <c:pt idx="545">
                  <c:v>52.34</c:v>
                </c:pt>
                <c:pt idx="546">
                  <c:v>55.52</c:v>
                </c:pt>
                <c:pt idx="547">
                  <c:v>61.21</c:v>
                </c:pt>
                <c:pt idx="548">
                  <c:v>59.91</c:v>
                </c:pt>
                <c:pt idx="549">
                  <c:v>57.09</c:v>
                </c:pt>
                <c:pt idx="550">
                  <c:v>55.41</c:v>
                </c:pt>
                <c:pt idx="551">
                  <c:v>54.41</c:v>
                </c:pt>
                <c:pt idx="552">
                  <c:v>55.78</c:v>
                </c:pt>
                <c:pt idx="553">
                  <c:v>55.34</c:v>
                </c:pt>
                <c:pt idx="554">
                  <c:v>58.55</c:v>
                </c:pt>
                <c:pt idx="555">
                  <c:v>57.54</c:v>
                </c:pt>
                <c:pt idx="556">
                  <c:v>60.92</c:v>
                </c:pt>
                <c:pt idx="557">
                  <c:v>58.03</c:v>
                </c:pt>
                <c:pt idx="558">
                  <c:v>55.9</c:v>
                </c:pt>
                <c:pt idx="559">
                  <c:v>55.6</c:v>
                </c:pt>
                <c:pt idx="560">
                  <c:v>58.66</c:v>
                </c:pt>
                <c:pt idx="561">
                  <c:v>55.76</c:v>
                </c:pt>
                <c:pt idx="562">
                  <c:v>52.87</c:v>
                </c:pt>
                <c:pt idx="563">
                  <c:v>49.97</c:v>
                </c:pt>
                <c:pt idx="564">
                  <c:v>50.41</c:v>
                </c:pt>
                <c:pt idx="565">
                  <c:v>51.54</c:v>
                </c:pt>
                <c:pt idx="566">
                  <c:v>52.47</c:v>
                </c:pt>
                <c:pt idx="567">
                  <c:v>49.61</c:v>
                </c:pt>
                <c:pt idx="568">
                  <c:v>50.67</c:v>
                </c:pt>
                <c:pt idx="569">
                  <c:v>49.47</c:v>
                </c:pt>
                <c:pt idx="570">
                  <c:v>50.93</c:v>
                </c:pt>
                <c:pt idx="571">
                  <c:v>49.23</c:v>
                </c:pt>
                <c:pt idx="572">
                  <c:v>47.06</c:v>
                </c:pt>
                <c:pt idx="573">
                  <c:v>49.84</c:v>
                </c:pt>
                <c:pt idx="574">
                  <c:v>47.34</c:v>
                </c:pt>
                <c:pt idx="575">
                  <c:v>57.29</c:v>
                </c:pt>
                <c:pt idx="576">
                  <c:v>57.17</c:v>
                </c:pt>
                <c:pt idx="577">
                  <c:v>54.28</c:v>
                </c:pt>
                <c:pt idx="578">
                  <c:v>51.38</c:v>
                </c:pt>
                <c:pt idx="579">
                  <c:v>50.68</c:v>
                </c:pt>
                <c:pt idx="580">
                  <c:v>50.3</c:v>
                </c:pt>
                <c:pt idx="581">
                  <c:v>47.88</c:v>
                </c:pt>
                <c:pt idx="582">
                  <c:v>49.9</c:v>
                </c:pt>
                <c:pt idx="583">
                  <c:v>49.12</c:v>
                </c:pt>
                <c:pt idx="584">
                  <c:v>48.19</c:v>
                </c:pt>
                <c:pt idx="585">
                  <c:v>46.73</c:v>
                </c:pt>
                <c:pt idx="586">
                  <c:v>48.83</c:v>
                </c:pt>
                <c:pt idx="587">
                  <c:v>48.53</c:v>
                </c:pt>
                <c:pt idx="588">
                  <c:v>48.7</c:v>
                </c:pt>
                <c:pt idx="589">
                  <c:v>48.61</c:v>
                </c:pt>
                <c:pt idx="590">
                  <c:v>49.55</c:v>
                </c:pt>
                <c:pt idx="591">
                  <c:v>47.61</c:v>
                </c:pt>
                <c:pt idx="592">
                  <c:v>52.51</c:v>
                </c:pt>
                <c:pt idx="593">
                  <c:v>56.4</c:v>
                </c:pt>
                <c:pt idx="594">
                  <c:v>54.44</c:v>
                </c:pt>
                <c:pt idx="595">
                  <c:v>59.25</c:v>
                </c:pt>
                <c:pt idx="596">
                  <c:v>59.73</c:v>
                </c:pt>
                <c:pt idx="597">
                  <c:v>62.69</c:v>
                </c:pt>
                <c:pt idx="598">
                  <c:v>64.040000000000006</c:v>
                </c:pt>
                <c:pt idx="599">
                  <c:v>61.15</c:v>
                </c:pt>
                <c:pt idx="600">
                  <c:v>65.06</c:v>
                </c:pt>
                <c:pt idx="601">
                  <c:v>65.8</c:v>
                </c:pt>
                <c:pt idx="602">
                  <c:v>62.9</c:v>
                </c:pt>
                <c:pt idx="603">
                  <c:v>60.01</c:v>
                </c:pt>
                <c:pt idx="604">
                  <c:v>57.12</c:v>
                </c:pt>
                <c:pt idx="605">
                  <c:v>54.22</c:v>
                </c:pt>
                <c:pt idx="606">
                  <c:v>59.85</c:v>
                </c:pt>
                <c:pt idx="607">
                  <c:v>58.45</c:v>
                </c:pt>
                <c:pt idx="608">
                  <c:v>55.55</c:v>
                </c:pt>
                <c:pt idx="609">
                  <c:v>53.7</c:v>
                </c:pt>
                <c:pt idx="610">
                  <c:v>62.74</c:v>
                </c:pt>
                <c:pt idx="611">
                  <c:v>61.03</c:v>
                </c:pt>
                <c:pt idx="612">
                  <c:v>61.49</c:v>
                </c:pt>
                <c:pt idx="613">
                  <c:v>58.6</c:v>
                </c:pt>
                <c:pt idx="614">
                  <c:v>55.71</c:v>
                </c:pt>
                <c:pt idx="615">
                  <c:v>52.88</c:v>
                </c:pt>
                <c:pt idx="616">
                  <c:v>50.37</c:v>
                </c:pt>
                <c:pt idx="617">
                  <c:v>51.05</c:v>
                </c:pt>
                <c:pt idx="618">
                  <c:v>54.32</c:v>
                </c:pt>
                <c:pt idx="619">
                  <c:v>51.76</c:v>
                </c:pt>
                <c:pt idx="620">
                  <c:v>48.86</c:v>
                </c:pt>
                <c:pt idx="621">
                  <c:v>47.94</c:v>
                </c:pt>
                <c:pt idx="622">
                  <c:v>49.32</c:v>
                </c:pt>
                <c:pt idx="623">
                  <c:v>47.2</c:v>
                </c:pt>
                <c:pt idx="624">
                  <c:v>55.21</c:v>
                </c:pt>
                <c:pt idx="625">
                  <c:v>53.27</c:v>
                </c:pt>
                <c:pt idx="626">
                  <c:v>59.06</c:v>
                </c:pt>
                <c:pt idx="627">
                  <c:v>61.37</c:v>
                </c:pt>
                <c:pt idx="628">
                  <c:v>58.48</c:v>
                </c:pt>
                <c:pt idx="629">
                  <c:v>55.58</c:v>
                </c:pt>
                <c:pt idx="630">
                  <c:v>52.69</c:v>
                </c:pt>
                <c:pt idx="631">
                  <c:v>49.79</c:v>
                </c:pt>
                <c:pt idx="632">
                  <c:v>48.67</c:v>
                </c:pt>
                <c:pt idx="633">
                  <c:v>46.39</c:v>
                </c:pt>
                <c:pt idx="634">
                  <c:v>43.5</c:v>
                </c:pt>
                <c:pt idx="635">
                  <c:v>40.6</c:v>
                </c:pt>
                <c:pt idx="636">
                  <c:v>53.79</c:v>
                </c:pt>
                <c:pt idx="637">
                  <c:v>53.75</c:v>
                </c:pt>
                <c:pt idx="638">
                  <c:v>50.85</c:v>
                </c:pt>
                <c:pt idx="639">
                  <c:v>58.91</c:v>
                </c:pt>
                <c:pt idx="640">
                  <c:v>56.76</c:v>
                </c:pt>
                <c:pt idx="641">
                  <c:v>53.86</c:v>
                </c:pt>
                <c:pt idx="642">
                  <c:v>50.97</c:v>
                </c:pt>
                <c:pt idx="643">
                  <c:v>48.07</c:v>
                </c:pt>
                <c:pt idx="644">
                  <c:v>45.18</c:v>
                </c:pt>
                <c:pt idx="645">
                  <c:v>42.66</c:v>
                </c:pt>
                <c:pt idx="646">
                  <c:v>41.86</c:v>
                </c:pt>
                <c:pt idx="647">
                  <c:v>41.25</c:v>
                </c:pt>
                <c:pt idx="648">
                  <c:v>45.89</c:v>
                </c:pt>
                <c:pt idx="649">
                  <c:v>43.74</c:v>
                </c:pt>
                <c:pt idx="650">
                  <c:v>43.11</c:v>
                </c:pt>
                <c:pt idx="651">
                  <c:v>40.64</c:v>
                </c:pt>
                <c:pt idx="652">
                  <c:v>40.909999999999997</c:v>
                </c:pt>
                <c:pt idx="653">
                  <c:v>38.659999999999997</c:v>
                </c:pt>
                <c:pt idx="654">
                  <c:v>36.049999999999997</c:v>
                </c:pt>
                <c:pt idx="655">
                  <c:v>36.950000000000003</c:v>
                </c:pt>
                <c:pt idx="656">
                  <c:v>36.86</c:v>
                </c:pt>
                <c:pt idx="657">
                  <c:v>37.25</c:v>
                </c:pt>
                <c:pt idx="658">
                  <c:v>35.799999999999997</c:v>
                </c:pt>
                <c:pt idx="659">
                  <c:v>38.46</c:v>
                </c:pt>
                <c:pt idx="660">
                  <c:v>42.58</c:v>
                </c:pt>
                <c:pt idx="661">
                  <c:v>42.3</c:v>
                </c:pt>
                <c:pt idx="662">
                  <c:v>42.13</c:v>
                </c:pt>
                <c:pt idx="663">
                  <c:v>39.24</c:v>
                </c:pt>
                <c:pt idx="664">
                  <c:v>41.98</c:v>
                </c:pt>
                <c:pt idx="665">
                  <c:v>47.84</c:v>
                </c:pt>
                <c:pt idx="666">
                  <c:v>48.46</c:v>
                </c:pt>
                <c:pt idx="667">
                  <c:v>45.57</c:v>
                </c:pt>
                <c:pt idx="668">
                  <c:v>43.01</c:v>
                </c:pt>
                <c:pt idx="669">
                  <c:v>42.12</c:v>
                </c:pt>
                <c:pt idx="670">
                  <c:v>51.62</c:v>
                </c:pt>
                <c:pt idx="671">
                  <c:v>53.07</c:v>
                </c:pt>
                <c:pt idx="672">
                  <c:v>57.88</c:v>
                </c:pt>
                <c:pt idx="673">
                  <c:v>63.35</c:v>
                </c:pt>
                <c:pt idx="674">
                  <c:v>61.05</c:v>
                </c:pt>
                <c:pt idx="675">
                  <c:v>60.84</c:v>
                </c:pt>
                <c:pt idx="676">
                  <c:v>58.92</c:v>
                </c:pt>
                <c:pt idx="677">
                  <c:v>57.6</c:v>
                </c:pt>
                <c:pt idx="678">
                  <c:v>57.38</c:v>
                </c:pt>
                <c:pt idx="679">
                  <c:v>54.49</c:v>
                </c:pt>
                <c:pt idx="680">
                  <c:v>53.02</c:v>
                </c:pt>
                <c:pt idx="681">
                  <c:v>59.5</c:v>
                </c:pt>
                <c:pt idx="682">
                  <c:v>58.17</c:v>
                </c:pt>
                <c:pt idx="683">
                  <c:v>57.1</c:v>
                </c:pt>
                <c:pt idx="684">
                  <c:v>58.63</c:v>
                </c:pt>
                <c:pt idx="685">
                  <c:v>57.98</c:v>
                </c:pt>
                <c:pt idx="686">
                  <c:v>57.97</c:v>
                </c:pt>
                <c:pt idx="687">
                  <c:v>55.07</c:v>
                </c:pt>
                <c:pt idx="688">
                  <c:v>52.18</c:v>
                </c:pt>
                <c:pt idx="689">
                  <c:v>49.28</c:v>
                </c:pt>
                <c:pt idx="690">
                  <c:v>46.39</c:v>
                </c:pt>
                <c:pt idx="691">
                  <c:v>44.8</c:v>
                </c:pt>
                <c:pt idx="692">
                  <c:v>52.14</c:v>
                </c:pt>
                <c:pt idx="693">
                  <c:v>55.5</c:v>
                </c:pt>
                <c:pt idx="694">
                  <c:v>52.61</c:v>
                </c:pt>
                <c:pt idx="695">
                  <c:v>49.71</c:v>
                </c:pt>
                <c:pt idx="696">
                  <c:v>49.31</c:v>
                </c:pt>
                <c:pt idx="697">
                  <c:v>47.18</c:v>
                </c:pt>
                <c:pt idx="698">
                  <c:v>46.2</c:v>
                </c:pt>
                <c:pt idx="699">
                  <c:v>46.23</c:v>
                </c:pt>
                <c:pt idx="700">
                  <c:v>45.01</c:v>
                </c:pt>
                <c:pt idx="701">
                  <c:v>46.34</c:v>
                </c:pt>
                <c:pt idx="702">
                  <c:v>45.39</c:v>
                </c:pt>
                <c:pt idx="703">
                  <c:v>43.57</c:v>
                </c:pt>
                <c:pt idx="704">
                  <c:v>40.67</c:v>
                </c:pt>
                <c:pt idx="705">
                  <c:v>37.78</c:v>
                </c:pt>
                <c:pt idx="706">
                  <c:v>35.58</c:v>
                </c:pt>
                <c:pt idx="707">
                  <c:v>42</c:v>
                </c:pt>
                <c:pt idx="708">
                  <c:v>47.3</c:v>
                </c:pt>
                <c:pt idx="709">
                  <c:v>47.55</c:v>
                </c:pt>
                <c:pt idx="710">
                  <c:v>47</c:v>
                </c:pt>
                <c:pt idx="711">
                  <c:v>45.41</c:v>
                </c:pt>
                <c:pt idx="712">
                  <c:v>51.41</c:v>
                </c:pt>
                <c:pt idx="713">
                  <c:v>57.57</c:v>
                </c:pt>
                <c:pt idx="714">
                  <c:v>57.76</c:v>
                </c:pt>
                <c:pt idx="715">
                  <c:v>54.86</c:v>
                </c:pt>
                <c:pt idx="716">
                  <c:v>51.97</c:v>
                </c:pt>
                <c:pt idx="717">
                  <c:v>49.07</c:v>
                </c:pt>
                <c:pt idx="718">
                  <c:v>51.28</c:v>
                </c:pt>
                <c:pt idx="719">
                  <c:v>49.6</c:v>
                </c:pt>
                <c:pt idx="720">
                  <c:v>49.61</c:v>
                </c:pt>
                <c:pt idx="721">
                  <c:v>52.45</c:v>
                </c:pt>
                <c:pt idx="722">
                  <c:v>54.05</c:v>
                </c:pt>
                <c:pt idx="723">
                  <c:v>54.5</c:v>
                </c:pt>
                <c:pt idx="724">
                  <c:v>75.349999999999994</c:v>
                </c:pt>
                <c:pt idx="725">
                  <c:v>72.95</c:v>
                </c:pt>
                <c:pt idx="726">
                  <c:v>70.06</c:v>
                </c:pt>
                <c:pt idx="727">
                  <c:v>68.69</c:v>
                </c:pt>
                <c:pt idx="728">
                  <c:v>69.47</c:v>
                </c:pt>
                <c:pt idx="729">
                  <c:v>66.66</c:v>
                </c:pt>
                <c:pt idx="730">
                  <c:v>71.239999999999995</c:v>
                </c:pt>
                <c:pt idx="731">
                  <c:v>69.98</c:v>
                </c:pt>
                <c:pt idx="732">
                  <c:v>67.08</c:v>
                </c:pt>
                <c:pt idx="733">
                  <c:v>64.180000000000007</c:v>
                </c:pt>
                <c:pt idx="734">
                  <c:v>61.29</c:v>
                </c:pt>
                <c:pt idx="735">
                  <c:v>58.39</c:v>
                </c:pt>
                <c:pt idx="736">
                  <c:v>55.5</c:v>
                </c:pt>
                <c:pt idx="737">
                  <c:v>52.61</c:v>
                </c:pt>
                <c:pt idx="738">
                  <c:v>49.71</c:v>
                </c:pt>
                <c:pt idx="739">
                  <c:v>58.53</c:v>
                </c:pt>
                <c:pt idx="740">
                  <c:v>67.83</c:v>
                </c:pt>
                <c:pt idx="741">
                  <c:v>67.849999999999994</c:v>
                </c:pt>
                <c:pt idx="742">
                  <c:v>66.959999999999994</c:v>
                </c:pt>
                <c:pt idx="743">
                  <c:v>64.489999999999995</c:v>
                </c:pt>
                <c:pt idx="744">
                  <c:v>61.59</c:v>
                </c:pt>
                <c:pt idx="745">
                  <c:v>58.7</c:v>
                </c:pt>
                <c:pt idx="746">
                  <c:v>55.8</c:v>
                </c:pt>
                <c:pt idx="747">
                  <c:v>52.91</c:v>
                </c:pt>
                <c:pt idx="748">
                  <c:v>50.01</c:v>
                </c:pt>
                <c:pt idx="749">
                  <c:v>52</c:v>
                </c:pt>
                <c:pt idx="750">
                  <c:v>52</c:v>
                </c:pt>
                <c:pt idx="751">
                  <c:v>65.48</c:v>
                </c:pt>
                <c:pt idx="752">
                  <c:v>70.430000000000007</c:v>
                </c:pt>
                <c:pt idx="753">
                  <c:v>67.540000000000006</c:v>
                </c:pt>
                <c:pt idx="754">
                  <c:v>64.650000000000006</c:v>
                </c:pt>
                <c:pt idx="755">
                  <c:v>61.75</c:v>
                </c:pt>
                <c:pt idx="756">
                  <c:v>58.85</c:v>
                </c:pt>
                <c:pt idx="757">
                  <c:v>55.96</c:v>
                </c:pt>
                <c:pt idx="758">
                  <c:v>53.06</c:v>
                </c:pt>
                <c:pt idx="759">
                  <c:v>50.18</c:v>
                </c:pt>
                <c:pt idx="760">
                  <c:v>68.08</c:v>
                </c:pt>
                <c:pt idx="761">
                  <c:v>71.06</c:v>
                </c:pt>
                <c:pt idx="762">
                  <c:v>71.650000000000006</c:v>
                </c:pt>
                <c:pt idx="763">
                  <c:v>69.25</c:v>
                </c:pt>
                <c:pt idx="764">
                  <c:v>66.349999999999994</c:v>
                </c:pt>
                <c:pt idx="765">
                  <c:v>63.46</c:v>
                </c:pt>
                <c:pt idx="766">
                  <c:v>60.56</c:v>
                </c:pt>
                <c:pt idx="767">
                  <c:v>57.66</c:v>
                </c:pt>
                <c:pt idx="768">
                  <c:v>54.77</c:v>
                </c:pt>
                <c:pt idx="769">
                  <c:v>51.87</c:v>
                </c:pt>
                <c:pt idx="770">
                  <c:v>48.98</c:v>
                </c:pt>
                <c:pt idx="771">
                  <c:v>46.08</c:v>
                </c:pt>
                <c:pt idx="772">
                  <c:v>43.61</c:v>
                </c:pt>
                <c:pt idx="773">
                  <c:v>43.09</c:v>
                </c:pt>
                <c:pt idx="774">
                  <c:v>44.86</c:v>
                </c:pt>
                <c:pt idx="775">
                  <c:v>44.16</c:v>
                </c:pt>
                <c:pt idx="776">
                  <c:v>42.26</c:v>
                </c:pt>
                <c:pt idx="777">
                  <c:v>39.479999999999997</c:v>
                </c:pt>
                <c:pt idx="778">
                  <c:v>40.32</c:v>
                </c:pt>
                <c:pt idx="779">
                  <c:v>44.26</c:v>
                </c:pt>
                <c:pt idx="780">
                  <c:v>44.44</c:v>
                </c:pt>
                <c:pt idx="781">
                  <c:v>48.22</c:v>
                </c:pt>
                <c:pt idx="782">
                  <c:v>50.73</c:v>
                </c:pt>
                <c:pt idx="783">
                  <c:v>49.64</c:v>
                </c:pt>
                <c:pt idx="784">
                  <c:v>49</c:v>
                </c:pt>
                <c:pt idx="785">
                  <c:v>50.77</c:v>
                </c:pt>
                <c:pt idx="786">
                  <c:v>52.04</c:v>
                </c:pt>
                <c:pt idx="787">
                  <c:v>52.92</c:v>
                </c:pt>
                <c:pt idx="788">
                  <c:v>50.59</c:v>
                </c:pt>
                <c:pt idx="789">
                  <c:v>47.69</c:v>
                </c:pt>
                <c:pt idx="790">
                  <c:v>44.8</c:v>
                </c:pt>
                <c:pt idx="791">
                  <c:v>43.05</c:v>
                </c:pt>
                <c:pt idx="792">
                  <c:v>54.48</c:v>
                </c:pt>
                <c:pt idx="793">
                  <c:v>56.33</c:v>
                </c:pt>
                <c:pt idx="794">
                  <c:v>54.97</c:v>
                </c:pt>
                <c:pt idx="795">
                  <c:v>52.07</c:v>
                </c:pt>
                <c:pt idx="796">
                  <c:v>54.5</c:v>
                </c:pt>
                <c:pt idx="797">
                  <c:v>54.94</c:v>
                </c:pt>
                <c:pt idx="798">
                  <c:v>54.69</c:v>
                </c:pt>
                <c:pt idx="799">
                  <c:v>55.66</c:v>
                </c:pt>
                <c:pt idx="800">
                  <c:v>55.35</c:v>
                </c:pt>
                <c:pt idx="801">
                  <c:v>52.45</c:v>
                </c:pt>
                <c:pt idx="802">
                  <c:v>49.56</c:v>
                </c:pt>
                <c:pt idx="803">
                  <c:v>46.67</c:v>
                </c:pt>
                <c:pt idx="804">
                  <c:v>61.48</c:v>
                </c:pt>
                <c:pt idx="805">
                  <c:v>58.63</c:v>
                </c:pt>
                <c:pt idx="806">
                  <c:v>67.2</c:v>
                </c:pt>
                <c:pt idx="807">
                  <c:v>71.88</c:v>
                </c:pt>
                <c:pt idx="808">
                  <c:v>68.989999999999995</c:v>
                </c:pt>
                <c:pt idx="809">
                  <c:v>66.099999999999994</c:v>
                </c:pt>
                <c:pt idx="810">
                  <c:v>63.2</c:v>
                </c:pt>
                <c:pt idx="811">
                  <c:v>60.31</c:v>
                </c:pt>
                <c:pt idx="812">
                  <c:v>57.41</c:v>
                </c:pt>
                <c:pt idx="813">
                  <c:v>54.53</c:v>
                </c:pt>
                <c:pt idx="814">
                  <c:v>54.85</c:v>
                </c:pt>
                <c:pt idx="815">
                  <c:v>52</c:v>
                </c:pt>
                <c:pt idx="816">
                  <c:v>52.22</c:v>
                </c:pt>
                <c:pt idx="817">
                  <c:v>56.48</c:v>
                </c:pt>
                <c:pt idx="818">
                  <c:v>54.12</c:v>
                </c:pt>
                <c:pt idx="819">
                  <c:v>51.22</c:v>
                </c:pt>
                <c:pt idx="820">
                  <c:v>54.3</c:v>
                </c:pt>
                <c:pt idx="821">
                  <c:v>52.46</c:v>
                </c:pt>
                <c:pt idx="822">
                  <c:v>51.73</c:v>
                </c:pt>
                <c:pt idx="823">
                  <c:v>57.88</c:v>
                </c:pt>
                <c:pt idx="824">
                  <c:v>56.4</c:v>
                </c:pt>
                <c:pt idx="825">
                  <c:v>55.34</c:v>
                </c:pt>
                <c:pt idx="826">
                  <c:v>59.98</c:v>
                </c:pt>
                <c:pt idx="827">
                  <c:v>58.63</c:v>
                </c:pt>
                <c:pt idx="828">
                  <c:v>57.46</c:v>
                </c:pt>
                <c:pt idx="829">
                  <c:v>54.61</c:v>
                </c:pt>
                <c:pt idx="830">
                  <c:v>56.85</c:v>
                </c:pt>
                <c:pt idx="831">
                  <c:v>54.92</c:v>
                </c:pt>
                <c:pt idx="832">
                  <c:v>52.02</c:v>
                </c:pt>
                <c:pt idx="833">
                  <c:v>49.13</c:v>
                </c:pt>
                <c:pt idx="834">
                  <c:v>46.23</c:v>
                </c:pt>
                <c:pt idx="835">
                  <c:v>43.34</c:v>
                </c:pt>
                <c:pt idx="836">
                  <c:v>63.29</c:v>
                </c:pt>
                <c:pt idx="837">
                  <c:v>61.11</c:v>
                </c:pt>
                <c:pt idx="838">
                  <c:v>58.22</c:v>
                </c:pt>
                <c:pt idx="839">
                  <c:v>55.32</c:v>
                </c:pt>
                <c:pt idx="840">
                  <c:v>52.43</c:v>
                </c:pt>
                <c:pt idx="841">
                  <c:v>49.53</c:v>
                </c:pt>
                <c:pt idx="842">
                  <c:v>46.64</c:v>
                </c:pt>
                <c:pt idx="843">
                  <c:v>49.17</c:v>
                </c:pt>
                <c:pt idx="844">
                  <c:v>55.62</c:v>
                </c:pt>
                <c:pt idx="845">
                  <c:v>54.37</c:v>
                </c:pt>
                <c:pt idx="846">
                  <c:v>60.97</c:v>
                </c:pt>
                <c:pt idx="847">
                  <c:v>59.74</c:v>
                </c:pt>
                <c:pt idx="848">
                  <c:v>56.84</c:v>
                </c:pt>
                <c:pt idx="849">
                  <c:v>56.37</c:v>
                </c:pt>
                <c:pt idx="850">
                  <c:v>55.88</c:v>
                </c:pt>
                <c:pt idx="851">
                  <c:v>53.3</c:v>
                </c:pt>
                <c:pt idx="852">
                  <c:v>61.88</c:v>
                </c:pt>
                <c:pt idx="853">
                  <c:v>63.66</c:v>
                </c:pt>
                <c:pt idx="854">
                  <c:v>60.76</c:v>
                </c:pt>
                <c:pt idx="855">
                  <c:v>57.87</c:v>
                </c:pt>
                <c:pt idx="856">
                  <c:v>54.97</c:v>
                </c:pt>
                <c:pt idx="857">
                  <c:v>52.08</c:v>
                </c:pt>
                <c:pt idx="858">
                  <c:v>49.18</c:v>
                </c:pt>
                <c:pt idx="859">
                  <c:v>50.21</c:v>
                </c:pt>
                <c:pt idx="860">
                  <c:v>57.49</c:v>
                </c:pt>
                <c:pt idx="861">
                  <c:v>54.6</c:v>
                </c:pt>
                <c:pt idx="862">
                  <c:v>51.7</c:v>
                </c:pt>
                <c:pt idx="863">
                  <c:v>52.14</c:v>
                </c:pt>
                <c:pt idx="864">
                  <c:v>49.63</c:v>
                </c:pt>
                <c:pt idx="865">
                  <c:v>46.73</c:v>
                </c:pt>
                <c:pt idx="866">
                  <c:v>47.05</c:v>
                </c:pt>
                <c:pt idx="867">
                  <c:v>60.03</c:v>
                </c:pt>
                <c:pt idx="868">
                  <c:v>57.33</c:v>
                </c:pt>
                <c:pt idx="869">
                  <c:v>56.21</c:v>
                </c:pt>
                <c:pt idx="870">
                  <c:v>63.84</c:v>
                </c:pt>
                <c:pt idx="871">
                  <c:v>61.87</c:v>
                </c:pt>
                <c:pt idx="872">
                  <c:v>58.97</c:v>
                </c:pt>
                <c:pt idx="873">
                  <c:v>56.69</c:v>
                </c:pt>
                <c:pt idx="874">
                  <c:v>61.12</c:v>
                </c:pt>
                <c:pt idx="875">
                  <c:v>58.28</c:v>
                </c:pt>
                <c:pt idx="876">
                  <c:v>56.35</c:v>
                </c:pt>
                <c:pt idx="877">
                  <c:v>54.54</c:v>
                </c:pt>
                <c:pt idx="878">
                  <c:v>51.65</c:v>
                </c:pt>
                <c:pt idx="879">
                  <c:v>48.75</c:v>
                </c:pt>
                <c:pt idx="880">
                  <c:v>45.86</c:v>
                </c:pt>
                <c:pt idx="881">
                  <c:v>43.36</c:v>
                </c:pt>
                <c:pt idx="882">
                  <c:v>52.23</c:v>
                </c:pt>
                <c:pt idx="883">
                  <c:v>56.7</c:v>
                </c:pt>
                <c:pt idx="884">
                  <c:v>53.81</c:v>
                </c:pt>
                <c:pt idx="885">
                  <c:v>50.92</c:v>
                </c:pt>
                <c:pt idx="886">
                  <c:v>53.99</c:v>
                </c:pt>
                <c:pt idx="887">
                  <c:v>54.35</c:v>
                </c:pt>
                <c:pt idx="888">
                  <c:v>52.87</c:v>
                </c:pt>
                <c:pt idx="889">
                  <c:v>50.81</c:v>
                </c:pt>
                <c:pt idx="890">
                  <c:v>51.97</c:v>
                </c:pt>
                <c:pt idx="891">
                  <c:v>56.62</c:v>
                </c:pt>
                <c:pt idx="892">
                  <c:v>54.59</c:v>
                </c:pt>
                <c:pt idx="893">
                  <c:v>63.27</c:v>
                </c:pt>
                <c:pt idx="894">
                  <c:v>61.27</c:v>
                </c:pt>
                <c:pt idx="895">
                  <c:v>58.37</c:v>
                </c:pt>
                <c:pt idx="896">
                  <c:v>55.48</c:v>
                </c:pt>
                <c:pt idx="897">
                  <c:v>52.58</c:v>
                </c:pt>
                <c:pt idx="898">
                  <c:v>49.69</c:v>
                </c:pt>
                <c:pt idx="899">
                  <c:v>46.79</c:v>
                </c:pt>
                <c:pt idx="900">
                  <c:v>44.38</c:v>
                </c:pt>
                <c:pt idx="901">
                  <c:v>42.53</c:v>
                </c:pt>
                <c:pt idx="902">
                  <c:v>44.34</c:v>
                </c:pt>
                <c:pt idx="903">
                  <c:v>46.32</c:v>
                </c:pt>
                <c:pt idx="904">
                  <c:v>45.5</c:v>
                </c:pt>
                <c:pt idx="905">
                  <c:v>48.31</c:v>
                </c:pt>
                <c:pt idx="906">
                  <c:v>47.57</c:v>
                </c:pt>
                <c:pt idx="907">
                  <c:v>45.69</c:v>
                </c:pt>
                <c:pt idx="908">
                  <c:v>51.02</c:v>
                </c:pt>
                <c:pt idx="909">
                  <c:v>48.35</c:v>
                </c:pt>
                <c:pt idx="910">
                  <c:v>45.45</c:v>
                </c:pt>
                <c:pt idx="911">
                  <c:v>42.56</c:v>
                </c:pt>
                <c:pt idx="912">
                  <c:v>42.88</c:v>
                </c:pt>
                <c:pt idx="913">
                  <c:v>40.51</c:v>
                </c:pt>
                <c:pt idx="914">
                  <c:v>45.19</c:v>
                </c:pt>
                <c:pt idx="915">
                  <c:v>43.51</c:v>
                </c:pt>
                <c:pt idx="916">
                  <c:v>45.31</c:v>
                </c:pt>
                <c:pt idx="917">
                  <c:v>49.1</c:v>
                </c:pt>
                <c:pt idx="918">
                  <c:v>48.41</c:v>
                </c:pt>
                <c:pt idx="919">
                  <c:v>45.92</c:v>
                </c:pt>
                <c:pt idx="920">
                  <c:v>53.95</c:v>
                </c:pt>
                <c:pt idx="921">
                  <c:v>61.42</c:v>
                </c:pt>
                <c:pt idx="922">
                  <c:v>60.9</c:v>
                </c:pt>
                <c:pt idx="923">
                  <c:v>58.02</c:v>
                </c:pt>
                <c:pt idx="924">
                  <c:v>55.88</c:v>
                </c:pt>
                <c:pt idx="925">
                  <c:v>53.98</c:v>
                </c:pt>
                <c:pt idx="926">
                  <c:v>53.54</c:v>
                </c:pt>
                <c:pt idx="927">
                  <c:v>51.25</c:v>
                </c:pt>
                <c:pt idx="928">
                  <c:v>49.87</c:v>
                </c:pt>
                <c:pt idx="929">
                  <c:v>51.15</c:v>
                </c:pt>
                <c:pt idx="930">
                  <c:v>54.27</c:v>
                </c:pt>
                <c:pt idx="931">
                  <c:v>52.64</c:v>
                </c:pt>
                <c:pt idx="932">
                  <c:v>51.4</c:v>
                </c:pt>
                <c:pt idx="933">
                  <c:v>52.9</c:v>
                </c:pt>
                <c:pt idx="934">
                  <c:v>53.53</c:v>
                </c:pt>
                <c:pt idx="935">
                  <c:v>50.68</c:v>
                </c:pt>
                <c:pt idx="936">
                  <c:v>50.97</c:v>
                </c:pt>
                <c:pt idx="937">
                  <c:v>48.85</c:v>
                </c:pt>
                <c:pt idx="938">
                  <c:v>51.4</c:v>
                </c:pt>
                <c:pt idx="939">
                  <c:v>49.37</c:v>
                </c:pt>
                <c:pt idx="940">
                  <c:v>47.79</c:v>
                </c:pt>
                <c:pt idx="941">
                  <c:v>56.01</c:v>
                </c:pt>
                <c:pt idx="942">
                  <c:v>59.78</c:v>
                </c:pt>
                <c:pt idx="943">
                  <c:v>70.89</c:v>
                </c:pt>
                <c:pt idx="944">
                  <c:v>67.989999999999995</c:v>
                </c:pt>
                <c:pt idx="945">
                  <c:v>68.03</c:v>
                </c:pt>
                <c:pt idx="946">
                  <c:v>69.099999999999994</c:v>
                </c:pt>
                <c:pt idx="947">
                  <c:v>66.88</c:v>
                </c:pt>
                <c:pt idx="948">
                  <c:v>65.27</c:v>
                </c:pt>
                <c:pt idx="949">
                  <c:v>64.239999999999995</c:v>
                </c:pt>
                <c:pt idx="950">
                  <c:v>63.54</c:v>
                </c:pt>
                <c:pt idx="951">
                  <c:v>64.12</c:v>
                </c:pt>
                <c:pt idx="952">
                  <c:v>70.02</c:v>
                </c:pt>
                <c:pt idx="953">
                  <c:v>72.56</c:v>
                </c:pt>
                <c:pt idx="954">
                  <c:v>74.91</c:v>
                </c:pt>
                <c:pt idx="955">
                  <c:v>72.900000000000006</c:v>
                </c:pt>
                <c:pt idx="956">
                  <c:v>70.849999999999994</c:v>
                </c:pt>
                <c:pt idx="957">
                  <c:v>73.739999999999995</c:v>
                </c:pt>
                <c:pt idx="958">
                  <c:v>71.69</c:v>
                </c:pt>
                <c:pt idx="959">
                  <c:v>74.64</c:v>
                </c:pt>
                <c:pt idx="960">
                  <c:v>72.540000000000006</c:v>
                </c:pt>
                <c:pt idx="961">
                  <c:v>69.650000000000006</c:v>
                </c:pt>
                <c:pt idx="962">
                  <c:v>67.72</c:v>
                </c:pt>
                <c:pt idx="963">
                  <c:v>68.95</c:v>
                </c:pt>
                <c:pt idx="964">
                  <c:v>66.05</c:v>
                </c:pt>
                <c:pt idx="965">
                  <c:v>63.16</c:v>
                </c:pt>
                <c:pt idx="966">
                  <c:v>61.61</c:v>
                </c:pt>
                <c:pt idx="967">
                  <c:v>61.02</c:v>
                </c:pt>
                <c:pt idx="968">
                  <c:v>69.48</c:v>
                </c:pt>
                <c:pt idx="969">
                  <c:v>74.14</c:v>
                </c:pt>
                <c:pt idx="970">
                  <c:v>78.7</c:v>
                </c:pt>
                <c:pt idx="971">
                  <c:v>80.3</c:v>
                </c:pt>
                <c:pt idx="972">
                  <c:v>78.430000000000007</c:v>
                </c:pt>
                <c:pt idx="973">
                  <c:v>80.8</c:v>
                </c:pt>
                <c:pt idx="974">
                  <c:v>78.62</c:v>
                </c:pt>
                <c:pt idx="975">
                  <c:v>75.739999999999995</c:v>
                </c:pt>
                <c:pt idx="976">
                  <c:v>72.84</c:v>
                </c:pt>
                <c:pt idx="977">
                  <c:v>70.91</c:v>
                </c:pt>
                <c:pt idx="978">
                  <c:v>73.5</c:v>
                </c:pt>
                <c:pt idx="979">
                  <c:v>72.09</c:v>
                </c:pt>
                <c:pt idx="980">
                  <c:v>71.2</c:v>
                </c:pt>
                <c:pt idx="981">
                  <c:v>68.75</c:v>
                </c:pt>
                <c:pt idx="982">
                  <c:v>70.16</c:v>
                </c:pt>
                <c:pt idx="983">
                  <c:v>72.430000000000007</c:v>
                </c:pt>
                <c:pt idx="984">
                  <c:v>70.91</c:v>
                </c:pt>
                <c:pt idx="985">
                  <c:v>68.010000000000005</c:v>
                </c:pt>
                <c:pt idx="986">
                  <c:v>65.11</c:v>
                </c:pt>
                <c:pt idx="987">
                  <c:v>65.55</c:v>
                </c:pt>
                <c:pt idx="988">
                  <c:v>71.02</c:v>
                </c:pt>
                <c:pt idx="989">
                  <c:v>70.66</c:v>
                </c:pt>
                <c:pt idx="990">
                  <c:v>72.78</c:v>
                </c:pt>
                <c:pt idx="991">
                  <c:v>72.849999999999994</c:v>
                </c:pt>
                <c:pt idx="992">
                  <c:v>70.5</c:v>
                </c:pt>
                <c:pt idx="993">
                  <c:v>67.61</c:v>
                </c:pt>
                <c:pt idx="994">
                  <c:v>69.63</c:v>
                </c:pt>
                <c:pt idx="995">
                  <c:v>70.64</c:v>
                </c:pt>
                <c:pt idx="996">
                  <c:v>71.73</c:v>
                </c:pt>
                <c:pt idx="997">
                  <c:v>68.83</c:v>
                </c:pt>
                <c:pt idx="998">
                  <c:v>67.48</c:v>
                </c:pt>
                <c:pt idx="999">
                  <c:v>72.37</c:v>
                </c:pt>
                <c:pt idx="1000">
                  <c:v>71.819999999999993</c:v>
                </c:pt>
                <c:pt idx="1001">
                  <c:v>71.89</c:v>
                </c:pt>
                <c:pt idx="1002">
                  <c:v>73.069999999999993</c:v>
                </c:pt>
                <c:pt idx="1003">
                  <c:v>70.64</c:v>
                </c:pt>
                <c:pt idx="1004">
                  <c:v>68.44</c:v>
                </c:pt>
                <c:pt idx="1005">
                  <c:v>70.510000000000005</c:v>
                </c:pt>
                <c:pt idx="1006">
                  <c:v>71.319999999999993</c:v>
                </c:pt>
                <c:pt idx="1007">
                  <c:v>69.16</c:v>
                </c:pt>
                <c:pt idx="1008">
                  <c:v>67.150000000000006</c:v>
                </c:pt>
                <c:pt idx="1009">
                  <c:v>64.510000000000005</c:v>
                </c:pt>
                <c:pt idx="1010">
                  <c:v>61.62</c:v>
                </c:pt>
                <c:pt idx="1011">
                  <c:v>71.7</c:v>
                </c:pt>
                <c:pt idx="1012">
                  <c:v>73.489999999999995</c:v>
                </c:pt>
                <c:pt idx="1013">
                  <c:v>70.59</c:v>
                </c:pt>
                <c:pt idx="1014">
                  <c:v>68.16</c:v>
                </c:pt>
                <c:pt idx="1015">
                  <c:v>67.02</c:v>
                </c:pt>
                <c:pt idx="1016">
                  <c:v>64.12</c:v>
                </c:pt>
                <c:pt idx="1017">
                  <c:v>61.23</c:v>
                </c:pt>
                <c:pt idx="1018">
                  <c:v>58.61</c:v>
                </c:pt>
                <c:pt idx="1019">
                  <c:v>62.56</c:v>
                </c:pt>
                <c:pt idx="1020">
                  <c:v>66.12</c:v>
                </c:pt>
                <c:pt idx="1021">
                  <c:v>63.73</c:v>
                </c:pt>
                <c:pt idx="1022">
                  <c:v>60.83</c:v>
                </c:pt>
                <c:pt idx="1023">
                  <c:v>57.93</c:v>
                </c:pt>
                <c:pt idx="1024">
                  <c:v>55.95</c:v>
                </c:pt>
                <c:pt idx="1025">
                  <c:v>53.22</c:v>
                </c:pt>
                <c:pt idx="1026">
                  <c:v>51.43</c:v>
                </c:pt>
                <c:pt idx="1027">
                  <c:v>60.41</c:v>
                </c:pt>
                <c:pt idx="1028">
                  <c:v>62.44</c:v>
                </c:pt>
                <c:pt idx="1029">
                  <c:v>64.09</c:v>
                </c:pt>
                <c:pt idx="1030">
                  <c:v>70.7</c:v>
                </c:pt>
                <c:pt idx="1031">
                  <c:v>71.45</c:v>
                </c:pt>
                <c:pt idx="1032">
                  <c:v>68.55</c:v>
                </c:pt>
                <c:pt idx="1033">
                  <c:v>65.66</c:v>
                </c:pt>
                <c:pt idx="1034">
                  <c:v>62.76</c:v>
                </c:pt>
                <c:pt idx="1035">
                  <c:v>59.87</c:v>
                </c:pt>
                <c:pt idx="1036">
                  <c:v>58.52</c:v>
                </c:pt>
                <c:pt idx="1037">
                  <c:v>56.58</c:v>
                </c:pt>
                <c:pt idx="1038">
                  <c:v>53.69</c:v>
                </c:pt>
                <c:pt idx="1039">
                  <c:v>53.18</c:v>
                </c:pt>
                <c:pt idx="1040">
                  <c:v>53.48</c:v>
                </c:pt>
                <c:pt idx="1041">
                  <c:v>62.85</c:v>
                </c:pt>
                <c:pt idx="1042">
                  <c:v>69.150000000000006</c:v>
                </c:pt>
                <c:pt idx="1043">
                  <c:v>67.23</c:v>
                </c:pt>
                <c:pt idx="1044">
                  <c:v>64.5</c:v>
                </c:pt>
                <c:pt idx="1045">
                  <c:v>61.64</c:v>
                </c:pt>
                <c:pt idx="1046">
                  <c:v>65.66</c:v>
                </c:pt>
                <c:pt idx="1047">
                  <c:v>66.42</c:v>
                </c:pt>
                <c:pt idx="1048">
                  <c:v>63.53</c:v>
                </c:pt>
                <c:pt idx="1049">
                  <c:v>61.59</c:v>
                </c:pt>
                <c:pt idx="1050">
                  <c:v>65.28</c:v>
                </c:pt>
                <c:pt idx="1051">
                  <c:v>62.63</c:v>
                </c:pt>
                <c:pt idx="1052">
                  <c:v>71.45</c:v>
                </c:pt>
                <c:pt idx="1053">
                  <c:v>71.95</c:v>
                </c:pt>
                <c:pt idx="1054">
                  <c:v>70.33</c:v>
                </c:pt>
                <c:pt idx="1055">
                  <c:v>67.59</c:v>
                </c:pt>
                <c:pt idx="1056">
                  <c:v>64.73</c:v>
                </c:pt>
                <c:pt idx="1057">
                  <c:v>63.01</c:v>
                </c:pt>
                <c:pt idx="1058">
                  <c:v>65.13</c:v>
                </c:pt>
                <c:pt idx="1059">
                  <c:v>75.930000000000007</c:v>
                </c:pt>
                <c:pt idx="1060">
                  <c:v>73.17</c:v>
                </c:pt>
                <c:pt idx="1061">
                  <c:v>70.28</c:v>
                </c:pt>
                <c:pt idx="1062">
                  <c:v>71.69</c:v>
                </c:pt>
                <c:pt idx="1063">
                  <c:v>75.260000000000005</c:v>
                </c:pt>
                <c:pt idx="1064">
                  <c:v>72.37</c:v>
                </c:pt>
                <c:pt idx="1065">
                  <c:v>69.47</c:v>
                </c:pt>
                <c:pt idx="1066">
                  <c:v>66.569999999999993</c:v>
                </c:pt>
                <c:pt idx="1067">
                  <c:v>70.66</c:v>
                </c:pt>
                <c:pt idx="1068">
                  <c:v>69.37</c:v>
                </c:pt>
                <c:pt idx="1069">
                  <c:v>69.34</c:v>
                </c:pt>
                <c:pt idx="1070">
                  <c:v>70.08</c:v>
                </c:pt>
                <c:pt idx="1071">
                  <c:v>67.849999999999994</c:v>
                </c:pt>
                <c:pt idx="1072">
                  <c:v>67.959999999999994</c:v>
                </c:pt>
                <c:pt idx="1073">
                  <c:v>69.12</c:v>
                </c:pt>
                <c:pt idx="1074">
                  <c:v>67.459999999999994</c:v>
                </c:pt>
                <c:pt idx="1075">
                  <c:v>64.78</c:v>
                </c:pt>
                <c:pt idx="1076">
                  <c:v>62.27</c:v>
                </c:pt>
                <c:pt idx="1077">
                  <c:v>64.17</c:v>
                </c:pt>
                <c:pt idx="1078">
                  <c:v>74.31</c:v>
                </c:pt>
                <c:pt idx="1079">
                  <c:v>75.33</c:v>
                </c:pt>
                <c:pt idx="1080">
                  <c:v>72.430000000000007</c:v>
                </c:pt>
                <c:pt idx="1081">
                  <c:v>70.61</c:v>
                </c:pt>
                <c:pt idx="1082">
                  <c:v>73.84</c:v>
                </c:pt>
                <c:pt idx="1083">
                  <c:v>76.06</c:v>
                </c:pt>
                <c:pt idx="1084">
                  <c:v>73.17</c:v>
                </c:pt>
                <c:pt idx="1085">
                  <c:v>70.27</c:v>
                </c:pt>
                <c:pt idx="1086">
                  <c:v>69.34</c:v>
                </c:pt>
                <c:pt idx="1087">
                  <c:v>71.010000000000005</c:v>
                </c:pt>
                <c:pt idx="1088">
                  <c:v>70.760000000000005</c:v>
                </c:pt>
                <c:pt idx="1089">
                  <c:v>67.86</c:v>
                </c:pt>
                <c:pt idx="1090">
                  <c:v>65.849999999999994</c:v>
                </c:pt>
                <c:pt idx="1091">
                  <c:v>63.66</c:v>
                </c:pt>
                <c:pt idx="1092">
                  <c:v>68.17</c:v>
                </c:pt>
                <c:pt idx="1093">
                  <c:v>67.86</c:v>
                </c:pt>
                <c:pt idx="1094">
                  <c:v>75.930000000000007</c:v>
                </c:pt>
                <c:pt idx="1095">
                  <c:v>73.150000000000006</c:v>
                </c:pt>
                <c:pt idx="1096">
                  <c:v>70.260000000000005</c:v>
                </c:pt>
                <c:pt idx="1097">
                  <c:v>67.36</c:v>
                </c:pt>
                <c:pt idx="1098">
                  <c:v>64.5</c:v>
                </c:pt>
                <c:pt idx="1099">
                  <c:v>72.59</c:v>
                </c:pt>
                <c:pt idx="1100">
                  <c:v>71.88</c:v>
                </c:pt>
                <c:pt idx="1101">
                  <c:v>69.75</c:v>
                </c:pt>
                <c:pt idx="1102">
                  <c:v>70.78</c:v>
                </c:pt>
                <c:pt idx="1103">
                  <c:v>73.11</c:v>
                </c:pt>
                <c:pt idx="1104">
                  <c:v>73.89</c:v>
                </c:pt>
                <c:pt idx="1105">
                  <c:v>71.94</c:v>
                </c:pt>
                <c:pt idx="1106">
                  <c:v>73.010000000000005</c:v>
                </c:pt>
                <c:pt idx="1107">
                  <c:v>70.150000000000006</c:v>
                </c:pt>
                <c:pt idx="1108">
                  <c:v>68.19</c:v>
                </c:pt>
                <c:pt idx="1109">
                  <c:v>74.040000000000006</c:v>
                </c:pt>
                <c:pt idx="1110">
                  <c:v>71.83</c:v>
                </c:pt>
                <c:pt idx="1111">
                  <c:v>69.06</c:v>
                </c:pt>
                <c:pt idx="1112">
                  <c:v>69.38</c:v>
                </c:pt>
                <c:pt idx="1113">
                  <c:v>66.48</c:v>
                </c:pt>
                <c:pt idx="1114">
                  <c:v>63.91</c:v>
                </c:pt>
                <c:pt idx="1115">
                  <c:v>68.14</c:v>
                </c:pt>
                <c:pt idx="1116">
                  <c:v>68.45</c:v>
                </c:pt>
                <c:pt idx="1117">
                  <c:v>67.849999999999994</c:v>
                </c:pt>
                <c:pt idx="1118">
                  <c:v>68.02</c:v>
                </c:pt>
                <c:pt idx="1119">
                  <c:v>67.16</c:v>
                </c:pt>
                <c:pt idx="1120">
                  <c:v>64.27</c:v>
                </c:pt>
                <c:pt idx="1121">
                  <c:v>61.37</c:v>
                </c:pt>
                <c:pt idx="1122">
                  <c:v>61.47</c:v>
                </c:pt>
                <c:pt idx="1123">
                  <c:v>69.14</c:v>
                </c:pt>
                <c:pt idx="1124">
                  <c:v>68.14</c:v>
                </c:pt>
                <c:pt idx="1125">
                  <c:v>68.33</c:v>
                </c:pt>
                <c:pt idx="1126">
                  <c:v>68.27</c:v>
                </c:pt>
                <c:pt idx="1127">
                  <c:v>65.38</c:v>
                </c:pt>
                <c:pt idx="1128">
                  <c:v>62.48</c:v>
                </c:pt>
                <c:pt idx="1129">
                  <c:v>65.91</c:v>
                </c:pt>
                <c:pt idx="1130">
                  <c:v>63.89</c:v>
                </c:pt>
                <c:pt idx="1131">
                  <c:v>64.7</c:v>
                </c:pt>
                <c:pt idx="1132">
                  <c:v>68.900000000000006</c:v>
                </c:pt>
                <c:pt idx="1133">
                  <c:v>74.66</c:v>
                </c:pt>
                <c:pt idx="1134">
                  <c:v>77.14</c:v>
                </c:pt>
                <c:pt idx="1135">
                  <c:v>75.16</c:v>
                </c:pt>
                <c:pt idx="1136">
                  <c:v>72.27</c:v>
                </c:pt>
                <c:pt idx="1137">
                  <c:v>71.67</c:v>
                </c:pt>
                <c:pt idx="1138">
                  <c:v>69.17</c:v>
                </c:pt>
                <c:pt idx="1139">
                  <c:v>66.75</c:v>
                </c:pt>
                <c:pt idx="1140">
                  <c:v>69.44</c:v>
                </c:pt>
                <c:pt idx="1141">
                  <c:v>68.28</c:v>
                </c:pt>
                <c:pt idx="1142">
                  <c:v>66.09</c:v>
                </c:pt>
                <c:pt idx="1143">
                  <c:v>63.2</c:v>
                </c:pt>
                <c:pt idx="1144">
                  <c:v>64.290000000000006</c:v>
                </c:pt>
                <c:pt idx="1145">
                  <c:v>70.16</c:v>
                </c:pt>
                <c:pt idx="1146">
                  <c:v>67.260000000000005</c:v>
                </c:pt>
                <c:pt idx="1147">
                  <c:v>66.25</c:v>
                </c:pt>
                <c:pt idx="1148">
                  <c:v>64.16</c:v>
                </c:pt>
                <c:pt idx="1149">
                  <c:v>66.069999999999993</c:v>
                </c:pt>
                <c:pt idx="1150">
                  <c:v>66.88</c:v>
                </c:pt>
                <c:pt idx="1151">
                  <c:v>64.349999999999994</c:v>
                </c:pt>
                <c:pt idx="1152">
                  <c:v>61.46</c:v>
                </c:pt>
                <c:pt idx="1153">
                  <c:v>58.56</c:v>
                </c:pt>
                <c:pt idx="1154">
                  <c:v>57.54</c:v>
                </c:pt>
                <c:pt idx="1155">
                  <c:v>55.94</c:v>
                </c:pt>
                <c:pt idx="1156">
                  <c:v>64.69</c:v>
                </c:pt>
                <c:pt idx="1157">
                  <c:v>67.099999999999994</c:v>
                </c:pt>
                <c:pt idx="1158">
                  <c:v>66.16</c:v>
                </c:pt>
                <c:pt idx="1159">
                  <c:v>64.64</c:v>
                </c:pt>
                <c:pt idx="1160">
                  <c:v>68.44</c:v>
                </c:pt>
                <c:pt idx="1161">
                  <c:v>68.89</c:v>
                </c:pt>
                <c:pt idx="1162">
                  <c:v>65.989999999999995</c:v>
                </c:pt>
                <c:pt idx="1163">
                  <c:v>65.849999999999994</c:v>
                </c:pt>
                <c:pt idx="1164">
                  <c:v>65.14</c:v>
                </c:pt>
                <c:pt idx="1165">
                  <c:v>65.78</c:v>
                </c:pt>
                <c:pt idx="1166">
                  <c:v>64.900000000000006</c:v>
                </c:pt>
                <c:pt idx="1167">
                  <c:v>65.430000000000007</c:v>
                </c:pt>
                <c:pt idx="1168">
                  <c:v>63.14</c:v>
                </c:pt>
                <c:pt idx="1169">
                  <c:v>63.31</c:v>
                </c:pt>
                <c:pt idx="1170">
                  <c:v>64.2</c:v>
                </c:pt>
                <c:pt idx="1171">
                  <c:v>67.739999999999995</c:v>
                </c:pt>
                <c:pt idx="1172">
                  <c:v>69.31</c:v>
                </c:pt>
                <c:pt idx="1173">
                  <c:v>67.03</c:v>
                </c:pt>
                <c:pt idx="1174">
                  <c:v>65.98</c:v>
                </c:pt>
                <c:pt idx="1175">
                  <c:v>64.95</c:v>
                </c:pt>
                <c:pt idx="1176">
                  <c:v>68.680000000000007</c:v>
                </c:pt>
                <c:pt idx="1177">
                  <c:v>65.78</c:v>
                </c:pt>
                <c:pt idx="1178">
                  <c:v>62.89</c:v>
                </c:pt>
                <c:pt idx="1179">
                  <c:v>59.99</c:v>
                </c:pt>
                <c:pt idx="1180">
                  <c:v>57.77</c:v>
                </c:pt>
                <c:pt idx="1181">
                  <c:v>64.5</c:v>
                </c:pt>
                <c:pt idx="1182">
                  <c:v>61.65</c:v>
                </c:pt>
                <c:pt idx="1183">
                  <c:v>58.75</c:v>
                </c:pt>
                <c:pt idx="1184">
                  <c:v>55.85</c:v>
                </c:pt>
                <c:pt idx="1185">
                  <c:v>62.56</c:v>
                </c:pt>
                <c:pt idx="1186">
                  <c:v>60.54</c:v>
                </c:pt>
                <c:pt idx="1187">
                  <c:v>57.64</c:v>
                </c:pt>
                <c:pt idx="1188">
                  <c:v>54.95</c:v>
                </c:pt>
                <c:pt idx="1189">
                  <c:v>56.84</c:v>
                </c:pt>
                <c:pt idx="1190">
                  <c:v>59.24</c:v>
                </c:pt>
                <c:pt idx="1191">
                  <c:v>61.43</c:v>
                </c:pt>
                <c:pt idx="1192">
                  <c:v>67.08</c:v>
                </c:pt>
                <c:pt idx="1193">
                  <c:v>67.13</c:v>
                </c:pt>
                <c:pt idx="1194">
                  <c:v>68.209999999999994</c:v>
                </c:pt>
                <c:pt idx="1195">
                  <c:v>65.63</c:v>
                </c:pt>
                <c:pt idx="1196">
                  <c:v>66.69</c:v>
                </c:pt>
                <c:pt idx="1197">
                  <c:v>64.22</c:v>
                </c:pt>
                <c:pt idx="1198">
                  <c:v>61.33</c:v>
                </c:pt>
                <c:pt idx="1199">
                  <c:v>58.43</c:v>
                </c:pt>
                <c:pt idx="1200">
                  <c:v>55.54</c:v>
                </c:pt>
                <c:pt idx="1201">
                  <c:v>66.06</c:v>
                </c:pt>
                <c:pt idx="1202">
                  <c:v>71.56</c:v>
                </c:pt>
                <c:pt idx="1203">
                  <c:v>69.27</c:v>
                </c:pt>
                <c:pt idx="1204">
                  <c:v>68.25</c:v>
                </c:pt>
                <c:pt idx="1205">
                  <c:v>65.36</c:v>
                </c:pt>
                <c:pt idx="1206">
                  <c:v>66.19</c:v>
                </c:pt>
                <c:pt idx="1207">
                  <c:v>69.86</c:v>
                </c:pt>
                <c:pt idx="1208">
                  <c:v>66.97</c:v>
                </c:pt>
                <c:pt idx="1209">
                  <c:v>70.42</c:v>
                </c:pt>
                <c:pt idx="1210">
                  <c:v>68.22</c:v>
                </c:pt>
                <c:pt idx="1211">
                  <c:v>66.95</c:v>
                </c:pt>
                <c:pt idx="1212">
                  <c:v>67.180000000000007</c:v>
                </c:pt>
                <c:pt idx="1213">
                  <c:v>65.61</c:v>
                </c:pt>
                <c:pt idx="1214">
                  <c:v>65.290000000000006</c:v>
                </c:pt>
                <c:pt idx="1215">
                  <c:v>65.56</c:v>
                </c:pt>
                <c:pt idx="1216">
                  <c:v>66.58</c:v>
                </c:pt>
                <c:pt idx="1217">
                  <c:v>70.069999999999993</c:v>
                </c:pt>
                <c:pt idx="1218">
                  <c:v>72.88</c:v>
                </c:pt>
                <c:pt idx="1219">
                  <c:v>72.44</c:v>
                </c:pt>
                <c:pt idx="1220">
                  <c:v>69.540000000000006</c:v>
                </c:pt>
                <c:pt idx="1221">
                  <c:v>66.650000000000006</c:v>
                </c:pt>
                <c:pt idx="1222">
                  <c:v>66.2</c:v>
                </c:pt>
                <c:pt idx="1223">
                  <c:v>64.739999999999995</c:v>
                </c:pt>
                <c:pt idx="1224">
                  <c:v>67.08</c:v>
                </c:pt>
                <c:pt idx="1225">
                  <c:v>64.42</c:v>
                </c:pt>
                <c:pt idx="1226">
                  <c:v>61.52</c:v>
                </c:pt>
                <c:pt idx="1227">
                  <c:v>58.63</c:v>
                </c:pt>
                <c:pt idx="1228">
                  <c:v>55.73</c:v>
                </c:pt>
                <c:pt idx="1229">
                  <c:v>52.84</c:v>
                </c:pt>
                <c:pt idx="1230">
                  <c:v>49.94</c:v>
                </c:pt>
                <c:pt idx="1231">
                  <c:v>48.38</c:v>
                </c:pt>
                <c:pt idx="1232">
                  <c:v>49.79</c:v>
                </c:pt>
                <c:pt idx="1233">
                  <c:v>49.72</c:v>
                </c:pt>
                <c:pt idx="1234">
                  <c:v>54.68</c:v>
                </c:pt>
                <c:pt idx="1235">
                  <c:v>58.53</c:v>
                </c:pt>
                <c:pt idx="1236">
                  <c:v>66.13</c:v>
                </c:pt>
                <c:pt idx="1237">
                  <c:v>63.93</c:v>
                </c:pt>
                <c:pt idx="1238">
                  <c:v>61.04</c:v>
                </c:pt>
                <c:pt idx="1239">
                  <c:v>58.14</c:v>
                </c:pt>
                <c:pt idx="1240">
                  <c:v>55.24</c:v>
                </c:pt>
                <c:pt idx="1241">
                  <c:v>55.97</c:v>
                </c:pt>
                <c:pt idx="1242">
                  <c:v>62.91</c:v>
                </c:pt>
                <c:pt idx="1243">
                  <c:v>60.75</c:v>
                </c:pt>
                <c:pt idx="1244">
                  <c:v>65.180000000000007</c:v>
                </c:pt>
                <c:pt idx="1245">
                  <c:v>62.4</c:v>
                </c:pt>
                <c:pt idx="1246">
                  <c:v>60.24</c:v>
                </c:pt>
                <c:pt idx="1247">
                  <c:v>59.84</c:v>
                </c:pt>
                <c:pt idx="1248">
                  <c:v>65.17</c:v>
                </c:pt>
                <c:pt idx="1249">
                  <c:v>64.06</c:v>
                </c:pt>
                <c:pt idx="1250">
                  <c:v>66.349999999999994</c:v>
                </c:pt>
                <c:pt idx="1251">
                  <c:v>64.8</c:v>
                </c:pt>
                <c:pt idx="1252">
                  <c:v>74.31</c:v>
                </c:pt>
                <c:pt idx="1253">
                  <c:v>74</c:v>
                </c:pt>
                <c:pt idx="1254">
                  <c:v>72.260000000000005</c:v>
                </c:pt>
                <c:pt idx="1255">
                  <c:v>71.760000000000005</c:v>
                </c:pt>
                <c:pt idx="1256">
                  <c:v>69.069999999999993</c:v>
                </c:pt>
                <c:pt idx="1257">
                  <c:v>69.61</c:v>
                </c:pt>
                <c:pt idx="1258">
                  <c:v>66.959999999999994</c:v>
                </c:pt>
                <c:pt idx="1259">
                  <c:v>68.14</c:v>
                </c:pt>
                <c:pt idx="1260">
                  <c:v>68.44</c:v>
                </c:pt>
                <c:pt idx="1261">
                  <c:v>67.47</c:v>
                </c:pt>
                <c:pt idx="1262">
                  <c:v>64.98</c:v>
                </c:pt>
                <c:pt idx="1263">
                  <c:v>62.88</c:v>
                </c:pt>
                <c:pt idx="1264">
                  <c:v>62.87</c:v>
                </c:pt>
                <c:pt idx="1265">
                  <c:v>63.18</c:v>
                </c:pt>
                <c:pt idx="1266">
                  <c:v>62.56</c:v>
                </c:pt>
                <c:pt idx="1267">
                  <c:v>59.67</c:v>
                </c:pt>
                <c:pt idx="1268">
                  <c:v>56.77</c:v>
                </c:pt>
                <c:pt idx="1269">
                  <c:v>53.88</c:v>
                </c:pt>
                <c:pt idx="1270">
                  <c:v>53.21</c:v>
                </c:pt>
                <c:pt idx="1271">
                  <c:v>55.23</c:v>
                </c:pt>
                <c:pt idx="1272">
                  <c:v>55.23</c:v>
                </c:pt>
                <c:pt idx="1273">
                  <c:v>54.83</c:v>
                </c:pt>
                <c:pt idx="1274">
                  <c:v>51.94</c:v>
                </c:pt>
                <c:pt idx="1275">
                  <c:v>54.48</c:v>
                </c:pt>
                <c:pt idx="1276">
                  <c:v>54.22</c:v>
                </c:pt>
                <c:pt idx="1277">
                  <c:v>57.26</c:v>
                </c:pt>
                <c:pt idx="1278">
                  <c:v>56.3</c:v>
                </c:pt>
                <c:pt idx="1279">
                  <c:v>60.93</c:v>
                </c:pt>
                <c:pt idx="1280">
                  <c:v>61.85</c:v>
                </c:pt>
                <c:pt idx="1281">
                  <c:v>59.6</c:v>
                </c:pt>
                <c:pt idx="1282">
                  <c:v>56.71</c:v>
                </c:pt>
                <c:pt idx="1283">
                  <c:v>58.49</c:v>
                </c:pt>
                <c:pt idx="1284">
                  <c:v>59.06</c:v>
                </c:pt>
                <c:pt idx="1285">
                  <c:v>56.17</c:v>
                </c:pt>
                <c:pt idx="1286">
                  <c:v>60.5</c:v>
                </c:pt>
                <c:pt idx="1287">
                  <c:v>57.86</c:v>
                </c:pt>
                <c:pt idx="1288">
                  <c:v>56.16</c:v>
                </c:pt>
                <c:pt idx="1289">
                  <c:v>62.28</c:v>
                </c:pt>
                <c:pt idx="1290">
                  <c:v>60.49</c:v>
                </c:pt>
                <c:pt idx="1291">
                  <c:v>57.59</c:v>
                </c:pt>
                <c:pt idx="1292">
                  <c:v>60.91</c:v>
                </c:pt>
                <c:pt idx="1293">
                  <c:v>62.78</c:v>
                </c:pt>
                <c:pt idx="1294">
                  <c:v>63.02</c:v>
                </c:pt>
                <c:pt idx="1295">
                  <c:v>61.53</c:v>
                </c:pt>
                <c:pt idx="1296">
                  <c:v>59.32</c:v>
                </c:pt>
                <c:pt idx="1297">
                  <c:v>65.89</c:v>
                </c:pt>
                <c:pt idx="1298">
                  <c:v>64.400000000000006</c:v>
                </c:pt>
                <c:pt idx="1299">
                  <c:v>68.98</c:v>
                </c:pt>
                <c:pt idx="1300">
                  <c:v>66.19</c:v>
                </c:pt>
                <c:pt idx="1301">
                  <c:v>63.29</c:v>
                </c:pt>
                <c:pt idx="1302">
                  <c:v>60.83</c:v>
                </c:pt>
                <c:pt idx="1303">
                  <c:v>69.05</c:v>
                </c:pt>
                <c:pt idx="1304">
                  <c:v>68.14</c:v>
                </c:pt>
                <c:pt idx="1305">
                  <c:v>67.790000000000006</c:v>
                </c:pt>
                <c:pt idx="1306">
                  <c:v>64.89</c:v>
                </c:pt>
                <c:pt idx="1307">
                  <c:v>61.99</c:v>
                </c:pt>
                <c:pt idx="1308">
                  <c:v>61.82</c:v>
                </c:pt>
                <c:pt idx="1309">
                  <c:v>60.54</c:v>
                </c:pt>
                <c:pt idx="1310">
                  <c:v>69.87</c:v>
                </c:pt>
                <c:pt idx="1311">
                  <c:v>68.44</c:v>
                </c:pt>
                <c:pt idx="1312">
                  <c:v>65.55</c:v>
                </c:pt>
                <c:pt idx="1313">
                  <c:v>65.14</c:v>
                </c:pt>
                <c:pt idx="1314">
                  <c:v>69.069999999999993</c:v>
                </c:pt>
                <c:pt idx="1315">
                  <c:v>66.17</c:v>
                </c:pt>
                <c:pt idx="1316">
                  <c:v>63.28</c:v>
                </c:pt>
                <c:pt idx="1317">
                  <c:v>60.38</c:v>
                </c:pt>
                <c:pt idx="1318">
                  <c:v>57.49</c:v>
                </c:pt>
                <c:pt idx="1319">
                  <c:v>54.59</c:v>
                </c:pt>
                <c:pt idx="1320">
                  <c:v>67.02</c:v>
                </c:pt>
                <c:pt idx="1321">
                  <c:v>67.81</c:v>
                </c:pt>
                <c:pt idx="1322">
                  <c:v>64.91</c:v>
                </c:pt>
                <c:pt idx="1323">
                  <c:v>62.02</c:v>
                </c:pt>
                <c:pt idx="1324">
                  <c:v>59.12</c:v>
                </c:pt>
                <c:pt idx="1325">
                  <c:v>56.23</c:v>
                </c:pt>
                <c:pt idx="1326">
                  <c:v>53.33</c:v>
                </c:pt>
                <c:pt idx="1327">
                  <c:v>59.1</c:v>
                </c:pt>
                <c:pt idx="1328">
                  <c:v>62.58</c:v>
                </c:pt>
                <c:pt idx="1329">
                  <c:v>68.760000000000005</c:v>
                </c:pt>
                <c:pt idx="1330">
                  <c:v>66.59</c:v>
                </c:pt>
                <c:pt idx="1331">
                  <c:v>63.7</c:v>
                </c:pt>
                <c:pt idx="1332">
                  <c:v>60.8</c:v>
                </c:pt>
                <c:pt idx="1333">
                  <c:v>57.91</c:v>
                </c:pt>
                <c:pt idx="1334">
                  <c:v>57.62</c:v>
                </c:pt>
                <c:pt idx="1335">
                  <c:v>57.66</c:v>
                </c:pt>
                <c:pt idx="1336">
                  <c:v>54.76</c:v>
                </c:pt>
                <c:pt idx="1337">
                  <c:v>51.86</c:v>
                </c:pt>
                <c:pt idx="1338">
                  <c:v>48.97</c:v>
                </c:pt>
                <c:pt idx="1339">
                  <c:v>52.22</c:v>
                </c:pt>
                <c:pt idx="1340">
                  <c:v>59.68</c:v>
                </c:pt>
                <c:pt idx="1341">
                  <c:v>59.26</c:v>
                </c:pt>
                <c:pt idx="1342">
                  <c:v>56.56</c:v>
                </c:pt>
                <c:pt idx="1343">
                  <c:v>54.65</c:v>
                </c:pt>
                <c:pt idx="1344">
                  <c:v>53.38</c:v>
                </c:pt>
                <c:pt idx="1345">
                  <c:v>53.06</c:v>
                </c:pt>
                <c:pt idx="1346">
                  <c:v>59.53</c:v>
                </c:pt>
                <c:pt idx="1347">
                  <c:v>63.14</c:v>
                </c:pt>
                <c:pt idx="1348">
                  <c:v>64.73</c:v>
                </c:pt>
                <c:pt idx="1349">
                  <c:v>62.75</c:v>
                </c:pt>
                <c:pt idx="1350">
                  <c:v>60.65</c:v>
                </c:pt>
                <c:pt idx="1351">
                  <c:v>57.97</c:v>
                </c:pt>
                <c:pt idx="1352">
                  <c:v>55.08</c:v>
                </c:pt>
                <c:pt idx="1353">
                  <c:v>52.18</c:v>
                </c:pt>
                <c:pt idx="1354">
                  <c:v>49.28</c:v>
                </c:pt>
                <c:pt idx="1355">
                  <c:v>55.14</c:v>
                </c:pt>
                <c:pt idx="1356">
                  <c:v>53.68</c:v>
                </c:pt>
                <c:pt idx="1357">
                  <c:v>51.13</c:v>
                </c:pt>
                <c:pt idx="1358">
                  <c:v>52.1</c:v>
                </c:pt>
                <c:pt idx="1359">
                  <c:v>63.48</c:v>
                </c:pt>
                <c:pt idx="1360">
                  <c:v>61.43</c:v>
                </c:pt>
                <c:pt idx="1361">
                  <c:v>58.54</c:v>
                </c:pt>
                <c:pt idx="1362">
                  <c:v>55.73</c:v>
                </c:pt>
                <c:pt idx="1363">
                  <c:v>55.56</c:v>
                </c:pt>
                <c:pt idx="1364">
                  <c:v>54.56</c:v>
                </c:pt>
                <c:pt idx="1365">
                  <c:v>57.89</c:v>
                </c:pt>
                <c:pt idx="1366">
                  <c:v>56.88</c:v>
                </c:pt>
                <c:pt idx="1367">
                  <c:v>59.73</c:v>
                </c:pt>
                <c:pt idx="1368">
                  <c:v>60.23</c:v>
                </c:pt>
                <c:pt idx="1369">
                  <c:v>62.26</c:v>
                </c:pt>
                <c:pt idx="1370">
                  <c:v>67.66</c:v>
                </c:pt>
                <c:pt idx="1371">
                  <c:v>64.819999999999993</c:v>
                </c:pt>
                <c:pt idx="1372">
                  <c:v>61.93</c:v>
                </c:pt>
                <c:pt idx="1373">
                  <c:v>59.03</c:v>
                </c:pt>
                <c:pt idx="1374">
                  <c:v>56.13</c:v>
                </c:pt>
                <c:pt idx="1375">
                  <c:v>53.24</c:v>
                </c:pt>
                <c:pt idx="1376">
                  <c:v>51.71</c:v>
                </c:pt>
                <c:pt idx="1377">
                  <c:v>53.26</c:v>
                </c:pt>
                <c:pt idx="1378">
                  <c:v>62.61</c:v>
                </c:pt>
                <c:pt idx="1379">
                  <c:v>59.97</c:v>
                </c:pt>
                <c:pt idx="1380">
                  <c:v>57.1</c:v>
                </c:pt>
                <c:pt idx="1381">
                  <c:v>64.900000000000006</c:v>
                </c:pt>
                <c:pt idx="1382">
                  <c:v>67.5</c:v>
                </c:pt>
                <c:pt idx="1383">
                  <c:v>64.61</c:v>
                </c:pt>
                <c:pt idx="1384">
                  <c:v>61.72</c:v>
                </c:pt>
                <c:pt idx="1385">
                  <c:v>58.82</c:v>
                </c:pt>
                <c:pt idx="1386">
                  <c:v>56.67</c:v>
                </c:pt>
                <c:pt idx="1387">
                  <c:v>59.02</c:v>
                </c:pt>
                <c:pt idx="1388">
                  <c:v>66.319999999999993</c:v>
                </c:pt>
                <c:pt idx="1389">
                  <c:v>63.43</c:v>
                </c:pt>
                <c:pt idx="1390">
                  <c:v>62.82</c:v>
                </c:pt>
                <c:pt idx="1391">
                  <c:v>66.37</c:v>
                </c:pt>
                <c:pt idx="1392">
                  <c:v>63.48</c:v>
                </c:pt>
                <c:pt idx="1393">
                  <c:v>60.58</c:v>
                </c:pt>
                <c:pt idx="1394">
                  <c:v>58.19</c:v>
                </c:pt>
                <c:pt idx="1395">
                  <c:v>57.79</c:v>
                </c:pt>
                <c:pt idx="1396">
                  <c:v>55.32</c:v>
                </c:pt>
                <c:pt idx="1397">
                  <c:v>58.79</c:v>
                </c:pt>
                <c:pt idx="1398">
                  <c:v>62.6</c:v>
                </c:pt>
                <c:pt idx="1399">
                  <c:v>67.38</c:v>
                </c:pt>
                <c:pt idx="1400">
                  <c:v>66.42</c:v>
                </c:pt>
                <c:pt idx="1401">
                  <c:v>63.52</c:v>
                </c:pt>
                <c:pt idx="1402">
                  <c:v>60.62</c:v>
                </c:pt>
                <c:pt idx="1403">
                  <c:v>57.73</c:v>
                </c:pt>
                <c:pt idx="1404">
                  <c:v>59.54</c:v>
                </c:pt>
                <c:pt idx="1405">
                  <c:v>60.18</c:v>
                </c:pt>
                <c:pt idx="1406">
                  <c:v>58.09</c:v>
                </c:pt>
                <c:pt idx="1407">
                  <c:v>55.2</c:v>
                </c:pt>
                <c:pt idx="1408">
                  <c:v>52.38</c:v>
                </c:pt>
                <c:pt idx="1409">
                  <c:v>59.32</c:v>
                </c:pt>
                <c:pt idx="1410">
                  <c:v>63.09</c:v>
                </c:pt>
                <c:pt idx="1411">
                  <c:v>60.19</c:v>
                </c:pt>
                <c:pt idx="1412">
                  <c:v>57.3</c:v>
                </c:pt>
                <c:pt idx="1413">
                  <c:v>54.4</c:v>
                </c:pt>
                <c:pt idx="1414">
                  <c:v>51.5</c:v>
                </c:pt>
                <c:pt idx="1415">
                  <c:v>54.03</c:v>
                </c:pt>
                <c:pt idx="1416">
                  <c:v>54.01</c:v>
                </c:pt>
                <c:pt idx="1417">
                  <c:v>51.75</c:v>
                </c:pt>
                <c:pt idx="1418">
                  <c:v>53.22</c:v>
                </c:pt>
                <c:pt idx="1419">
                  <c:v>50.85</c:v>
                </c:pt>
                <c:pt idx="1420">
                  <c:v>59.14</c:v>
                </c:pt>
                <c:pt idx="1421">
                  <c:v>60.93</c:v>
                </c:pt>
                <c:pt idx="1422">
                  <c:v>58.04</c:v>
                </c:pt>
                <c:pt idx="1423">
                  <c:v>55.85</c:v>
                </c:pt>
                <c:pt idx="1424">
                  <c:v>59.73</c:v>
                </c:pt>
                <c:pt idx="1425">
                  <c:v>64.13</c:v>
                </c:pt>
                <c:pt idx="1426">
                  <c:v>65.25</c:v>
                </c:pt>
                <c:pt idx="1427">
                  <c:v>65.73</c:v>
                </c:pt>
                <c:pt idx="1428">
                  <c:v>62.84</c:v>
                </c:pt>
                <c:pt idx="1429">
                  <c:v>62.61</c:v>
                </c:pt>
                <c:pt idx="1430">
                  <c:v>61.13</c:v>
                </c:pt>
                <c:pt idx="1431">
                  <c:v>59.45</c:v>
                </c:pt>
                <c:pt idx="1432">
                  <c:v>64.94</c:v>
                </c:pt>
                <c:pt idx="1433">
                  <c:v>63.1</c:v>
                </c:pt>
                <c:pt idx="1434">
                  <c:v>66.47</c:v>
                </c:pt>
                <c:pt idx="1435">
                  <c:v>65.959999999999994</c:v>
                </c:pt>
                <c:pt idx="1436">
                  <c:v>63.06</c:v>
                </c:pt>
                <c:pt idx="1437">
                  <c:v>62.67</c:v>
                </c:pt>
                <c:pt idx="1438">
                  <c:v>62.44</c:v>
                </c:pt>
                <c:pt idx="1439">
                  <c:v>59.54</c:v>
                </c:pt>
                <c:pt idx="1440">
                  <c:v>60.78</c:v>
                </c:pt>
                <c:pt idx="1441">
                  <c:v>58.62</c:v>
                </c:pt>
                <c:pt idx="1442">
                  <c:v>55.77</c:v>
                </c:pt>
                <c:pt idx="1443">
                  <c:v>57.78</c:v>
                </c:pt>
                <c:pt idx="1444">
                  <c:v>64.86</c:v>
                </c:pt>
                <c:pt idx="1445">
                  <c:v>62.54</c:v>
                </c:pt>
                <c:pt idx="1446">
                  <c:v>59.64</c:v>
                </c:pt>
                <c:pt idx="1447">
                  <c:v>61.41</c:v>
                </c:pt>
                <c:pt idx="1448">
                  <c:v>63.45</c:v>
                </c:pt>
                <c:pt idx="1449">
                  <c:v>65.72</c:v>
                </c:pt>
                <c:pt idx="1450">
                  <c:v>64.069999999999993</c:v>
                </c:pt>
                <c:pt idx="1451">
                  <c:v>61.17</c:v>
                </c:pt>
                <c:pt idx="1452">
                  <c:v>59.04</c:v>
                </c:pt>
                <c:pt idx="1453">
                  <c:v>56.55</c:v>
                </c:pt>
                <c:pt idx="1454">
                  <c:v>54.6</c:v>
                </c:pt>
                <c:pt idx="1455">
                  <c:v>58.76</c:v>
                </c:pt>
                <c:pt idx="1456">
                  <c:v>63.46</c:v>
                </c:pt>
                <c:pt idx="1457">
                  <c:v>60.57</c:v>
                </c:pt>
                <c:pt idx="1458">
                  <c:v>58.82</c:v>
                </c:pt>
                <c:pt idx="1459">
                  <c:v>58.67</c:v>
                </c:pt>
                <c:pt idx="1460">
                  <c:v>63.72</c:v>
                </c:pt>
                <c:pt idx="1461">
                  <c:v>61.03</c:v>
                </c:pt>
                <c:pt idx="1462">
                  <c:v>60.75</c:v>
                </c:pt>
                <c:pt idx="1463">
                  <c:v>61.12</c:v>
                </c:pt>
                <c:pt idx="1464">
                  <c:v>59.76</c:v>
                </c:pt>
                <c:pt idx="1465">
                  <c:v>59.35</c:v>
                </c:pt>
                <c:pt idx="1466">
                  <c:v>56.45</c:v>
                </c:pt>
                <c:pt idx="1467">
                  <c:v>62.61</c:v>
                </c:pt>
                <c:pt idx="1468">
                  <c:v>60.87</c:v>
                </c:pt>
                <c:pt idx="1469">
                  <c:v>60.41</c:v>
                </c:pt>
                <c:pt idx="1470">
                  <c:v>57.51</c:v>
                </c:pt>
                <c:pt idx="1471">
                  <c:v>56.23</c:v>
                </c:pt>
                <c:pt idx="1472">
                  <c:v>59.68</c:v>
                </c:pt>
                <c:pt idx="1473">
                  <c:v>60.85</c:v>
                </c:pt>
                <c:pt idx="1474">
                  <c:v>57.96</c:v>
                </c:pt>
                <c:pt idx="1475">
                  <c:v>55.06</c:v>
                </c:pt>
                <c:pt idx="1476">
                  <c:v>53.93</c:v>
                </c:pt>
                <c:pt idx="1477">
                  <c:v>58.81</c:v>
                </c:pt>
                <c:pt idx="1478">
                  <c:v>57.74</c:v>
                </c:pt>
                <c:pt idx="1479">
                  <c:v>56.19</c:v>
                </c:pt>
                <c:pt idx="1480">
                  <c:v>53.3</c:v>
                </c:pt>
                <c:pt idx="1481">
                  <c:v>50.4</c:v>
                </c:pt>
                <c:pt idx="1482">
                  <c:v>52.32</c:v>
                </c:pt>
                <c:pt idx="1483">
                  <c:v>56.22</c:v>
                </c:pt>
                <c:pt idx="1484">
                  <c:v>70.61</c:v>
                </c:pt>
                <c:pt idx="1485">
                  <c:v>70.77</c:v>
                </c:pt>
                <c:pt idx="1486">
                  <c:v>67.88</c:v>
                </c:pt>
                <c:pt idx="1487">
                  <c:v>64.98</c:v>
                </c:pt>
                <c:pt idx="1488">
                  <c:v>62.38</c:v>
                </c:pt>
                <c:pt idx="1489">
                  <c:v>59.7</c:v>
                </c:pt>
                <c:pt idx="1490">
                  <c:v>62.96</c:v>
                </c:pt>
                <c:pt idx="1491">
                  <c:v>62.33</c:v>
                </c:pt>
                <c:pt idx="1492">
                  <c:v>65.86</c:v>
                </c:pt>
                <c:pt idx="1493">
                  <c:v>67.22</c:v>
                </c:pt>
                <c:pt idx="1494">
                  <c:v>65.08</c:v>
                </c:pt>
                <c:pt idx="1495">
                  <c:v>64.23</c:v>
                </c:pt>
                <c:pt idx="1496">
                  <c:v>68.53</c:v>
                </c:pt>
                <c:pt idx="1497">
                  <c:v>70.63</c:v>
                </c:pt>
                <c:pt idx="1498">
                  <c:v>71.650000000000006</c:v>
                </c:pt>
                <c:pt idx="1499">
                  <c:v>72.22</c:v>
                </c:pt>
                <c:pt idx="1500">
                  <c:v>69.33</c:v>
                </c:pt>
                <c:pt idx="1501">
                  <c:v>69.36</c:v>
                </c:pt>
                <c:pt idx="1502">
                  <c:v>67.209999999999994</c:v>
                </c:pt>
                <c:pt idx="1503">
                  <c:v>64.319999999999993</c:v>
                </c:pt>
                <c:pt idx="1504">
                  <c:v>63.72</c:v>
                </c:pt>
                <c:pt idx="1505">
                  <c:v>66.040000000000006</c:v>
                </c:pt>
                <c:pt idx="1506">
                  <c:v>63.63</c:v>
                </c:pt>
                <c:pt idx="1507">
                  <c:v>66.650000000000006</c:v>
                </c:pt>
                <c:pt idx="1508">
                  <c:v>68.63</c:v>
                </c:pt>
                <c:pt idx="1509">
                  <c:v>69.06</c:v>
                </c:pt>
                <c:pt idx="1510">
                  <c:v>66.83</c:v>
                </c:pt>
                <c:pt idx="1511">
                  <c:v>64.06</c:v>
                </c:pt>
                <c:pt idx="1512">
                  <c:v>66.150000000000006</c:v>
                </c:pt>
                <c:pt idx="1513">
                  <c:v>63.28</c:v>
                </c:pt>
                <c:pt idx="1514">
                  <c:v>61.9</c:v>
                </c:pt>
                <c:pt idx="1515">
                  <c:v>60.27</c:v>
                </c:pt>
                <c:pt idx="1516">
                  <c:v>61.61</c:v>
                </c:pt>
                <c:pt idx="1517">
                  <c:v>61.24</c:v>
                </c:pt>
                <c:pt idx="1518">
                  <c:v>65.239999999999995</c:v>
                </c:pt>
                <c:pt idx="1519">
                  <c:v>62.37</c:v>
                </c:pt>
                <c:pt idx="1520">
                  <c:v>59.48</c:v>
                </c:pt>
                <c:pt idx="1521">
                  <c:v>56.58</c:v>
                </c:pt>
                <c:pt idx="1522">
                  <c:v>59.05</c:v>
                </c:pt>
                <c:pt idx="1523">
                  <c:v>59.73</c:v>
                </c:pt>
                <c:pt idx="1524">
                  <c:v>67.290000000000006</c:v>
                </c:pt>
                <c:pt idx="1525">
                  <c:v>72.260000000000005</c:v>
                </c:pt>
                <c:pt idx="1526">
                  <c:v>72.98</c:v>
                </c:pt>
                <c:pt idx="1527">
                  <c:v>70.09</c:v>
                </c:pt>
                <c:pt idx="1528">
                  <c:v>67.19</c:v>
                </c:pt>
                <c:pt idx="1529">
                  <c:v>73.69</c:v>
                </c:pt>
                <c:pt idx="1530">
                  <c:v>72.680000000000007</c:v>
                </c:pt>
                <c:pt idx="1531">
                  <c:v>69.89</c:v>
                </c:pt>
                <c:pt idx="1532">
                  <c:v>74.37</c:v>
                </c:pt>
                <c:pt idx="1533">
                  <c:v>71.510000000000005</c:v>
                </c:pt>
                <c:pt idx="1534">
                  <c:v>68.61</c:v>
                </c:pt>
                <c:pt idx="1535">
                  <c:v>74.790000000000006</c:v>
                </c:pt>
                <c:pt idx="1536">
                  <c:v>73.69</c:v>
                </c:pt>
                <c:pt idx="1537">
                  <c:v>70.8</c:v>
                </c:pt>
                <c:pt idx="1538">
                  <c:v>67.900000000000006</c:v>
                </c:pt>
                <c:pt idx="1539">
                  <c:v>67.430000000000007</c:v>
                </c:pt>
                <c:pt idx="1540">
                  <c:v>69.12</c:v>
                </c:pt>
                <c:pt idx="1541">
                  <c:v>66.22</c:v>
                </c:pt>
                <c:pt idx="1542">
                  <c:v>63.33</c:v>
                </c:pt>
                <c:pt idx="1543">
                  <c:v>63.81</c:v>
                </c:pt>
                <c:pt idx="1544">
                  <c:v>61.77</c:v>
                </c:pt>
                <c:pt idx="1545">
                  <c:v>61.15</c:v>
                </c:pt>
                <c:pt idx="1546">
                  <c:v>63.87</c:v>
                </c:pt>
                <c:pt idx="1547">
                  <c:v>61.59</c:v>
                </c:pt>
                <c:pt idx="1548">
                  <c:v>64.48</c:v>
                </c:pt>
                <c:pt idx="1549">
                  <c:v>63.27</c:v>
                </c:pt>
                <c:pt idx="1550">
                  <c:v>61.01</c:v>
                </c:pt>
                <c:pt idx="1551">
                  <c:v>60.69</c:v>
                </c:pt>
                <c:pt idx="1552">
                  <c:v>62.07</c:v>
                </c:pt>
                <c:pt idx="1553">
                  <c:v>67.23</c:v>
                </c:pt>
                <c:pt idx="1554">
                  <c:v>69.55</c:v>
                </c:pt>
                <c:pt idx="1555">
                  <c:v>67.59</c:v>
                </c:pt>
                <c:pt idx="1556">
                  <c:v>73.260000000000005</c:v>
                </c:pt>
                <c:pt idx="1557">
                  <c:v>73.41</c:v>
                </c:pt>
                <c:pt idx="1558">
                  <c:v>70.89</c:v>
                </c:pt>
                <c:pt idx="1559">
                  <c:v>72.959999999999994</c:v>
                </c:pt>
                <c:pt idx="1560">
                  <c:v>72.260000000000005</c:v>
                </c:pt>
                <c:pt idx="1561">
                  <c:v>69.36</c:v>
                </c:pt>
                <c:pt idx="1562">
                  <c:v>66.58</c:v>
                </c:pt>
                <c:pt idx="1563">
                  <c:v>65.83</c:v>
                </c:pt>
                <c:pt idx="1564">
                  <c:v>65.37</c:v>
                </c:pt>
                <c:pt idx="1565">
                  <c:v>65.8</c:v>
                </c:pt>
                <c:pt idx="1566">
                  <c:v>63.72</c:v>
                </c:pt>
                <c:pt idx="1567">
                  <c:v>65.510000000000005</c:v>
                </c:pt>
                <c:pt idx="1568">
                  <c:v>67.319999999999993</c:v>
                </c:pt>
                <c:pt idx="1569">
                  <c:v>64.42</c:v>
                </c:pt>
                <c:pt idx="1570">
                  <c:v>61.53</c:v>
                </c:pt>
                <c:pt idx="1571">
                  <c:v>61.94</c:v>
                </c:pt>
                <c:pt idx="1572">
                  <c:v>69.459999999999994</c:v>
                </c:pt>
                <c:pt idx="1573">
                  <c:v>70.63</c:v>
                </c:pt>
                <c:pt idx="1574">
                  <c:v>74.92</c:v>
                </c:pt>
                <c:pt idx="1575">
                  <c:v>72.39</c:v>
                </c:pt>
                <c:pt idx="1576">
                  <c:v>69.489999999999995</c:v>
                </c:pt>
                <c:pt idx="1577">
                  <c:v>66.599999999999994</c:v>
                </c:pt>
                <c:pt idx="1578">
                  <c:v>66.88</c:v>
                </c:pt>
                <c:pt idx="1579">
                  <c:v>69.47</c:v>
                </c:pt>
                <c:pt idx="1580">
                  <c:v>66.72</c:v>
                </c:pt>
                <c:pt idx="1581">
                  <c:v>63.94</c:v>
                </c:pt>
                <c:pt idx="1582">
                  <c:v>64.52</c:v>
                </c:pt>
                <c:pt idx="1583">
                  <c:v>62.47</c:v>
                </c:pt>
                <c:pt idx="1584">
                  <c:v>71.239999999999995</c:v>
                </c:pt>
                <c:pt idx="1585">
                  <c:v>71.260000000000005</c:v>
                </c:pt>
                <c:pt idx="1586">
                  <c:v>68.44</c:v>
                </c:pt>
                <c:pt idx="1587">
                  <c:v>68.94</c:v>
                </c:pt>
                <c:pt idx="1588">
                  <c:v>68.97</c:v>
                </c:pt>
                <c:pt idx="1589">
                  <c:v>69.959999999999994</c:v>
                </c:pt>
                <c:pt idx="1590">
                  <c:v>69.849999999999994</c:v>
                </c:pt>
                <c:pt idx="1591">
                  <c:v>69.88</c:v>
                </c:pt>
                <c:pt idx="1592">
                  <c:v>66.98</c:v>
                </c:pt>
                <c:pt idx="1593">
                  <c:v>64.72</c:v>
                </c:pt>
                <c:pt idx="1594">
                  <c:v>75.63</c:v>
                </c:pt>
                <c:pt idx="1595">
                  <c:v>74.06</c:v>
                </c:pt>
                <c:pt idx="1596">
                  <c:v>74.02</c:v>
                </c:pt>
                <c:pt idx="1597">
                  <c:v>71.12</c:v>
                </c:pt>
                <c:pt idx="1598">
                  <c:v>68.23</c:v>
                </c:pt>
                <c:pt idx="1599">
                  <c:v>67.12</c:v>
                </c:pt>
                <c:pt idx="1600">
                  <c:v>66.23</c:v>
                </c:pt>
                <c:pt idx="1601">
                  <c:v>66.52</c:v>
                </c:pt>
                <c:pt idx="1602">
                  <c:v>63.73</c:v>
                </c:pt>
                <c:pt idx="1603">
                  <c:v>61.57</c:v>
                </c:pt>
                <c:pt idx="1604">
                  <c:v>61.46</c:v>
                </c:pt>
                <c:pt idx="1605">
                  <c:v>58.57</c:v>
                </c:pt>
                <c:pt idx="1606">
                  <c:v>55.67</c:v>
                </c:pt>
                <c:pt idx="1607">
                  <c:v>52.78</c:v>
                </c:pt>
                <c:pt idx="1608">
                  <c:v>52.95</c:v>
                </c:pt>
                <c:pt idx="1609">
                  <c:v>54.66</c:v>
                </c:pt>
                <c:pt idx="1610">
                  <c:v>52.65</c:v>
                </c:pt>
                <c:pt idx="1611">
                  <c:v>49.75</c:v>
                </c:pt>
                <c:pt idx="1612">
                  <c:v>58.79</c:v>
                </c:pt>
                <c:pt idx="1613">
                  <c:v>66.59</c:v>
                </c:pt>
                <c:pt idx="1614">
                  <c:v>67.95</c:v>
                </c:pt>
                <c:pt idx="1615">
                  <c:v>70.25</c:v>
                </c:pt>
                <c:pt idx="1616">
                  <c:v>69.73</c:v>
                </c:pt>
                <c:pt idx="1617">
                  <c:v>67.59</c:v>
                </c:pt>
                <c:pt idx="1618">
                  <c:v>64.94</c:v>
                </c:pt>
                <c:pt idx="1619">
                  <c:v>62.42</c:v>
                </c:pt>
                <c:pt idx="1620">
                  <c:v>64.7</c:v>
                </c:pt>
                <c:pt idx="1621">
                  <c:v>66.150000000000006</c:v>
                </c:pt>
                <c:pt idx="1622">
                  <c:v>68.16</c:v>
                </c:pt>
                <c:pt idx="1623">
                  <c:v>68.83</c:v>
                </c:pt>
                <c:pt idx="1624">
                  <c:v>71.2</c:v>
                </c:pt>
                <c:pt idx="1625">
                  <c:v>69.73</c:v>
                </c:pt>
                <c:pt idx="1626">
                  <c:v>66.94</c:v>
                </c:pt>
                <c:pt idx="1627">
                  <c:v>64.05</c:v>
                </c:pt>
                <c:pt idx="1628">
                  <c:v>61.57</c:v>
                </c:pt>
                <c:pt idx="1629">
                  <c:v>60.07</c:v>
                </c:pt>
                <c:pt idx="1630">
                  <c:v>58.66</c:v>
                </c:pt>
                <c:pt idx="1631">
                  <c:v>63.46</c:v>
                </c:pt>
                <c:pt idx="1632">
                  <c:v>65.42</c:v>
                </c:pt>
                <c:pt idx="1633">
                  <c:v>62.52</c:v>
                </c:pt>
                <c:pt idx="1634">
                  <c:v>59.63</c:v>
                </c:pt>
                <c:pt idx="1635">
                  <c:v>56.74</c:v>
                </c:pt>
                <c:pt idx="1636">
                  <c:v>59.23</c:v>
                </c:pt>
                <c:pt idx="1637">
                  <c:v>60.43</c:v>
                </c:pt>
                <c:pt idx="1638">
                  <c:v>63.43</c:v>
                </c:pt>
                <c:pt idx="1639">
                  <c:v>60.54</c:v>
                </c:pt>
                <c:pt idx="1640">
                  <c:v>57.64</c:v>
                </c:pt>
                <c:pt idx="1641">
                  <c:v>54.75</c:v>
                </c:pt>
                <c:pt idx="1642">
                  <c:v>54.67</c:v>
                </c:pt>
                <c:pt idx="1643">
                  <c:v>60.62</c:v>
                </c:pt>
                <c:pt idx="1644">
                  <c:v>63.01</c:v>
                </c:pt>
                <c:pt idx="1645">
                  <c:v>67.430000000000007</c:v>
                </c:pt>
                <c:pt idx="1646">
                  <c:v>64.790000000000006</c:v>
                </c:pt>
                <c:pt idx="1647">
                  <c:v>64.09</c:v>
                </c:pt>
                <c:pt idx="1648">
                  <c:v>65.75</c:v>
                </c:pt>
                <c:pt idx="1649">
                  <c:v>62.96</c:v>
                </c:pt>
                <c:pt idx="1650">
                  <c:v>61.77</c:v>
                </c:pt>
                <c:pt idx="1651">
                  <c:v>60.83</c:v>
                </c:pt>
                <c:pt idx="1652">
                  <c:v>60.38</c:v>
                </c:pt>
                <c:pt idx="1653">
                  <c:v>57.48</c:v>
                </c:pt>
                <c:pt idx="1654">
                  <c:v>58.4</c:v>
                </c:pt>
                <c:pt idx="1655">
                  <c:v>59.17</c:v>
                </c:pt>
                <c:pt idx="1656">
                  <c:v>56.27</c:v>
                </c:pt>
                <c:pt idx="1657">
                  <c:v>53.38</c:v>
                </c:pt>
                <c:pt idx="1658">
                  <c:v>57.6</c:v>
                </c:pt>
                <c:pt idx="1659">
                  <c:v>55.91</c:v>
                </c:pt>
                <c:pt idx="1660">
                  <c:v>53.49</c:v>
                </c:pt>
                <c:pt idx="1661">
                  <c:v>61.81</c:v>
                </c:pt>
                <c:pt idx="1662">
                  <c:v>68.73</c:v>
                </c:pt>
                <c:pt idx="1663">
                  <c:v>68.290000000000006</c:v>
                </c:pt>
                <c:pt idx="1664">
                  <c:v>65.569999999999993</c:v>
                </c:pt>
                <c:pt idx="1665">
                  <c:v>62.77</c:v>
                </c:pt>
                <c:pt idx="1666">
                  <c:v>59.87</c:v>
                </c:pt>
                <c:pt idx="1667">
                  <c:v>56.98</c:v>
                </c:pt>
                <c:pt idx="1668">
                  <c:v>59.32</c:v>
                </c:pt>
                <c:pt idx="1669">
                  <c:v>56.66</c:v>
                </c:pt>
                <c:pt idx="1670">
                  <c:v>60.24</c:v>
                </c:pt>
                <c:pt idx="1671">
                  <c:v>59.35</c:v>
                </c:pt>
                <c:pt idx="1672">
                  <c:v>56.45</c:v>
                </c:pt>
                <c:pt idx="1673">
                  <c:v>56.27</c:v>
                </c:pt>
                <c:pt idx="1674">
                  <c:v>53.74</c:v>
                </c:pt>
                <c:pt idx="1675">
                  <c:v>55.41</c:v>
                </c:pt>
                <c:pt idx="1676">
                  <c:v>57.02</c:v>
                </c:pt>
                <c:pt idx="1677">
                  <c:v>64.540000000000006</c:v>
                </c:pt>
                <c:pt idx="1678">
                  <c:v>64.989999999999995</c:v>
                </c:pt>
                <c:pt idx="1679">
                  <c:v>64.58</c:v>
                </c:pt>
                <c:pt idx="1680">
                  <c:v>61.69</c:v>
                </c:pt>
                <c:pt idx="1681">
                  <c:v>65.41</c:v>
                </c:pt>
                <c:pt idx="1682">
                  <c:v>63.49</c:v>
                </c:pt>
                <c:pt idx="1683">
                  <c:v>63.61</c:v>
                </c:pt>
                <c:pt idx="1684">
                  <c:v>64.84</c:v>
                </c:pt>
                <c:pt idx="1685">
                  <c:v>66.23</c:v>
                </c:pt>
                <c:pt idx="1686">
                  <c:v>71.55</c:v>
                </c:pt>
                <c:pt idx="1687">
                  <c:v>70.06</c:v>
                </c:pt>
                <c:pt idx="1688">
                  <c:v>67.37</c:v>
                </c:pt>
                <c:pt idx="1689">
                  <c:v>64.47</c:v>
                </c:pt>
                <c:pt idx="1690">
                  <c:v>63.47</c:v>
                </c:pt>
                <c:pt idx="1691">
                  <c:v>62.77</c:v>
                </c:pt>
                <c:pt idx="1692">
                  <c:v>60.59</c:v>
                </c:pt>
                <c:pt idx="1693">
                  <c:v>67.03</c:v>
                </c:pt>
                <c:pt idx="1694">
                  <c:v>72.87</c:v>
                </c:pt>
                <c:pt idx="1695">
                  <c:v>71.349999999999994</c:v>
                </c:pt>
                <c:pt idx="1696">
                  <c:v>68.459999999999994</c:v>
                </c:pt>
                <c:pt idx="1697">
                  <c:v>65.56</c:v>
                </c:pt>
                <c:pt idx="1698">
                  <c:v>62.67</c:v>
                </c:pt>
                <c:pt idx="1699">
                  <c:v>64.31</c:v>
                </c:pt>
                <c:pt idx="1700">
                  <c:v>67.209999999999994</c:v>
                </c:pt>
                <c:pt idx="1701">
                  <c:v>64.73</c:v>
                </c:pt>
                <c:pt idx="1702">
                  <c:v>64.47</c:v>
                </c:pt>
                <c:pt idx="1703">
                  <c:v>69.22</c:v>
                </c:pt>
                <c:pt idx="1704">
                  <c:v>69.56</c:v>
                </c:pt>
                <c:pt idx="1705">
                  <c:v>66.66</c:v>
                </c:pt>
                <c:pt idx="1706">
                  <c:v>63.77</c:v>
                </c:pt>
                <c:pt idx="1707">
                  <c:v>60.93</c:v>
                </c:pt>
                <c:pt idx="1708">
                  <c:v>61.72</c:v>
                </c:pt>
                <c:pt idx="1709">
                  <c:v>61.95</c:v>
                </c:pt>
                <c:pt idx="1710">
                  <c:v>60.91</c:v>
                </c:pt>
                <c:pt idx="1711">
                  <c:v>60.84</c:v>
                </c:pt>
                <c:pt idx="1712">
                  <c:v>59.15</c:v>
                </c:pt>
                <c:pt idx="1713">
                  <c:v>56.26</c:v>
                </c:pt>
                <c:pt idx="1714">
                  <c:v>53.36</c:v>
                </c:pt>
                <c:pt idx="1715">
                  <c:v>50.57</c:v>
                </c:pt>
                <c:pt idx="1716">
                  <c:v>58.88</c:v>
                </c:pt>
                <c:pt idx="1717">
                  <c:v>57.4</c:v>
                </c:pt>
                <c:pt idx="1718">
                  <c:v>59.23</c:v>
                </c:pt>
                <c:pt idx="1719">
                  <c:v>62.96</c:v>
                </c:pt>
                <c:pt idx="1720">
                  <c:v>61.11</c:v>
                </c:pt>
                <c:pt idx="1721">
                  <c:v>59.12</c:v>
                </c:pt>
                <c:pt idx="1722">
                  <c:v>65.78</c:v>
                </c:pt>
                <c:pt idx="1723">
                  <c:v>66.44</c:v>
                </c:pt>
                <c:pt idx="1724">
                  <c:v>66.739999999999995</c:v>
                </c:pt>
                <c:pt idx="1725">
                  <c:v>67.349999999999994</c:v>
                </c:pt>
                <c:pt idx="1726">
                  <c:v>66.290000000000006</c:v>
                </c:pt>
                <c:pt idx="1727">
                  <c:v>63.4</c:v>
                </c:pt>
                <c:pt idx="1728">
                  <c:v>61.34</c:v>
                </c:pt>
                <c:pt idx="1729">
                  <c:v>62.92</c:v>
                </c:pt>
                <c:pt idx="1730">
                  <c:v>67.39</c:v>
                </c:pt>
                <c:pt idx="1731">
                  <c:v>64.56</c:v>
                </c:pt>
                <c:pt idx="1732">
                  <c:v>63.72</c:v>
                </c:pt>
                <c:pt idx="1733">
                  <c:v>66.739999999999995</c:v>
                </c:pt>
                <c:pt idx="1734">
                  <c:v>66.27</c:v>
                </c:pt>
                <c:pt idx="1735">
                  <c:v>63.99</c:v>
                </c:pt>
                <c:pt idx="1736">
                  <c:v>61.11</c:v>
                </c:pt>
                <c:pt idx="1737">
                  <c:v>58.22</c:v>
                </c:pt>
                <c:pt idx="1738">
                  <c:v>55.32</c:v>
                </c:pt>
                <c:pt idx="1739">
                  <c:v>64.34</c:v>
                </c:pt>
                <c:pt idx="1740">
                  <c:v>64.150000000000006</c:v>
                </c:pt>
                <c:pt idx="1741">
                  <c:v>61.26</c:v>
                </c:pt>
                <c:pt idx="1742">
                  <c:v>62.17</c:v>
                </c:pt>
                <c:pt idx="1743">
                  <c:v>61.43</c:v>
                </c:pt>
                <c:pt idx="1744">
                  <c:v>65.78</c:v>
                </c:pt>
                <c:pt idx="1745">
                  <c:v>63.65</c:v>
                </c:pt>
                <c:pt idx="1746">
                  <c:v>60.76</c:v>
                </c:pt>
                <c:pt idx="1747">
                  <c:v>57.86</c:v>
                </c:pt>
                <c:pt idx="1748">
                  <c:v>54.96</c:v>
                </c:pt>
                <c:pt idx="1749">
                  <c:v>52.07</c:v>
                </c:pt>
                <c:pt idx="1750">
                  <c:v>62.3</c:v>
                </c:pt>
                <c:pt idx="1751">
                  <c:v>61.88</c:v>
                </c:pt>
                <c:pt idx="1752">
                  <c:v>59.15</c:v>
                </c:pt>
                <c:pt idx="1753">
                  <c:v>56.26</c:v>
                </c:pt>
                <c:pt idx="1754">
                  <c:v>55.39</c:v>
                </c:pt>
                <c:pt idx="1755">
                  <c:v>66.099999999999994</c:v>
                </c:pt>
                <c:pt idx="1756">
                  <c:v>64.2</c:v>
                </c:pt>
                <c:pt idx="1757">
                  <c:v>61.31</c:v>
                </c:pt>
                <c:pt idx="1758">
                  <c:v>59.19</c:v>
                </c:pt>
                <c:pt idx="1759">
                  <c:v>56.73</c:v>
                </c:pt>
                <c:pt idx="1760">
                  <c:v>53.83</c:v>
                </c:pt>
                <c:pt idx="1761">
                  <c:v>50.94</c:v>
                </c:pt>
                <c:pt idx="1762">
                  <c:v>58.47</c:v>
                </c:pt>
                <c:pt idx="1763">
                  <c:v>56.08</c:v>
                </c:pt>
                <c:pt idx="1764">
                  <c:v>55.54</c:v>
                </c:pt>
                <c:pt idx="1765">
                  <c:v>55.49</c:v>
                </c:pt>
                <c:pt idx="1766">
                  <c:v>52.75</c:v>
                </c:pt>
                <c:pt idx="1767">
                  <c:v>50.79</c:v>
                </c:pt>
                <c:pt idx="1768">
                  <c:v>57.3</c:v>
                </c:pt>
                <c:pt idx="1769">
                  <c:v>59.67</c:v>
                </c:pt>
                <c:pt idx="1770">
                  <c:v>58.6</c:v>
                </c:pt>
                <c:pt idx="1771">
                  <c:v>70.19</c:v>
                </c:pt>
                <c:pt idx="1772">
                  <c:v>68.599999999999994</c:v>
                </c:pt>
                <c:pt idx="1773">
                  <c:v>66.28</c:v>
                </c:pt>
                <c:pt idx="1774">
                  <c:v>63.76</c:v>
                </c:pt>
                <c:pt idx="1775">
                  <c:v>60.86</c:v>
                </c:pt>
                <c:pt idx="1776">
                  <c:v>58.2</c:v>
                </c:pt>
                <c:pt idx="1777">
                  <c:v>57.54</c:v>
                </c:pt>
                <c:pt idx="1778">
                  <c:v>56.84</c:v>
                </c:pt>
                <c:pt idx="1779">
                  <c:v>60.01</c:v>
                </c:pt>
                <c:pt idx="1780">
                  <c:v>57.2</c:v>
                </c:pt>
                <c:pt idx="1781">
                  <c:v>59.63</c:v>
                </c:pt>
                <c:pt idx="1782">
                  <c:v>64.36</c:v>
                </c:pt>
                <c:pt idx="1783">
                  <c:v>62.01</c:v>
                </c:pt>
                <c:pt idx="1784">
                  <c:v>59.11</c:v>
                </c:pt>
                <c:pt idx="1785">
                  <c:v>56.21</c:v>
                </c:pt>
                <c:pt idx="1786">
                  <c:v>55.15</c:v>
                </c:pt>
                <c:pt idx="1787">
                  <c:v>71.03</c:v>
                </c:pt>
                <c:pt idx="1788">
                  <c:v>68.17</c:v>
                </c:pt>
                <c:pt idx="1789">
                  <c:v>65.27</c:v>
                </c:pt>
                <c:pt idx="1790">
                  <c:v>62.38</c:v>
                </c:pt>
                <c:pt idx="1791">
                  <c:v>59.48</c:v>
                </c:pt>
                <c:pt idx="1792">
                  <c:v>56.59</c:v>
                </c:pt>
                <c:pt idx="1793">
                  <c:v>53.69</c:v>
                </c:pt>
                <c:pt idx="1794">
                  <c:v>56.84</c:v>
                </c:pt>
                <c:pt idx="1795">
                  <c:v>56.8</c:v>
                </c:pt>
                <c:pt idx="1796">
                  <c:v>53.9</c:v>
                </c:pt>
                <c:pt idx="1797">
                  <c:v>60.37</c:v>
                </c:pt>
                <c:pt idx="1798">
                  <c:v>59.54</c:v>
                </c:pt>
                <c:pt idx="1799">
                  <c:v>59.29</c:v>
                </c:pt>
                <c:pt idx="1800">
                  <c:v>63.38</c:v>
                </c:pt>
                <c:pt idx="1801">
                  <c:v>60.58</c:v>
                </c:pt>
                <c:pt idx="1802">
                  <c:v>58.04</c:v>
                </c:pt>
                <c:pt idx="1803">
                  <c:v>61.59</c:v>
                </c:pt>
                <c:pt idx="1804">
                  <c:v>61.28</c:v>
                </c:pt>
                <c:pt idx="1805">
                  <c:v>62.3</c:v>
                </c:pt>
                <c:pt idx="1806">
                  <c:v>70.19</c:v>
                </c:pt>
                <c:pt idx="1807">
                  <c:v>68.95</c:v>
                </c:pt>
                <c:pt idx="1808">
                  <c:v>66.06</c:v>
                </c:pt>
                <c:pt idx="1809">
                  <c:v>63.16</c:v>
                </c:pt>
                <c:pt idx="1810">
                  <c:v>60.27</c:v>
                </c:pt>
                <c:pt idx="1811">
                  <c:v>57.37</c:v>
                </c:pt>
                <c:pt idx="1812">
                  <c:v>58.07</c:v>
                </c:pt>
                <c:pt idx="1813">
                  <c:v>64.66</c:v>
                </c:pt>
                <c:pt idx="1814">
                  <c:v>66</c:v>
                </c:pt>
                <c:pt idx="1815">
                  <c:v>64.19</c:v>
                </c:pt>
                <c:pt idx="1816">
                  <c:v>61.3</c:v>
                </c:pt>
                <c:pt idx="1817">
                  <c:v>58.43</c:v>
                </c:pt>
                <c:pt idx="1818">
                  <c:v>58.78</c:v>
                </c:pt>
                <c:pt idx="1819">
                  <c:v>55.89</c:v>
                </c:pt>
                <c:pt idx="1820">
                  <c:v>54.32</c:v>
                </c:pt>
                <c:pt idx="1821">
                  <c:v>52.89</c:v>
                </c:pt>
                <c:pt idx="1822">
                  <c:v>54.67</c:v>
                </c:pt>
                <c:pt idx="1823">
                  <c:v>59.76</c:v>
                </c:pt>
                <c:pt idx="1824">
                  <c:v>56.87</c:v>
                </c:pt>
                <c:pt idx="1825">
                  <c:v>53.97</c:v>
                </c:pt>
                <c:pt idx="1826">
                  <c:v>53.17</c:v>
                </c:pt>
                <c:pt idx="1827">
                  <c:v>63.75</c:v>
                </c:pt>
                <c:pt idx="1828">
                  <c:v>73.78</c:v>
                </c:pt>
                <c:pt idx="1829">
                  <c:v>72.2</c:v>
                </c:pt>
                <c:pt idx="1830">
                  <c:v>69.31</c:v>
                </c:pt>
                <c:pt idx="1831">
                  <c:v>66.41</c:v>
                </c:pt>
                <c:pt idx="1832">
                  <c:v>63.51</c:v>
                </c:pt>
                <c:pt idx="1833">
                  <c:v>61.2</c:v>
                </c:pt>
                <c:pt idx="1834">
                  <c:v>65.349999999999994</c:v>
                </c:pt>
                <c:pt idx="1835">
                  <c:v>62.63</c:v>
                </c:pt>
                <c:pt idx="1836">
                  <c:v>65.84</c:v>
                </c:pt>
                <c:pt idx="1837">
                  <c:v>69.2</c:v>
                </c:pt>
                <c:pt idx="1838">
                  <c:v>66.31</c:v>
                </c:pt>
                <c:pt idx="1839">
                  <c:v>63.41</c:v>
                </c:pt>
                <c:pt idx="1840">
                  <c:v>60.52</c:v>
                </c:pt>
                <c:pt idx="1841">
                  <c:v>63.33</c:v>
                </c:pt>
                <c:pt idx="1842">
                  <c:v>63.72</c:v>
                </c:pt>
                <c:pt idx="1843">
                  <c:v>60.93</c:v>
                </c:pt>
                <c:pt idx="1844">
                  <c:v>58.03</c:v>
                </c:pt>
                <c:pt idx="1845">
                  <c:v>55.13</c:v>
                </c:pt>
                <c:pt idx="1846">
                  <c:v>61.94</c:v>
                </c:pt>
                <c:pt idx="1847">
                  <c:v>64.650000000000006</c:v>
                </c:pt>
                <c:pt idx="1848">
                  <c:v>62.85</c:v>
                </c:pt>
                <c:pt idx="1849">
                  <c:v>63.1</c:v>
                </c:pt>
                <c:pt idx="1850">
                  <c:v>64.64</c:v>
                </c:pt>
                <c:pt idx="1851">
                  <c:v>61.74</c:v>
                </c:pt>
                <c:pt idx="1852">
                  <c:v>58.85</c:v>
                </c:pt>
                <c:pt idx="1853">
                  <c:v>63.68</c:v>
                </c:pt>
                <c:pt idx="1854">
                  <c:v>61.49</c:v>
                </c:pt>
                <c:pt idx="1855">
                  <c:v>62.08</c:v>
                </c:pt>
                <c:pt idx="1856">
                  <c:v>61.58</c:v>
                </c:pt>
                <c:pt idx="1857">
                  <c:v>68.87</c:v>
                </c:pt>
                <c:pt idx="1858">
                  <c:v>71.010000000000005</c:v>
                </c:pt>
                <c:pt idx="1859">
                  <c:v>69.010000000000005</c:v>
                </c:pt>
                <c:pt idx="1860">
                  <c:v>66.150000000000006</c:v>
                </c:pt>
                <c:pt idx="1861">
                  <c:v>65.36</c:v>
                </c:pt>
                <c:pt idx="1862">
                  <c:v>64.63</c:v>
                </c:pt>
                <c:pt idx="1863">
                  <c:v>61.73</c:v>
                </c:pt>
                <c:pt idx="1864">
                  <c:v>58.83</c:v>
                </c:pt>
                <c:pt idx="1865">
                  <c:v>63.35</c:v>
                </c:pt>
                <c:pt idx="1866">
                  <c:v>63.96</c:v>
                </c:pt>
                <c:pt idx="1867">
                  <c:v>61.06</c:v>
                </c:pt>
                <c:pt idx="1868">
                  <c:v>58.16</c:v>
                </c:pt>
                <c:pt idx="1869">
                  <c:v>61.33</c:v>
                </c:pt>
                <c:pt idx="1870">
                  <c:v>64.91</c:v>
                </c:pt>
                <c:pt idx="1871">
                  <c:v>65.45</c:v>
                </c:pt>
                <c:pt idx="1872">
                  <c:v>64.33</c:v>
                </c:pt>
                <c:pt idx="1873">
                  <c:v>63.86</c:v>
                </c:pt>
                <c:pt idx="1874">
                  <c:v>67.959999999999994</c:v>
                </c:pt>
                <c:pt idx="1875">
                  <c:v>65.81</c:v>
                </c:pt>
                <c:pt idx="1876">
                  <c:v>62.92</c:v>
                </c:pt>
                <c:pt idx="1877">
                  <c:v>60.02</c:v>
                </c:pt>
                <c:pt idx="1878">
                  <c:v>66.03</c:v>
                </c:pt>
                <c:pt idx="1879">
                  <c:v>63.51</c:v>
                </c:pt>
                <c:pt idx="1880">
                  <c:v>60.61</c:v>
                </c:pt>
                <c:pt idx="1881">
                  <c:v>57.72</c:v>
                </c:pt>
                <c:pt idx="1882">
                  <c:v>54.82</c:v>
                </c:pt>
                <c:pt idx="1883">
                  <c:v>53.01</c:v>
                </c:pt>
                <c:pt idx="1884">
                  <c:v>61.03</c:v>
                </c:pt>
                <c:pt idx="1885">
                  <c:v>67.87</c:v>
                </c:pt>
                <c:pt idx="1886">
                  <c:v>67.06</c:v>
                </c:pt>
                <c:pt idx="1887">
                  <c:v>65.84</c:v>
                </c:pt>
                <c:pt idx="1888">
                  <c:v>68.56</c:v>
                </c:pt>
                <c:pt idx="1889">
                  <c:v>66.39</c:v>
                </c:pt>
                <c:pt idx="1890">
                  <c:v>64.64</c:v>
                </c:pt>
                <c:pt idx="1891">
                  <c:v>65.790000000000006</c:v>
                </c:pt>
                <c:pt idx="1892">
                  <c:v>62.89</c:v>
                </c:pt>
                <c:pt idx="1893">
                  <c:v>62.81</c:v>
                </c:pt>
                <c:pt idx="1894">
                  <c:v>65.459999999999994</c:v>
                </c:pt>
                <c:pt idx="1895">
                  <c:v>64.11</c:v>
                </c:pt>
                <c:pt idx="1896">
                  <c:v>62.43</c:v>
                </c:pt>
                <c:pt idx="1897">
                  <c:v>61.7</c:v>
                </c:pt>
                <c:pt idx="1898">
                  <c:v>63.17</c:v>
                </c:pt>
                <c:pt idx="1899">
                  <c:v>69.33</c:v>
                </c:pt>
                <c:pt idx="1900">
                  <c:v>66.44</c:v>
                </c:pt>
                <c:pt idx="1901">
                  <c:v>63.54</c:v>
                </c:pt>
                <c:pt idx="1902">
                  <c:v>60.65</c:v>
                </c:pt>
                <c:pt idx="1903">
                  <c:v>58.03</c:v>
                </c:pt>
                <c:pt idx="1904">
                  <c:v>57.89</c:v>
                </c:pt>
                <c:pt idx="1905">
                  <c:v>55</c:v>
                </c:pt>
                <c:pt idx="1906">
                  <c:v>52.1</c:v>
                </c:pt>
                <c:pt idx="1907">
                  <c:v>52.41</c:v>
                </c:pt>
                <c:pt idx="1908">
                  <c:v>52.13</c:v>
                </c:pt>
                <c:pt idx="1909">
                  <c:v>53.38</c:v>
                </c:pt>
                <c:pt idx="1910">
                  <c:v>50.49</c:v>
                </c:pt>
                <c:pt idx="1911">
                  <c:v>50.13</c:v>
                </c:pt>
                <c:pt idx="1912">
                  <c:v>51.12</c:v>
                </c:pt>
                <c:pt idx="1913">
                  <c:v>56.83</c:v>
                </c:pt>
                <c:pt idx="1914">
                  <c:v>62.55</c:v>
                </c:pt>
                <c:pt idx="1915">
                  <c:v>64.78</c:v>
                </c:pt>
                <c:pt idx="1916">
                  <c:v>65.59</c:v>
                </c:pt>
                <c:pt idx="1917">
                  <c:v>63.85</c:v>
                </c:pt>
                <c:pt idx="1918">
                  <c:v>60.96</c:v>
                </c:pt>
                <c:pt idx="1919">
                  <c:v>58.26</c:v>
                </c:pt>
                <c:pt idx="1920">
                  <c:v>61.15</c:v>
                </c:pt>
                <c:pt idx="1921">
                  <c:v>59.22</c:v>
                </c:pt>
                <c:pt idx="1922">
                  <c:v>58.95</c:v>
                </c:pt>
                <c:pt idx="1923">
                  <c:v>64.349999999999994</c:v>
                </c:pt>
                <c:pt idx="1924">
                  <c:v>69.02</c:v>
                </c:pt>
                <c:pt idx="1925">
                  <c:v>66.13</c:v>
                </c:pt>
                <c:pt idx="1926">
                  <c:v>63.23</c:v>
                </c:pt>
                <c:pt idx="1927">
                  <c:v>60.34</c:v>
                </c:pt>
                <c:pt idx="1928">
                  <c:v>57.44</c:v>
                </c:pt>
                <c:pt idx="1929">
                  <c:v>55.89</c:v>
                </c:pt>
                <c:pt idx="1930">
                  <c:v>60.99</c:v>
                </c:pt>
                <c:pt idx="1931">
                  <c:v>62.02</c:v>
                </c:pt>
                <c:pt idx="1932">
                  <c:v>59.13</c:v>
                </c:pt>
                <c:pt idx="1933">
                  <c:v>58.67</c:v>
                </c:pt>
                <c:pt idx="1934">
                  <c:v>59.28</c:v>
                </c:pt>
                <c:pt idx="1935">
                  <c:v>56.39</c:v>
                </c:pt>
                <c:pt idx="1936">
                  <c:v>53.49</c:v>
                </c:pt>
                <c:pt idx="1937">
                  <c:v>50.6</c:v>
                </c:pt>
                <c:pt idx="1938">
                  <c:v>59.49</c:v>
                </c:pt>
                <c:pt idx="1939">
                  <c:v>65.900000000000006</c:v>
                </c:pt>
                <c:pt idx="1940">
                  <c:v>66.7</c:v>
                </c:pt>
                <c:pt idx="1941">
                  <c:v>65.98</c:v>
                </c:pt>
                <c:pt idx="1942">
                  <c:v>64.55</c:v>
                </c:pt>
                <c:pt idx="1943">
                  <c:v>62.36</c:v>
                </c:pt>
                <c:pt idx="1944">
                  <c:v>59.46</c:v>
                </c:pt>
                <c:pt idx="1945">
                  <c:v>58.29</c:v>
                </c:pt>
                <c:pt idx="1946">
                  <c:v>56.95</c:v>
                </c:pt>
                <c:pt idx="1947">
                  <c:v>61.01</c:v>
                </c:pt>
                <c:pt idx="1948">
                  <c:v>62.95</c:v>
                </c:pt>
                <c:pt idx="1949">
                  <c:v>60.66</c:v>
                </c:pt>
                <c:pt idx="1950">
                  <c:v>67.77</c:v>
                </c:pt>
                <c:pt idx="1951">
                  <c:v>71.64</c:v>
                </c:pt>
                <c:pt idx="1952">
                  <c:v>68.75</c:v>
                </c:pt>
                <c:pt idx="1953">
                  <c:v>65.849999999999994</c:v>
                </c:pt>
                <c:pt idx="1954">
                  <c:v>62.96</c:v>
                </c:pt>
                <c:pt idx="1955">
                  <c:v>68.040000000000006</c:v>
                </c:pt>
                <c:pt idx="1956">
                  <c:v>72.45</c:v>
                </c:pt>
                <c:pt idx="1957">
                  <c:v>69.680000000000007</c:v>
                </c:pt>
                <c:pt idx="1958">
                  <c:v>67.989999999999995</c:v>
                </c:pt>
                <c:pt idx="1959">
                  <c:v>66.44</c:v>
                </c:pt>
                <c:pt idx="1960">
                  <c:v>71.16</c:v>
                </c:pt>
                <c:pt idx="1961">
                  <c:v>68.27</c:v>
                </c:pt>
                <c:pt idx="1962">
                  <c:v>72.040000000000006</c:v>
                </c:pt>
                <c:pt idx="1963">
                  <c:v>74.55</c:v>
                </c:pt>
                <c:pt idx="1964">
                  <c:v>73.86</c:v>
                </c:pt>
                <c:pt idx="1965">
                  <c:v>70.959999999999994</c:v>
                </c:pt>
                <c:pt idx="1966">
                  <c:v>68.069999999999993</c:v>
                </c:pt>
                <c:pt idx="1967">
                  <c:v>71.040000000000006</c:v>
                </c:pt>
                <c:pt idx="1968">
                  <c:v>70.040000000000006</c:v>
                </c:pt>
                <c:pt idx="1969">
                  <c:v>67.14</c:v>
                </c:pt>
                <c:pt idx="1970">
                  <c:v>65.45</c:v>
                </c:pt>
                <c:pt idx="1971">
                  <c:v>66.650000000000006</c:v>
                </c:pt>
                <c:pt idx="1972">
                  <c:v>65.150000000000006</c:v>
                </c:pt>
                <c:pt idx="1973">
                  <c:v>62.69</c:v>
                </c:pt>
                <c:pt idx="1974">
                  <c:v>59.79</c:v>
                </c:pt>
                <c:pt idx="1975">
                  <c:v>57.98</c:v>
                </c:pt>
                <c:pt idx="1976">
                  <c:v>57.08</c:v>
                </c:pt>
                <c:pt idx="1977">
                  <c:v>58.05</c:v>
                </c:pt>
                <c:pt idx="1978">
                  <c:v>62</c:v>
                </c:pt>
                <c:pt idx="1979">
                  <c:v>64.67</c:v>
                </c:pt>
                <c:pt idx="1980">
                  <c:v>62.31</c:v>
                </c:pt>
                <c:pt idx="1981">
                  <c:v>60.32</c:v>
                </c:pt>
                <c:pt idx="1982">
                  <c:v>61.02</c:v>
                </c:pt>
                <c:pt idx="1983">
                  <c:v>62.78</c:v>
                </c:pt>
                <c:pt idx="1984">
                  <c:v>62.17</c:v>
                </c:pt>
                <c:pt idx="1985">
                  <c:v>60.28</c:v>
                </c:pt>
                <c:pt idx="1986">
                  <c:v>59.49</c:v>
                </c:pt>
                <c:pt idx="1987">
                  <c:v>62.8</c:v>
                </c:pt>
                <c:pt idx="1988">
                  <c:v>64.88</c:v>
                </c:pt>
                <c:pt idx="1989">
                  <c:v>65.069999999999993</c:v>
                </c:pt>
                <c:pt idx="1990">
                  <c:v>66.52</c:v>
                </c:pt>
                <c:pt idx="1991">
                  <c:v>63.98</c:v>
                </c:pt>
                <c:pt idx="1992">
                  <c:v>63.68</c:v>
                </c:pt>
                <c:pt idx="1993">
                  <c:v>67.02</c:v>
                </c:pt>
                <c:pt idx="1994">
                  <c:v>67.239999999999995</c:v>
                </c:pt>
                <c:pt idx="1995">
                  <c:v>71.430000000000007</c:v>
                </c:pt>
                <c:pt idx="1996">
                  <c:v>70.3</c:v>
                </c:pt>
                <c:pt idx="1997">
                  <c:v>67.400000000000006</c:v>
                </c:pt>
                <c:pt idx="1998">
                  <c:v>64.510000000000005</c:v>
                </c:pt>
                <c:pt idx="1999">
                  <c:v>65.099999999999994</c:v>
                </c:pt>
                <c:pt idx="2000">
                  <c:v>62.98</c:v>
                </c:pt>
                <c:pt idx="2001">
                  <c:v>60.09</c:v>
                </c:pt>
                <c:pt idx="2002">
                  <c:v>64.010000000000005</c:v>
                </c:pt>
                <c:pt idx="2003">
                  <c:v>72.37</c:v>
                </c:pt>
                <c:pt idx="2004">
                  <c:v>72.06</c:v>
                </c:pt>
                <c:pt idx="2005">
                  <c:v>69.319999999999993</c:v>
                </c:pt>
                <c:pt idx="2006">
                  <c:v>68.760000000000005</c:v>
                </c:pt>
                <c:pt idx="2007">
                  <c:v>67.010000000000005</c:v>
                </c:pt>
                <c:pt idx="2008">
                  <c:v>71.03</c:v>
                </c:pt>
                <c:pt idx="2009">
                  <c:v>68.27</c:v>
                </c:pt>
                <c:pt idx="2010">
                  <c:v>66.239999999999995</c:v>
                </c:pt>
                <c:pt idx="2011">
                  <c:v>70.86</c:v>
                </c:pt>
                <c:pt idx="2012">
                  <c:v>74.930000000000007</c:v>
                </c:pt>
                <c:pt idx="2013">
                  <c:v>72.03</c:v>
                </c:pt>
                <c:pt idx="2014">
                  <c:v>69.14</c:v>
                </c:pt>
                <c:pt idx="2015">
                  <c:v>69.290000000000006</c:v>
                </c:pt>
                <c:pt idx="2016">
                  <c:v>70.11</c:v>
                </c:pt>
                <c:pt idx="2017">
                  <c:v>69.25</c:v>
                </c:pt>
                <c:pt idx="2018">
                  <c:v>66.489999999999995</c:v>
                </c:pt>
                <c:pt idx="2019">
                  <c:v>64.180000000000007</c:v>
                </c:pt>
                <c:pt idx="2020">
                  <c:v>68.84</c:v>
                </c:pt>
                <c:pt idx="2021">
                  <c:v>69.489999999999995</c:v>
                </c:pt>
                <c:pt idx="2022">
                  <c:v>66.599999999999994</c:v>
                </c:pt>
                <c:pt idx="2023">
                  <c:v>64.52</c:v>
                </c:pt>
                <c:pt idx="2024">
                  <c:v>75.02</c:v>
                </c:pt>
                <c:pt idx="2025">
                  <c:v>76.319999999999993</c:v>
                </c:pt>
                <c:pt idx="2026">
                  <c:v>73.62</c:v>
                </c:pt>
                <c:pt idx="2027">
                  <c:v>70.86</c:v>
                </c:pt>
                <c:pt idx="2028">
                  <c:v>72.69</c:v>
                </c:pt>
                <c:pt idx="2029">
                  <c:v>71.650000000000006</c:v>
                </c:pt>
                <c:pt idx="2030">
                  <c:v>71.84</c:v>
                </c:pt>
                <c:pt idx="2031">
                  <c:v>69.31</c:v>
                </c:pt>
                <c:pt idx="2032">
                  <c:v>66.42</c:v>
                </c:pt>
                <c:pt idx="2033">
                  <c:v>63.52</c:v>
                </c:pt>
                <c:pt idx="2034">
                  <c:v>62.52</c:v>
                </c:pt>
                <c:pt idx="2035">
                  <c:v>64.5</c:v>
                </c:pt>
                <c:pt idx="2036">
                  <c:v>67.83</c:v>
                </c:pt>
                <c:pt idx="2037">
                  <c:v>68.39</c:v>
                </c:pt>
                <c:pt idx="2038">
                  <c:v>65.5</c:v>
                </c:pt>
                <c:pt idx="2039">
                  <c:v>62.61</c:v>
                </c:pt>
                <c:pt idx="2040">
                  <c:v>59.71</c:v>
                </c:pt>
                <c:pt idx="2041">
                  <c:v>57.48</c:v>
                </c:pt>
                <c:pt idx="2042">
                  <c:v>54.89</c:v>
                </c:pt>
                <c:pt idx="2043">
                  <c:v>61.73</c:v>
                </c:pt>
                <c:pt idx="2044">
                  <c:v>63.42</c:v>
                </c:pt>
                <c:pt idx="2045">
                  <c:v>60.52</c:v>
                </c:pt>
                <c:pt idx="2046">
                  <c:v>62.58</c:v>
                </c:pt>
                <c:pt idx="2047">
                  <c:v>66</c:v>
                </c:pt>
                <c:pt idx="2048">
                  <c:v>63.1</c:v>
                </c:pt>
                <c:pt idx="2049">
                  <c:v>60.21</c:v>
                </c:pt>
                <c:pt idx="2050">
                  <c:v>57.58</c:v>
                </c:pt>
                <c:pt idx="2051">
                  <c:v>64.05</c:v>
                </c:pt>
                <c:pt idx="2052">
                  <c:v>61.15</c:v>
                </c:pt>
                <c:pt idx="2053">
                  <c:v>58.26</c:v>
                </c:pt>
                <c:pt idx="2054">
                  <c:v>58.68</c:v>
                </c:pt>
                <c:pt idx="2055">
                  <c:v>56.97</c:v>
                </c:pt>
                <c:pt idx="2056">
                  <c:v>57.11</c:v>
                </c:pt>
                <c:pt idx="2057">
                  <c:v>54.94</c:v>
                </c:pt>
                <c:pt idx="2058">
                  <c:v>62.63</c:v>
                </c:pt>
                <c:pt idx="2059">
                  <c:v>62.17</c:v>
                </c:pt>
                <c:pt idx="2060">
                  <c:v>61.16</c:v>
                </c:pt>
                <c:pt idx="2061">
                  <c:v>71.05</c:v>
                </c:pt>
                <c:pt idx="2062">
                  <c:v>72.180000000000007</c:v>
                </c:pt>
                <c:pt idx="2063">
                  <c:v>72.02</c:v>
                </c:pt>
                <c:pt idx="2064">
                  <c:v>72.12</c:v>
                </c:pt>
                <c:pt idx="2065">
                  <c:v>69.47</c:v>
                </c:pt>
                <c:pt idx="2066">
                  <c:v>66.91</c:v>
                </c:pt>
                <c:pt idx="2067">
                  <c:v>64.010000000000005</c:v>
                </c:pt>
                <c:pt idx="2068">
                  <c:v>61.12</c:v>
                </c:pt>
                <c:pt idx="2069">
                  <c:v>58.22</c:v>
                </c:pt>
                <c:pt idx="2070">
                  <c:v>57.01</c:v>
                </c:pt>
                <c:pt idx="2071">
                  <c:v>55.36</c:v>
                </c:pt>
                <c:pt idx="2072">
                  <c:v>52.47</c:v>
                </c:pt>
                <c:pt idx="2073">
                  <c:v>52.47</c:v>
                </c:pt>
                <c:pt idx="2074">
                  <c:v>51.44</c:v>
                </c:pt>
                <c:pt idx="2075">
                  <c:v>62.58</c:v>
                </c:pt>
                <c:pt idx="2076">
                  <c:v>64.12</c:v>
                </c:pt>
                <c:pt idx="2077">
                  <c:v>62.94</c:v>
                </c:pt>
                <c:pt idx="2078">
                  <c:v>60.05</c:v>
                </c:pt>
                <c:pt idx="2079">
                  <c:v>57.15</c:v>
                </c:pt>
                <c:pt idx="2080">
                  <c:v>64.290000000000006</c:v>
                </c:pt>
                <c:pt idx="2081">
                  <c:v>61.84</c:v>
                </c:pt>
                <c:pt idx="2082">
                  <c:v>58.94</c:v>
                </c:pt>
                <c:pt idx="2083">
                  <c:v>63.41</c:v>
                </c:pt>
                <c:pt idx="2084">
                  <c:v>62.01</c:v>
                </c:pt>
                <c:pt idx="2085">
                  <c:v>59.12</c:v>
                </c:pt>
                <c:pt idx="2086">
                  <c:v>56.22</c:v>
                </c:pt>
                <c:pt idx="2087">
                  <c:v>55.61</c:v>
                </c:pt>
                <c:pt idx="2088">
                  <c:v>53.17</c:v>
                </c:pt>
                <c:pt idx="2089">
                  <c:v>50.28</c:v>
                </c:pt>
                <c:pt idx="2090">
                  <c:v>57.1</c:v>
                </c:pt>
                <c:pt idx="2091">
                  <c:v>56.15</c:v>
                </c:pt>
                <c:pt idx="2092">
                  <c:v>56.87</c:v>
                </c:pt>
                <c:pt idx="2093">
                  <c:v>56.79</c:v>
                </c:pt>
                <c:pt idx="2094">
                  <c:v>57.07</c:v>
                </c:pt>
                <c:pt idx="2095">
                  <c:v>54.46</c:v>
                </c:pt>
                <c:pt idx="2096">
                  <c:v>55.56</c:v>
                </c:pt>
                <c:pt idx="2097">
                  <c:v>52.97</c:v>
                </c:pt>
                <c:pt idx="2098">
                  <c:v>53.08</c:v>
                </c:pt>
                <c:pt idx="2099">
                  <c:v>56.12</c:v>
                </c:pt>
                <c:pt idx="2100">
                  <c:v>56.47</c:v>
                </c:pt>
                <c:pt idx="2101">
                  <c:v>55.8</c:v>
                </c:pt>
                <c:pt idx="2102">
                  <c:v>52.91</c:v>
                </c:pt>
                <c:pt idx="2103">
                  <c:v>53.95</c:v>
                </c:pt>
                <c:pt idx="2104">
                  <c:v>53.96</c:v>
                </c:pt>
                <c:pt idx="2105">
                  <c:v>51.58</c:v>
                </c:pt>
                <c:pt idx="2106">
                  <c:v>52.83</c:v>
                </c:pt>
                <c:pt idx="2107">
                  <c:v>49.93</c:v>
                </c:pt>
                <c:pt idx="2108">
                  <c:v>47.04</c:v>
                </c:pt>
                <c:pt idx="2109">
                  <c:v>59</c:v>
                </c:pt>
                <c:pt idx="2110">
                  <c:v>66.260000000000005</c:v>
                </c:pt>
                <c:pt idx="2111">
                  <c:v>67.760000000000005</c:v>
                </c:pt>
                <c:pt idx="2112">
                  <c:v>64.87</c:v>
                </c:pt>
                <c:pt idx="2113">
                  <c:v>61.97</c:v>
                </c:pt>
                <c:pt idx="2114">
                  <c:v>59.07</c:v>
                </c:pt>
                <c:pt idx="2115">
                  <c:v>56.18</c:v>
                </c:pt>
                <c:pt idx="2116">
                  <c:v>54.13</c:v>
                </c:pt>
                <c:pt idx="2117">
                  <c:v>53.65</c:v>
                </c:pt>
                <c:pt idx="2118">
                  <c:v>50.76</c:v>
                </c:pt>
                <c:pt idx="2119">
                  <c:v>53.44</c:v>
                </c:pt>
                <c:pt idx="2120">
                  <c:v>51.63</c:v>
                </c:pt>
                <c:pt idx="2121">
                  <c:v>49.43</c:v>
                </c:pt>
                <c:pt idx="2122">
                  <c:v>48.05</c:v>
                </c:pt>
                <c:pt idx="2123">
                  <c:v>48.26</c:v>
                </c:pt>
                <c:pt idx="2124">
                  <c:v>52.03</c:v>
                </c:pt>
                <c:pt idx="2125">
                  <c:v>51.71</c:v>
                </c:pt>
                <c:pt idx="2126">
                  <c:v>49.42</c:v>
                </c:pt>
                <c:pt idx="2127">
                  <c:v>59.8</c:v>
                </c:pt>
                <c:pt idx="2128">
                  <c:v>59.77</c:v>
                </c:pt>
                <c:pt idx="2129">
                  <c:v>56.88</c:v>
                </c:pt>
                <c:pt idx="2130">
                  <c:v>53.98</c:v>
                </c:pt>
                <c:pt idx="2131">
                  <c:v>51.09</c:v>
                </c:pt>
                <c:pt idx="2132">
                  <c:v>49.21</c:v>
                </c:pt>
                <c:pt idx="2133">
                  <c:v>47.2</c:v>
                </c:pt>
                <c:pt idx="2134">
                  <c:v>51.52</c:v>
                </c:pt>
                <c:pt idx="2135">
                  <c:v>55.23</c:v>
                </c:pt>
                <c:pt idx="2136">
                  <c:v>52.34</c:v>
                </c:pt>
                <c:pt idx="2137">
                  <c:v>49.44</c:v>
                </c:pt>
                <c:pt idx="2138">
                  <c:v>46.68</c:v>
                </c:pt>
                <c:pt idx="2139">
                  <c:v>53.53</c:v>
                </c:pt>
                <c:pt idx="2140">
                  <c:v>55.61</c:v>
                </c:pt>
                <c:pt idx="2141">
                  <c:v>56.65</c:v>
                </c:pt>
                <c:pt idx="2142">
                  <c:v>53.75</c:v>
                </c:pt>
                <c:pt idx="2143">
                  <c:v>50.96</c:v>
                </c:pt>
                <c:pt idx="2144">
                  <c:v>50.45</c:v>
                </c:pt>
                <c:pt idx="2145">
                  <c:v>60.58</c:v>
                </c:pt>
                <c:pt idx="2146">
                  <c:v>59.21</c:v>
                </c:pt>
                <c:pt idx="2147">
                  <c:v>56.61</c:v>
                </c:pt>
                <c:pt idx="2148">
                  <c:v>53.71</c:v>
                </c:pt>
                <c:pt idx="2149">
                  <c:v>58.33</c:v>
                </c:pt>
                <c:pt idx="2150">
                  <c:v>61.93</c:v>
                </c:pt>
                <c:pt idx="2151">
                  <c:v>59.03</c:v>
                </c:pt>
                <c:pt idx="2152">
                  <c:v>56.44</c:v>
                </c:pt>
                <c:pt idx="2153">
                  <c:v>54.27</c:v>
                </c:pt>
                <c:pt idx="2154">
                  <c:v>52.35</c:v>
                </c:pt>
                <c:pt idx="2155">
                  <c:v>50.84</c:v>
                </c:pt>
                <c:pt idx="2156">
                  <c:v>56.63</c:v>
                </c:pt>
                <c:pt idx="2157">
                  <c:v>55.65</c:v>
                </c:pt>
                <c:pt idx="2158">
                  <c:v>53.77</c:v>
                </c:pt>
                <c:pt idx="2159">
                  <c:v>54.11</c:v>
                </c:pt>
                <c:pt idx="2160">
                  <c:v>51.22</c:v>
                </c:pt>
                <c:pt idx="2161">
                  <c:v>48.86</c:v>
                </c:pt>
                <c:pt idx="2162">
                  <c:v>53.04</c:v>
                </c:pt>
                <c:pt idx="2163">
                  <c:v>53.58</c:v>
                </c:pt>
                <c:pt idx="2164">
                  <c:v>50.69</c:v>
                </c:pt>
                <c:pt idx="2165">
                  <c:v>53.73</c:v>
                </c:pt>
                <c:pt idx="2166">
                  <c:v>55.22</c:v>
                </c:pt>
                <c:pt idx="2167">
                  <c:v>55.27</c:v>
                </c:pt>
                <c:pt idx="2168">
                  <c:v>56.36</c:v>
                </c:pt>
                <c:pt idx="2169">
                  <c:v>58.5</c:v>
                </c:pt>
                <c:pt idx="2170">
                  <c:v>55.74</c:v>
                </c:pt>
                <c:pt idx="2171">
                  <c:v>52.86</c:v>
                </c:pt>
                <c:pt idx="2172">
                  <c:v>50.71</c:v>
                </c:pt>
                <c:pt idx="2173">
                  <c:v>50.62</c:v>
                </c:pt>
                <c:pt idx="2174">
                  <c:v>47.72</c:v>
                </c:pt>
                <c:pt idx="2175">
                  <c:v>45.11</c:v>
                </c:pt>
                <c:pt idx="2176">
                  <c:v>51.33</c:v>
                </c:pt>
                <c:pt idx="2177">
                  <c:v>51.11</c:v>
                </c:pt>
                <c:pt idx="2178">
                  <c:v>69.819999999999993</c:v>
                </c:pt>
                <c:pt idx="2179">
                  <c:v>68.150000000000006</c:v>
                </c:pt>
                <c:pt idx="2180">
                  <c:v>65.25</c:v>
                </c:pt>
                <c:pt idx="2181">
                  <c:v>62.36</c:v>
                </c:pt>
                <c:pt idx="2182">
                  <c:v>59.46</c:v>
                </c:pt>
                <c:pt idx="2183">
                  <c:v>56.57</c:v>
                </c:pt>
                <c:pt idx="2184">
                  <c:v>53.67</c:v>
                </c:pt>
                <c:pt idx="2185">
                  <c:v>50.78</c:v>
                </c:pt>
                <c:pt idx="2186">
                  <c:v>48.67</c:v>
                </c:pt>
                <c:pt idx="2187">
                  <c:v>47.55</c:v>
                </c:pt>
                <c:pt idx="2188">
                  <c:v>50.95</c:v>
                </c:pt>
                <c:pt idx="2189">
                  <c:v>51.5</c:v>
                </c:pt>
                <c:pt idx="2190">
                  <c:v>51.63</c:v>
                </c:pt>
                <c:pt idx="2191">
                  <c:v>53.41</c:v>
                </c:pt>
                <c:pt idx="2192">
                  <c:v>64.38</c:v>
                </c:pt>
                <c:pt idx="2193">
                  <c:v>67.77</c:v>
                </c:pt>
                <c:pt idx="2194">
                  <c:v>64.87</c:v>
                </c:pt>
                <c:pt idx="2195">
                  <c:v>61.98</c:v>
                </c:pt>
                <c:pt idx="2196">
                  <c:v>61.29</c:v>
                </c:pt>
                <c:pt idx="2197">
                  <c:v>58.89</c:v>
                </c:pt>
                <c:pt idx="2198">
                  <c:v>56</c:v>
                </c:pt>
                <c:pt idx="2199">
                  <c:v>53.13</c:v>
                </c:pt>
                <c:pt idx="2200">
                  <c:v>58.77</c:v>
                </c:pt>
                <c:pt idx="2201">
                  <c:v>56.56</c:v>
                </c:pt>
                <c:pt idx="2202">
                  <c:v>60.18</c:v>
                </c:pt>
                <c:pt idx="2203">
                  <c:v>57.28</c:v>
                </c:pt>
                <c:pt idx="2204">
                  <c:v>54.39</c:v>
                </c:pt>
                <c:pt idx="2205">
                  <c:v>52.79</c:v>
                </c:pt>
                <c:pt idx="2206">
                  <c:v>51.38</c:v>
                </c:pt>
                <c:pt idx="2207">
                  <c:v>53.2</c:v>
                </c:pt>
                <c:pt idx="2208">
                  <c:v>56.77</c:v>
                </c:pt>
                <c:pt idx="2209">
                  <c:v>53.87</c:v>
                </c:pt>
                <c:pt idx="2210">
                  <c:v>58.98</c:v>
                </c:pt>
                <c:pt idx="2211">
                  <c:v>61.17</c:v>
                </c:pt>
                <c:pt idx="2212">
                  <c:v>58.92</c:v>
                </c:pt>
                <c:pt idx="2213">
                  <c:v>59.87</c:v>
                </c:pt>
                <c:pt idx="2214">
                  <c:v>60.78</c:v>
                </c:pt>
                <c:pt idx="2215">
                  <c:v>58.81</c:v>
                </c:pt>
                <c:pt idx="2216">
                  <c:v>57.49</c:v>
                </c:pt>
                <c:pt idx="2217">
                  <c:v>56.03</c:v>
                </c:pt>
                <c:pt idx="2218">
                  <c:v>58</c:v>
                </c:pt>
                <c:pt idx="2219">
                  <c:v>58.24</c:v>
                </c:pt>
                <c:pt idx="2220">
                  <c:v>57.21</c:v>
                </c:pt>
                <c:pt idx="2221">
                  <c:v>57.15</c:v>
                </c:pt>
                <c:pt idx="2222">
                  <c:v>56.73</c:v>
                </c:pt>
                <c:pt idx="2223">
                  <c:v>53.83</c:v>
                </c:pt>
                <c:pt idx="2224">
                  <c:v>59.78</c:v>
                </c:pt>
                <c:pt idx="2225">
                  <c:v>58.44</c:v>
                </c:pt>
                <c:pt idx="2226">
                  <c:v>55.54</c:v>
                </c:pt>
                <c:pt idx="2227">
                  <c:v>52.65</c:v>
                </c:pt>
                <c:pt idx="2228">
                  <c:v>57.3</c:v>
                </c:pt>
                <c:pt idx="2229">
                  <c:v>63.04</c:v>
                </c:pt>
                <c:pt idx="2230">
                  <c:v>63.93</c:v>
                </c:pt>
                <c:pt idx="2231">
                  <c:v>61.03</c:v>
                </c:pt>
                <c:pt idx="2232">
                  <c:v>58.13</c:v>
                </c:pt>
                <c:pt idx="2233">
                  <c:v>56.06</c:v>
                </c:pt>
                <c:pt idx="2234">
                  <c:v>53.96</c:v>
                </c:pt>
                <c:pt idx="2235">
                  <c:v>51.07</c:v>
                </c:pt>
                <c:pt idx="2236">
                  <c:v>48.17</c:v>
                </c:pt>
                <c:pt idx="2237">
                  <c:v>47.48</c:v>
                </c:pt>
                <c:pt idx="2238">
                  <c:v>48.25</c:v>
                </c:pt>
                <c:pt idx="2239">
                  <c:v>48.86</c:v>
                </c:pt>
                <c:pt idx="2240">
                  <c:v>52.28</c:v>
                </c:pt>
                <c:pt idx="2241">
                  <c:v>53.48</c:v>
                </c:pt>
                <c:pt idx="2242">
                  <c:v>50.59</c:v>
                </c:pt>
                <c:pt idx="2243">
                  <c:v>50.25</c:v>
                </c:pt>
                <c:pt idx="2244">
                  <c:v>48.49</c:v>
                </c:pt>
                <c:pt idx="2245">
                  <c:v>47.44</c:v>
                </c:pt>
                <c:pt idx="2246">
                  <c:v>49.92</c:v>
                </c:pt>
                <c:pt idx="2247">
                  <c:v>52.94</c:v>
                </c:pt>
                <c:pt idx="2248">
                  <c:v>50.29</c:v>
                </c:pt>
                <c:pt idx="2249">
                  <c:v>50.8</c:v>
                </c:pt>
                <c:pt idx="2250">
                  <c:v>61.05</c:v>
                </c:pt>
                <c:pt idx="2251">
                  <c:v>61.87</c:v>
                </c:pt>
                <c:pt idx="2252">
                  <c:v>73.16</c:v>
                </c:pt>
                <c:pt idx="2253">
                  <c:v>74.959999999999994</c:v>
                </c:pt>
                <c:pt idx="2254">
                  <c:v>75.23</c:v>
                </c:pt>
                <c:pt idx="2255">
                  <c:v>74.430000000000007</c:v>
                </c:pt>
                <c:pt idx="2256">
                  <c:v>75.2</c:v>
                </c:pt>
                <c:pt idx="2257">
                  <c:v>76.430000000000007</c:v>
                </c:pt>
                <c:pt idx="2258">
                  <c:v>74.709999999999994</c:v>
                </c:pt>
                <c:pt idx="2259">
                  <c:v>75.11</c:v>
                </c:pt>
                <c:pt idx="2260">
                  <c:v>72.209999999999994</c:v>
                </c:pt>
                <c:pt idx="2261">
                  <c:v>69.319999999999993</c:v>
                </c:pt>
                <c:pt idx="2262">
                  <c:v>69.56</c:v>
                </c:pt>
                <c:pt idx="2263">
                  <c:v>71.56</c:v>
                </c:pt>
                <c:pt idx="2264">
                  <c:v>68.66</c:v>
                </c:pt>
                <c:pt idx="2265">
                  <c:v>65.77</c:v>
                </c:pt>
                <c:pt idx="2266">
                  <c:v>65.22</c:v>
                </c:pt>
                <c:pt idx="2267">
                  <c:v>68.45</c:v>
                </c:pt>
                <c:pt idx="2268">
                  <c:v>65.760000000000005</c:v>
                </c:pt>
                <c:pt idx="2269">
                  <c:v>62.86</c:v>
                </c:pt>
                <c:pt idx="2270">
                  <c:v>59.97</c:v>
                </c:pt>
                <c:pt idx="2271">
                  <c:v>62</c:v>
                </c:pt>
                <c:pt idx="2272">
                  <c:v>72.569999999999993</c:v>
                </c:pt>
                <c:pt idx="2273">
                  <c:v>69.680000000000007</c:v>
                </c:pt>
                <c:pt idx="2274">
                  <c:v>76.430000000000007</c:v>
                </c:pt>
                <c:pt idx="2275">
                  <c:v>74.14</c:v>
                </c:pt>
                <c:pt idx="2276">
                  <c:v>71.25</c:v>
                </c:pt>
                <c:pt idx="2277">
                  <c:v>68.349999999999994</c:v>
                </c:pt>
                <c:pt idx="2278">
                  <c:v>65.459999999999994</c:v>
                </c:pt>
                <c:pt idx="2279">
                  <c:v>62.56</c:v>
                </c:pt>
                <c:pt idx="2280">
                  <c:v>61.09</c:v>
                </c:pt>
                <c:pt idx="2281">
                  <c:v>63.86</c:v>
                </c:pt>
                <c:pt idx="2282">
                  <c:v>63.5</c:v>
                </c:pt>
                <c:pt idx="2283">
                  <c:v>63.09</c:v>
                </c:pt>
                <c:pt idx="2284">
                  <c:v>60.2</c:v>
                </c:pt>
                <c:pt idx="2285">
                  <c:v>57.3</c:v>
                </c:pt>
                <c:pt idx="2286">
                  <c:v>57.12</c:v>
                </c:pt>
                <c:pt idx="2287">
                  <c:v>56.37</c:v>
                </c:pt>
                <c:pt idx="2288">
                  <c:v>53.48</c:v>
                </c:pt>
                <c:pt idx="2289">
                  <c:v>50.58</c:v>
                </c:pt>
                <c:pt idx="2290">
                  <c:v>51.87</c:v>
                </c:pt>
                <c:pt idx="2291">
                  <c:v>50.88</c:v>
                </c:pt>
                <c:pt idx="2292">
                  <c:v>47.98</c:v>
                </c:pt>
                <c:pt idx="2293">
                  <c:v>46.46</c:v>
                </c:pt>
                <c:pt idx="2294">
                  <c:v>48.6</c:v>
                </c:pt>
                <c:pt idx="2295">
                  <c:v>56</c:v>
                </c:pt>
                <c:pt idx="2296">
                  <c:v>57.66</c:v>
                </c:pt>
                <c:pt idx="2297">
                  <c:v>54.76</c:v>
                </c:pt>
                <c:pt idx="2298">
                  <c:v>52.43</c:v>
                </c:pt>
                <c:pt idx="2299">
                  <c:v>58.4</c:v>
                </c:pt>
                <c:pt idx="2300">
                  <c:v>58.5</c:v>
                </c:pt>
                <c:pt idx="2301">
                  <c:v>55.61</c:v>
                </c:pt>
                <c:pt idx="2302">
                  <c:v>52.71</c:v>
                </c:pt>
                <c:pt idx="2303">
                  <c:v>49.82</c:v>
                </c:pt>
                <c:pt idx="2304">
                  <c:v>51.43</c:v>
                </c:pt>
                <c:pt idx="2305">
                  <c:v>52.39</c:v>
                </c:pt>
                <c:pt idx="2306">
                  <c:v>49.5</c:v>
                </c:pt>
                <c:pt idx="2307">
                  <c:v>55.65</c:v>
                </c:pt>
                <c:pt idx="2308">
                  <c:v>60.27</c:v>
                </c:pt>
                <c:pt idx="2309">
                  <c:v>61.49</c:v>
                </c:pt>
                <c:pt idx="2310">
                  <c:v>58.59</c:v>
                </c:pt>
                <c:pt idx="2311">
                  <c:v>55.7</c:v>
                </c:pt>
                <c:pt idx="2312">
                  <c:v>60.96</c:v>
                </c:pt>
                <c:pt idx="2313">
                  <c:v>59.08</c:v>
                </c:pt>
                <c:pt idx="2314">
                  <c:v>56.7</c:v>
                </c:pt>
                <c:pt idx="2315">
                  <c:v>54.11</c:v>
                </c:pt>
                <c:pt idx="2316">
                  <c:v>54.51</c:v>
                </c:pt>
                <c:pt idx="2317">
                  <c:v>55.55</c:v>
                </c:pt>
                <c:pt idx="2318">
                  <c:v>52.88</c:v>
                </c:pt>
                <c:pt idx="2319">
                  <c:v>49.99</c:v>
                </c:pt>
                <c:pt idx="2320">
                  <c:v>48.88</c:v>
                </c:pt>
                <c:pt idx="2321">
                  <c:v>49.11</c:v>
                </c:pt>
                <c:pt idx="2322">
                  <c:v>51.61</c:v>
                </c:pt>
                <c:pt idx="2323">
                  <c:v>58.83</c:v>
                </c:pt>
                <c:pt idx="2324">
                  <c:v>59.16</c:v>
                </c:pt>
                <c:pt idx="2325">
                  <c:v>59.4</c:v>
                </c:pt>
                <c:pt idx="2326">
                  <c:v>56.5</c:v>
                </c:pt>
                <c:pt idx="2327">
                  <c:v>53.61</c:v>
                </c:pt>
                <c:pt idx="2328">
                  <c:v>50.71</c:v>
                </c:pt>
                <c:pt idx="2329">
                  <c:v>47.82</c:v>
                </c:pt>
                <c:pt idx="2330">
                  <c:v>44.92</c:v>
                </c:pt>
                <c:pt idx="2331">
                  <c:v>42.47</c:v>
                </c:pt>
                <c:pt idx="2332">
                  <c:v>62.15</c:v>
                </c:pt>
                <c:pt idx="2333">
                  <c:v>60.56</c:v>
                </c:pt>
                <c:pt idx="2334">
                  <c:v>61</c:v>
                </c:pt>
                <c:pt idx="2335">
                  <c:v>60.97</c:v>
                </c:pt>
                <c:pt idx="2336">
                  <c:v>65.44</c:v>
                </c:pt>
                <c:pt idx="2337">
                  <c:v>64.28</c:v>
                </c:pt>
                <c:pt idx="2338">
                  <c:v>61.39</c:v>
                </c:pt>
                <c:pt idx="2339">
                  <c:v>60.02</c:v>
                </c:pt>
                <c:pt idx="2340">
                  <c:v>59.93</c:v>
                </c:pt>
                <c:pt idx="2341">
                  <c:v>57.03</c:v>
                </c:pt>
                <c:pt idx="2342">
                  <c:v>54.14</c:v>
                </c:pt>
                <c:pt idx="2343">
                  <c:v>51.24</c:v>
                </c:pt>
                <c:pt idx="2344">
                  <c:v>66.75</c:v>
                </c:pt>
                <c:pt idx="2345">
                  <c:v>66.11</c:v>
                </c:pt>
                <c:pt idx="2346">
                  <c:v>68.239999999999995</c:v>
                </c:pt>
                <c:pt idx="2347">
                  <c:v>69.19</c:v>
                </c:pt>
                <c:pt idx="2348">
                  <c:v>69.209999999999994</c:v>
                </c:pt>
                <c:pt idx="2349">
                  <c:v>66.319999999999993</c:v>
                </c:pt>
                <c:pt idx="2350">
                  <c:v>63.42</c:v>
                </c:pt>
                <c:pt idx="2351">
                  <c:v>60.53</c:v>
                </c:pt>
                <c:pt idx="2352">
                  <c:v>65.84</c:v>
                </c:pt>
                <c:pt idx="2353">
                  <c:v>68.62</c:v>
                </c:pt>
                <c:pt idx="2354">
                  <c:v>65.72</c:v>
                </c:pt>
                <c:pt idx="2355">
                  <c:v>62.83</c:v>
                </c:pt>
                <c:pt idx="2356">
                  <c:v>59.94</c:v>
                </c:pt>
                <c:pt idx="2357">
                  <c:v>57.04</c:v>
                </c:pt>
                <c:pt idx="2358">
                  <c:v>54.15</c:v>
                </c:pt>
                <c:pt idx="2359">
                  <c:v>51.25</c:v>
                </c:pt>
                <c:pt idx="2360">
                  <c:v>48.36</c:v>
                </c:pt>
                <c:pt idx="2361">
                  <c:v>52.69</c:v>
                </c:pt>
                <c:pt idx="2362">
                  <c:v>56.37</c:v>
                </c:pt>
                <c:pt idx="2363">
                  <c:v>53.47</c:v>
                </c:pt>
                <c:pt idx="2364">
                  <c:v>50.58</c:v>
                </c:pt>
                <c:pt idx="2365">
                  <c:v>52.75</c:v>
                </c:pt>
                <c:pt idx="2366">
                  <c:v>52.54</c:v>
                </c:pt>
                <c:pt idx="2367">
                  <c:v>54.44</c:v>
                </c:pt>
                <c:pt idx="2368">
                  <c:v>54.19</c:v>
                </c:pt>
                <c:pt idx="2369">
                  <c:v>56.01</c:v>
                </c:pt>
                <c:pt idx="2370">
                  <c:v>53.12</c:v>
                </c:pt>
                <c:pt idx="2371">
                  <c:v>51.96</c:v>
                </c:pt>
                <c:pt idx="2372">
                  <c:v>49.66</c:v>
                </c:pt>
                <c:pt idx="2373">
                  <c:v>46.76</c:v>
                </c:pt>
                <c:pt idx="2374">
                  <c:v>43.87</c:v>
                </c:pt>
                <c:pt idx="2375">
                  <c:v>41.02</c:v>
                </c:pt>
                <c:pt idx="2376">
                  <c:v>49.66</c:v>
                </c:pt>
                <c:pt idx="2377">
                  <c:v>55.63</c:v>
                </c:pt>
                <c:pt idx="2378">
                  <c:v>52.79</c:v>
                </c:pt>
                <c:pt idx="2379">
                  <c:v>60.32</c:v>
                </c:pt>
                <c:pt idx="2380">
                  <c:v>58.17</c:v>
                </c:pt>
                <c:pt idx="2381">
                  <c:v>55.27</c:v>
                </c:pt>
                <c:pt idx="2382">
                  <c:v>52.38</c:v>
                </c:pt>
                <c:pt idx="2383">
                  <c:v>49.48</c:v>
                </c:pt>
                <c:pt idx="2384">
                  <c:v>46.59</c:v>
                </c:pt>
                <c:pt idx="2385">
                  <c:v>43.69</c:v>
                </c:pt>
                <c:pt idx="2386">
                  <c:v>42.19</c:v>
                </c:pt>
                <c:pt idx="2387">
                  <c:v>41.68</c:v>
                </c:pt>
                <c:pt idx="2388">
                  <c:v>61.69</c:v>
                </c:pt>
                <c:pt idx="2389">
                  <c:v>62.72</c:v>
                </c:pt>
                <c:pt idx="2390">
                  <c:v>59.83</c:v>
                </c:pt>
                <c:pt idx="2391">
                  <c:v>56.93</c:v>
                </c:pt>
                <c:pt idx="2392">
                  <c:v>54.65</c:v>
                </c:pt>
                <c:pt idx="2393">
                  <c:v>68.41</c:v>
                </c:pt>
                <c:pt idx="2394">
                  <c:v>67.849999999999994</c:v>
                </c:pt>
                <c:pt idx="2395">
                  <c:v>64.959999999999994</c:v>
                </c:pt>
                <c:pt idx="2396">
                  <c:v>62.06</c:v>
                </c:pt>
                <c:pt idx="2397">
                  <c:v>59.17</c:v>
                </c:pt>
                <c:pt idx="2398">
                  <c:v>56.27</c:v>
                </c:pt>
                <c:pt idx="2399">
                  <c:v>53.38</c:v>
                </c:pt>
                <c:pt idx="2400">
                  <c:v>51.96</c:v>
                </c:pt>
                <c:pt idx="2401">
                  <c:v>49.53</c:v>
                </c:pt>
                <c:pt idx="2402">
                  <c:v>48.91</c:v>
                </c:pt>
                <c:pt idx="2403">
                  <c:v>48.78</c:v>
                </c:pt>
                <c:pt idx="2404">
                  <c:v>48.25</c:v>
                </c:pt>
                <c:pt idx="2405">
                  <c:v>46.38</c:v>
                </c:pt>
                <c:pt idx="2406">
                  <c:v>44.71</c:v>
                </c:pt>
                <c:pt idx="2407">
                  <c:v>47.03</c:v>
                </c:pt>
                <c:pt idx="2408">
                  <c:v>55.66</c:v>
                </c:pt>
                <c:pt idx="2409">
                  <c:v>54.96</c:v>
                </c:pt>
                <c:pt idx="2410">
                  <c:v>52.06</c:v>
                </c:pt>
                <c:pt idx="2411">
                  <c:v>49.17</c:v>
                </c:pt>
                <c:pt idx="2412">
                  <c:v>46.27</c:v>
                </c:pt>
                <c:pt idx="2413">
                  <c:v>44.98</c:v>
                </c:pt>
                <c:pt idx="2414">
                  <c:v>44.89</c:v>
                </c:pt>
                <c:pt idx="2415">
                  <c:v>54.53</c:v>
                </c:pt>
                <c:pt idx="2416">
                  <c:v>51.78</c:v>
                </c:pt>
                <c:pt idx="2417">
                  <c:v>52.93</c:v>
                </c:pt>
                <c:pt idx="2418">
                  <c:v>55.36</c:v>
                </c:pt>
                <c:pt idx="2419">
                  <c:v>67.23</c:v>
                </c:pt>
                <c:pt idx="2420">
                  <c:v>65.760000000000005</c:v>
                </c:pt>
                <c:pt idx="2421">
                  <c:v>62.86</c:v>
                </c:pt>
                <c:pt idx="2422">
                  <c:v>59.97</c:v>
                </c:pt>
                <c:pt idx="2423">
                  <c:v>57.07</c:v>
                </c:pt>
                <c:pt idx="2424">
                  <c:v>54.18</c:v>
                </c:pt>
                <c:pt idx="2425">
                  <c:v>58.56</c:v>
                </c:pt>
                <c:pt idx="2426">
                  <c:v>56.01</c:v>
                </c:pt>
                <c:pt idx="2427">
                  <c:v>53.12</c:v>
                </c:pt>
                <c:pt idx="2428">
                  <c:v>52.93</c:v>
                </c:pt>
                <c:pt idx="2429">
                  <c:v>53.83</c:v>
                </c:pt>
                <c:pt idx="2430">
                  <c:v>51.01</c:v>
                </c:pt>
                <c:pt idx="2431">
                  <c:v>58.2</c:v>
                </c:pt>
                <c:pt idx="2432">
                  <c:v>73.790000000000006</c:v>
                </c:pt>
                <c:pt idx="2433">
                  <c:v>76.16</c:v>
                </c:pt>
                <c:pt idx="2434">
                  <c:v>73.260000000000005</c:v>
                </c:pt>
                <c:pt idx="2435">
                  <c:v>70.37</c:v>
                </c:pt>
                <c:pt idx="2436">
                  <c:v>67.47</c:v>
                </c:pt>
                <c:pt idx="2437">
                  <c:v>64.58</c:v>
                </c:pt>
                <c:pt idx="2438">
                  <c:v>61.68</c:v>
                </c:pt>
                <c:pt idx="2439">
                  <c:v>58.79</c:v>
                </c:pt>
                <c:pt idx="2440">
                  <c:v>55.89</c:v>
                </c:pt>
                <c:pt idx="2441">
                  <c:v>53</c:v>
                </c:pt>
                <c:pt idx="2442">
                  <c:v>57.26</c:v>
                </c:pt>
                <c:pt idx="2443">
                  <c:v>64.069999999999993</c:v>
                </c:pt>
                <c:pt idx="2444">
                  <c:v>62.39</c:v>
                </c:pt>
                <c:pt idx="2445">
                  <c:v>62.15</c:v>
                </c:pt>
                <c:pt idx="2446">
                  <c:v>65.83</c:v>
                </c:pt>
                <c:pt idx="2447">
                  <c:v>64.87</c:v>
                </c:pt>
                <c:pt idx="2448">
                  <c:v>64.209999999999994</c:v>
                </c:pt>
                <c:pt idx="2449">
                  <c:v>68.7</c:v>
                </c:pt>
                <c:pt idx="2450">
                  <c:v>68.12</c:v>
                </c:pt>
                <c:pt idx="2451">
                  <c:v>65.22</c:v>
                </c:pt>
                <c:pt idx="2452">
                  <c:v>62.33</c:v>
                </c:pt>
                <c:pt idx="2453">
                  <c:v>59.43</c:v>
                </c:pt>
                <c:pt idx="2454">
                  <c:v>56.54</c:v>
                </c:pt>
                <c:pt idx="2455">
                  <c:v>53.65</c:v>
                </c:pt>
                <c:pt idx="2456">
                  <c:v>50.75</c:v>
                </c:pt>
                <c:pt idx="2457">
                  <c:v>47.86</c:v>
                </c:pt>
                <c:pt idx="2458">
                  <c:v>46.3</c:v>
                </c:pt>
                <c:pt idx="2459">
                  <c:v>49.85</c:v>
                </c:pt>
                <c:pt idx="2460">
                  <c:v>50.86</c:v>
                </c:pt>
                <c:pt idx="2461">
                  <c:v>51.12</c:v>
                </c:pt>
                <c:pt idx="2462">
                  <c:v>53.84</c:v>
                </c:pt>
                <c:pt idx="2463">
                  <c:v>54.85</c:v>
                </c:pt>
                <c:pt idx="2464">
                  <c:v>57.8</c:v>
                </c:pt>
                <c:pt idx="2465">
                  <c:v>56.54</c:v>
                </c:pt>
                <c:pt idx="2466">
                  <c:v>60.76</c:v>
                </c:pt>
                <c:pt idx="2467">
                  <c:v>57.86</c:v>
                </c:pt>
                <c:pt idx="2468">
                  <c:v>54.96</c:v>
                </c:pt>
                <c:pt idx="2469">
                  <c:v>53.04</c:v>
                </c:pt>
                <c:pt idx="2470">
                  <c:v>53.47</c:v>
                </c:pt>
                <c:pt idx="2471">
                  <c:v>56.23</c:v>
                </c:pt>
                <c:pt idx="2472">
                  <c:v>53.41</c:v>
                </c:pt>
                <c:pt idx="2473">
                  <c:v>52.26</c:v>
                </c:pt>
                <c:pt idx="2474">
                  <c:v>57.66</c:v>
                </c:pt>
                <c:pt idx="2475">
                  <c:v>60.07</c:v>
                </c:pt>
                <c:pt idx="2476">
                  <c:v>59.44</c:v>
                </c:pt>
                <c:pt idx="2477">
                  <c:v>59.81</c:v>
                </c:pt>
                <c:pt idx="2478">
                  <c:v>60.03</c:v>
                </c:pt>
                <c:pt idx="2479">
                  <c:v>58.36</c:v>
                </c:pt>
                <c:pt idx="2480">
                  <c:v>56.71</c:v>
                </c:pt>
                <c:pt idx="2481">
                  <c:v>55.41</c:v>
                </c:pt>
                <c:pt idx="2482">
                  <c:v>57.07</c:v>
                </c:pt>
                <c:pt idx="2483">
                  <c:v>57.03</c:v>
                </c:pt>
                <c:pt idx="2484">
                  <c:v>57.8</c:v>
                </c:pt>
                <c:pt idx="2485">
                  <c:v>59.14</c:v>
                </c:pt>
                <c:pt idx="2486">
                  <c:v>63.57</c:v>
                </c:pt>
                <c:pt idx="2487">
                  <c:v>66.040000000000006</c:v>
                </c:pt>
                <c:pt idx="2488">
                  <c:v>65.14</c:v>
                </c:pt>
                <c:pt idx="2489">
                  <c:v>64.47</c:v>
                </c:pt>
                <c:pt idx="2490">
                  <c:v>64.69</c:v>
                </c:pt>
                <c:pt idx="2491">
                  <c:v>66.56</c:v>
                </c:pt>
                <c:pt idx="2492">
                  <c:v>65.8</c:v>
                </c:pt>
                <c:pt idx="2493">
                  <c:v>66.87</c:v>
                </c:pt>
                <c:pt idx="2494">
                  <c:v>69.150000000000006</c:v>
                </c:pt>
                <c:pt idx="2495">
                  <c:v>66.25</c:v>
                </c:pt>
                <c:pt idx="2496">
                  <c:v>63.36</c:v>
                </c:pt>
                <c:pt idx="2497">
                  <c:v>60.46</c:v>
                </c:pt>
                <c:pt idx="2498">
                  <c:v>58.48</c:v>
                </c:pt>
                <c:pt idx="2499">
                  <c:v>69.03</c:v>
                </c:pt>
                <c:pt idx="2500">
                  <c:v>72</c:v>
                </c:pt>
                <c:pt idx="2501">
                  <c:v>70.150000000000006</c:v>
                </c:pt>
                <c:pt idx="2502">
                  <c:v>68.05</c:v>
                </c:pt>
                <c:pt idx="2503">
                  <c:v>65.150000000000006</c:v>
                </c:pt>
                <c:pt idx="2504">
                  <c:v>62.26</c:v>
                </c:pt>
                <c:pt idx="2505">
                  <c:v>72.17</c:v>
                </c:pt>
                <c:pt idx="2506">
                  <c:v>70.739999999999995</c:v>
                </c:pt>
                <c:pt idx="2507">
                  <c:v>67.849999999999994</c:v>
                </c:pt>
                <c:pt idx="2508">
                  <c:v>64.95</c:v>
                </c:pt>
                <c:pt idx="2509">
                  <c:v>62.05</c:v>
                </c:pt>
                <c:pt idx="2510">
                  <c:v>59.57</c:v>
                </c:pt>
                <c:pt idx="2511">
                  <c:v>63.31</c:v>
                </c:pt>
                <c:pt idx="2512">
                  <c:v>68.06</c:v>
                </c:pt>
                <c:pt idx="2513">
                  <c:v>69.11</c:v>
                </c:pt>
                <c:pt idx="2514">
                  <c:v>66.209999999999994</c:v>
                </c:pt>
                <c:pt idx="2515">
                  <c:v>63.32</c:v>
                </c:pt>
                <c:pt idx="2516">
                  <c:v>60.42</c:v>
                </c:pt>
                <c:pt idx="2517">
                  <c:v>57.53</c:v>
                </c:pt>
                <c:pt idx="2518">
                  <c:v>57.47</c:v>
                </c:pt>
                <c:pt idx="2519">
                  <c:v>65</c:v>
                </c:pt>
                <c:pt idx="2520">
                  <c:v>71</c:v>
                </c:pt>
                <c:pt idx="2521">
                  <c:v>69.790000000000006</c:v>
                </c:pt>
                <c:pt idx="2522">
                  <c:v>66.89</c:v>
                </c:pt>
                <c:pt idx="2523">
                  <c:v>63.99</c:v>
                </c:pt>
                <c:pt idx="2524">
                  <c:v>63.08</c:v>
                </c:pt>
                <c:pt idx="2525">
                  <c:v>64.58</c:v>
                </c:pt>
                <c:pt idx="2526">
                  <c:v>64.069999999999993</c:v>
                </c:pt>
                <c:pt idx="2527">
                  <c:v>62.94</c:v>
                </c:pt>
                <c:pt idx="2528">
                  <c:v>64.209999999999994</c:v>
                </c:pt>
                <c:pt idx="2529">
                  <c:v>62.79</c:v>
                </c:pt>
                <c:pt idx="2530">
                  <c:v>62.18</c:v>
                </c:pt>
                <c:pt idx="2531">
                  <c:v>59.28</c:v>
                </c:pt>
                <c:pt idx="2532">
                  <c:v>56.39</c:v>
                </c:pt>
                <c:pt idx="2533">
                  <c:v>54.23</c:v>
                </c:pt>
                <c:pt idx="2534">
                  <c:v>56.24</c:v>
                </c:pt>
                <c:pt idx="2535">
                  <c:v>56.5</c:v>
                </c:pt>
                <c:pt idx="2536">
                  <c:v>59.09</c:v>
                </c:pt>
                <c:pt idx="2537">
                  <c:v>60.88</c:v>
                </c:pt>
                <c:pt idx="2538">
                  <c:v>59.52</c:v>
                </c:pt>
                <c:pt idx="2539">
                  <c:v>59.62</c:v>
                </c:pt>
                <c:pt idx="2540">
                  <c:v>57.01</c:v>
                </c:pt>
                <c:pt idx="2541">
                  <c:v>58.63</c:v>
                </c:pt>
                <c:pt idx="2542">
                  <c:v>64.78</c:v>
                </c:pt>
                <c:pt idx="2543">
                  <c:v>63.55</c:v>
                </c:pt>
                <c:pt idx="2544">
                  <c:v>62.51</c:v>
                </c:pt>
                <c:pt idx="2545">
                  <c:v>60.93</c:v>
                </c:pt>
                <c:pt idx="2546">
                  <c:v>58.44</c:v>
                </c:pt>
                <c:pt idx="2547">
                  <c:v>58.19</c:v>
                </c:pt>
                <c:pt idx="2548">
                  <c:v>56.9</c:v>
                </c:pt>
                <c:pt idx="2549">
                  <c:v>57.49</c:v>
                </c:pt>
                <c:pt idx="2550">
                  <c:v>59.76</c:v>
                </c:pt>
                <c:pt idx="2551">
                  <c:v>60.57</c:v>
                </c:pt>
                <c:pt idx="2552">
                  <c:v>61.62</c:v>
                </c:pt>
                <c:pt idx="2553">
                  <c:v>58.72</c:v>
                </c:pt>
                <c:pt idx="2554">
                  <c:v>59.8</c:v>
                </c:pt>
                <c:pt idx="2555">
                  <c:v>75.14</c:v>
                </c:pt>
                <c:pt idx="2556">
                  <c:v>75.78</c:v>
                </c:pt>
                <c:pt idx="2557">
                  <c:v>73.69</c:v>
                </c:pt>
                <c:pt idx="2558">
                  <c:v>73.42</c:v>
                </c:pt>
                <c:pt idx="2559">
                  <c:v>70.53</c:v>
                </c:pt>
                <c:pt idx="2560">
                  <c:v>67.709999999999994</c:v>
                </c:pt>
                <c:pt idx="2561">
                  <c:v>67.569999999999993</c:v>
                </c:pt>
                <c:pt idx="2562">
                  <c:v>65.959999999999994</c:v>
                </c:pt>
                <c:pt idx="2563">
                  <c:v>69.97</c:v>
                </c:pt>
                <c:pt idx="2564">
                  <c:v>67.290000000000006</c:v>
                </c:pt>
                <c:pt idx="2565">
                  <c:v>64.400000000000006</c:v>
                </c:pt>
                <c:pt idx="2566">
                  <c:v>61.5</c:v>
                </c:pt>
                <c:pt idx="2567">
                  <c:v>58.85</c:v>
                </c:pt>
                <c:pt idx="2568">
                  <c:v>70.11</c:v>
                </c:pt>
                <c:pt idx="2569">
                  <c:v>71.02</c:v>
                </c:pt>
                <c:pt idx="2570">
                  <c:v>69.28</c:v>
                </c:pt>
                <c:pt idx="2571">
                  <c:v>66.900000000000006</c:v>
                </c:pt>
                <c:pt idx="2572">
                  <c:v>67.569999999999993</c:v>
                </c:pt>
                <c:pt idx="2573">
                  <c:v>67.48</c:v>
                </c:pt>
                <c:pt idx="2574">
                  <c:v>73.2</c:v>
                </c:pt>
                <c:pt idx="2575">
                  <c:v>72.06</c:v>
                </c:pt>
                <c:pt idx="2576">
                  <c:v>69.16</c:v>
                </c:pt>
                <c:pt idx="2577">
                  <c:v>66.27</c:v>
                </c:pt>
                <c:pt idx="2578">
                  <c:v>63.37</c:v>
                </c:pt>
                <c:pt idx="2579">
                  <c:v>60.48</c:v>
                </c:pt>
                <c:pt idx="2580">
                  <c:v>60.25</c:v>
                </c:pt>
                <c:pt idx="2581">
                  <c:v>73</c:v>
                </c:pt>
                <c:pt idx="2582">
                  <c:v>72.569999999999993</c:v>
                </c:pt>
                <c:pt idx="2583">
                  <c:v>69.959999999999994</c:v>
                </c:pt>
                <c:pt idx="2584">
                  <c:v>67.06</c:v>
                </c:pt>
                <c:pt idx="2585">
                  <c:v>64.16</c:v>
                </c:pt>
                <c:pt idx="2586">
                  <c:v>61.27</c:v>
                </c:pt>
                <c:pt idx="2587">
                  <c:v>58.37</c:v>
                </c:pt>
                <c:pt idx="2588">
                  <c:v>67.959999999999994</c:v>
                </c:pt>
                <c:pt idx="2589">
                  <c:v>65.680000000000007</c:v>
                </c:pt>
                <c:pt idx="2590">
                  <c:v>62.78</c:v>
                </c:pt>
                <c:pt idx="2591">
                  <c:v>59.89</c:v>
                </c:pt>
                <c:pt idx="2592">
                  <c:v>56.99</c:v>
                </c:pt>
                <c:pt idx="2593">
                  <c:v>54.36</c:v>
                </c:pt>
                <c:pt idx="2594">
                  <c:v>53.88</c:v>
                </c:pt>
                <c:pt idx="2595">
                  <c:v>52.76</c:v>
                </c:pt>
                <c:pt idx="2596">
                  <c:v>54.05</c:v>
                </c:pt>
                <c:pt idx="2597">
                  <c:v>52.6</c:v>
                </c:pt>
                <c:pt idx="2598">
                  <c:v>49.88</c:v>
                </c:pt>
                <c:pt idx="2599">
                  <c:v>55.56</c:v>
                </c:pt>
                <c:pt idx="2600">
                  <c:v>60.71</c:v>
                </c:pt>
                <c:pt idx="2601">
                  <c:v>62.55</c:v>
                </c:pt>
                <c:pt idx="2602">
                  <c:v>64.930000000000007</c:v>
                </c:pt>
                <c:pt idx="2603">
                  <c:v>62.04</c:v>
                </c:pt>
                <c:pt idx="2604">
                  <c:v>59.74</c:v>
                </c:pt>
                <c:pt idx="2605">
                  <c:v>58.28</c:v>
                </c:pt>
                <c:pt idx="2606">
                  <c:v>59.82</c:v>
                </c:pt>
                <c:pt idx="2607">
                  <c:v>67.150000000000006</c:v>
                </c:pt>
                <c:pt idx="2608">
                  <c:v>64.260000000000005</c:v>
                </c:pt>
                <c:pt idx="2609">
                  <c:v>61.36</c:v>
                </c:pt>
                <c:pt idx="2610">
                  <c:v>66.38</c:v>
                </c:pt>
                <c:pt idx="2611">
                  <c:v>65.099999999999994</c:v>
                </c:pt>
                <c:pt idx="2612">
                  <c:v>69.3</c:v>
                </c:pt>
                <c:pt idx="2613">
                  <c:v>68.47</c:v>
                </c:pt>
                <c:pt idx="2614">
                  <c:v>65.569999999999993</c:v>
                </c:pt>
                <c:pt idx="2615">
                  <c:v>62.68</c:v>
                </c:pt>
                <c:pt idx="2616">
                  <c:v>59.78</c:v>
                </c:pt>
                <c:pt idx="2617">
                  <c:v>56.96</c:v>
                </c:pt>
                <c:pt idx="2618">
                  <c:v>56.84</c:v>
                </c:pt>
                <c:pt idx="2619">
                  <c:v>56.35</c:v>
                </c:pt>
                <c:pt idx="2620">
                  <c:v>59.47</c:v>
                </c:pt>
                <c:pt idx="2621">
                  <c:v>63.15</c:v>
                </c:pt>
                <c:pt idx="2622">
                  <c:v>63.99</c:v>
                </c:pt>
                <c:pt idx="2623">
                  <c:v>61.2</c:v>
                </c:pt>
                <c:pt idx="2624">
                  <c:v>65.37</c:v>
                </c:pt>
                <c:pt idx="2625">
                  <c:v>64.11</c:v>
                </c:pt>
                <c:pt idx="2626">
                  <c:v>64.459999999999994</c:v>
                </c:pt>
                <c:pt idx="2627">
                  <c:v>61.97</c:v>
                </c:pt>
                <c:pt idx="2628">
                  <c:v>62.73</c:v>
                </c:pt>
                <c:pt idx="2629">
                  <c:v>63.51</c:v>
                </c:pt>
                <c:pt idx="2630">
                  <c:v>61.47</c:v>
                </c:pt>
                <c:pt idx="2631">
                  <c:v>58.58</c:v>
                </c:pt>
                <c:pt idx="2632">
                  <c:v>60.82</c:v>
                </c:pt>
                <c:pt idx="2633">
                  <c:v>65.52</c:v>
                </c:pt>
                <c:pt idx="2634">
                  <c:v>62.63</c:v>
                </c:pt>
                <c:pt idx="2635">
                  <c:v>60.09</c:v>
                </c:pt>
                <c:pt idx="2636">
                  <c:v>63.4</c:v>
                </c:pt>
                <c:pt idx="2637">
                  <c:v>64.19</c:v>
                </c:pt>
                <c:pt idx="2638">
                  <c:v>65.34</c:v>
                </c:pt>
                <c:pt idx="2639">
                  <c:v>62.44</c:v>
                </c:pt>
                <c:pt idx="2640">
                  <c:v>59.55</c:v>
                </c:pt>
                <c:pt idx="2641">
                  <c:v>64.290000000000006</c:v>
                </c:pt>
                <c:pt idx="2642">
                  <c:v>67.55</c:v>
                </c:pt>
                <c:pt idx="2643">
                  <c:v>64.66</c:v>
                </c:pt>
                <c:pt idx="2644">
                  <c:v>61.87</c:v>
                </c:pt>
                <c:pt idx="2645">
                  <c:v>59.84</c:v>
                </c:pt>
                <c:pt idx="2646">
                  <c:v>66.180000000000007</c:v>
                </c:pt>
                <c:pt idx="2647">
                  <c:v>66.900000000000006</c:v>
                </c:pt>
                <c:pt idx="2648">
                  <c:v>66.55</c:v>
                </c:pt>
                <c:pt idx="2649">
                  <c:v>70.06</c:v>
                </c:pt>
                <c:pt idx="2650">
                  <c:v>68.39</c:v>
                </c:pt>
                <c:pt idx="2651">
                  <c:v>65.489999999999995</c:v>
                </c:pt>
                <c:pt idx="2652">
                  <c:v>62.6</c:v>
                </c:pt>
                <c:pt idx="2653">
                  <c:v>64.209999999999994</c:v>
                </c:pt>
                <c:pt idx="2654">
                  <c:v>65.069999999999993</c:v>
                </c:pt>
                <c:pt idx="2655">
                  <c:v>62.18</c:v>
                </c:pt>
                <c:pt idx="2656">
                  <c:v>59.28</c:v>
                </c:pt>
                <c:pt idx="2657">
                  <c:v>56.39</c:v>
                </c:pt>
                <c:pt idx="2658">
                  <c:v>54.6</c:v>
                </c:pt>
                <c:pt idx="2659">
                  <c:v>58.07</c:v>
                </c:pt>
                <c:pt idx="2660">
                  <c:v>55.17</c:v>
                </c:pt>
                <c:pt idx="2661">
                  <c:v>52.44</c:v>
                </c:pt>
                <c:pt idx="2662">
                  <c:v>54.24</c:v>
                </c:pt>
                <c:pt idx="2663">
                  <c:v>58.78</c:v>
                </c:pt>
                <c:pt idx="2664">
                  <c:v>57.21</c:v>
                </c:pt>
                <c:pt idx="2665">
                  <c:v>59.48</c:v>
                </c:pt>
                <c:pt idx="2666">
                  <c:v>57.97</c:v>
                </c:pt>
                <c:pt idx="2667">
                  <c:v>57.69</c:v>
                </c:pt>
                <c:pt idx="2668">
                  <c:v>60.07</c:v>
                </c:pt>
                <c:pt idx="2669">
                  <c:v>66.06</c:v>
                </c:pt>
                <c:pt idx="2670">
                  <c:v>66.650000000000006</c:v>
                </c:pt>
                <c:pt idx="2671">
                  <c:v>70.349999999999994</c:v>
                </c:pt>
                <c:pt idx="2672">
                  <c:v>74.290000000000006</c:v>
                </c:pt>
                <c:pt idx="2673">
                  <c:v>73.209999999999994</c:v>
                </c:pt>
                <c:pt idx="2674">
                  <c:v>73.39</c:v>
                </c:pt>
                <c:pt idx="2675">
                  <c:v>70.83</c:v>
                </c:pt>
                <c:pt idx="2676">
                  <c:v>67.94</c:v>
                </c:pt>
                <c:pt idx="2677">
                  <c:v>65.040000000000006</c:v>
                </c:pt>
                <c:pt idx="2678">
                  <c:v>66.7</c:v>
                </c:pt>
                <c:pt idx="2679">
                  <c:v>67.52</c:v>
                </c:pt>
                <c:pt idx="2680">
                  <c:v>64.63</c:v>
                </c:pt>
                <c:pt idx="2681">
                  <c:v>61.73</c:v>
                </c:pt>
                <c:pt idx="2682">
                  <c:v>58.94</c:v>
                </c:pt>
                <c:pt idx="2683">
                  <c:v>62.7</c:v>
                </c:pt>
                <c:pt idx="2684">
                  <c:v>66.86</c:v>
                </c:pt>
                <c:pt idx="2685">
                  <c:v>64.92</c:v>
                </c:pt>
                <c:pt idx="2686">
                  <c:v>68.94</c:v>
                </c:pt>
                <c:pt idx="2687">
                  <c:v>80.150000000000006</c:v>
                </c:pt>
                <c:pt idx="2688">
                  <c:v>77.3</c:v>
                </c:pt>
                <c:pt idx="2689">
                  <c:v>74.41</c:v>
                </c:pt>
                <c:pt idx="2690">
                  <c:v>72.16</c:v>
                </c:pt>
                <c:pt idx="2691">
                  <c:v>69.28</c:v>
                </c:pt>
                <c:pt idx="2692">
                  <c:v>66.39</c:v>
                </c:pt>
                <c:pt idx="2693">
                  <c:v>70.38</c:v>
                </c:pt>
                <c:pt idx="2694">
                  <c:v>72.28</c:v>
                </c:pt>
                <c:pt idx="2695">
                  <c:v>71.739999999999995</c:v>
                </c:pt>
                <c:pt idx="2696">
                  <c:v>71.8</c:v>
                </c:pt>
                <c:pt idx="2697">
                  <c:v>71.97</c:v>
                </c:pt>
                <c:pt idx="2698">
                  <c:v>69.08</c:v>
                </c:pt>
                <c:pt idx="2699">
                  <c:v>71.88</c:v>
                </c:pt>
                <c:pt idx="2700">
                  <c:v>72.510000000000005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2820864"/>
        <c:axId val="162822400"/>
      </c:lineChart>
      <c:catAx>
        <c:axId val="162820864"/>
        <c:scaling>
          <c:orientation val="minMax"/>
        </c:scaling>
        <c:delete val="0"/>
        <c:axPos val="b"/>
        <c:numFmt formatCode="h:mm:ss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cs-CZ"/>
          </a:p>
        </c:txPr>
        <c:crossAx val="162822400"/>
        <c:crosses val="autoZero"/>
        <c:auto val="1"/>
        <c:lblAlgn val="ctr"/>
        <c:lblOffset val="100"/>
        <c:noMultiLvlLbl val="0"/>
      </c:catAx>
      <c:valAx>
        <c:axId val="162822400"/>
        <c:scaling>
          <c:orientation val="minMax"/>
          <c:max val="11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cs-CZ"/>
          </a:p>
        </c:txPr>
        <c:crossAx val="162820864"/>
        <c:crosses val="autoZero"/>
        <c:crossBetween val="between"/>
        <c:majorUnit val="5"/>
      </c:valAx>
    </c:plotArea>
    <c:legend>
      <c:legendPos val="r"/>
      <c:layout>
        <c:manualLayout>
          <c:xMode val="edge"/>
          <c:yMode val="edge"/>
          <c:x val="3.0876404872467865E-2"/>
          <c:y val="9.4494389965311662E-2"/>
          <c:w val="0.94669981156201632"/>
          <c:h val="8.0270781755117496E-2"/>
        </c:manualLayout>
      </c:layout>
      <c:overlay val="0"/>
      <c:txPr>
        <a:bodyPr rot="0" vert="horz"/>
        <a:lstStyle/>
        <a:p>
          <a:pPr>
            <a:defRPr sz="1400">
              <a:latin typeface="Arial" panose="020B0604020202020204" pitchFamily="34" charset="0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</c:chart>
  <c:spPr>
    <a:gradFill rotWithShape="1">
      <a:gsLst>
        <a:gs pos="20000">
          <a:schemeClr val="dk1">
            <a:tint val="9000"/>
          </a:schemeClr>
        </a:gs>
        <a:gs pos="100000">
          <a:schemeClr val="dk1">
            <a:tint val="70000"/>
            <a:satMod val="100000"/>
          </a:schemeClr>
        </a:gs>
      </a:gsLst>
      <a:path path="circle">
        <a:fillToRect l="-15000" t="-15000" r="115000" b="115000"/>
      </a:path>
    </a:gradFill>
    <a:ln w="9525" cap="flat" cmpd="sng" algn="ctr">
      <a:solidFill>
        <a:schemeClr val="dk1">
          <a:shade val="48000"/>
          <a:satMod val="110000"/>
        </a:schemeClr>
      </a:solidFill>
      <a:prstDash val="solid"/>
    </a:ln>
    <a:effectLst>
      <a:outerShdw blurRad="130000" dist="101600" dir="2700000" algn="tl" rotWithShape="0">
        <a:srgbClr val="000000">
          <a:alpha val="35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cs-CZ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vert="horz"/>
          <a:lstStyle/>
          <a:p>
            <a: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Akusticky neošetřená učebna (80% obsazenost)</a:t>
            </a:r>
          </a:p>
        </c:rich>
      </c:tx>
      <c:layout>
        <c:manualLayout>
          <c:xMode val="edge"/>
          <c:yMode val="edge"/>
          <c:x val="0.17975732581437312"/>
          <c:y val="1.571672170612018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2.2626591970426921E-2"/>
          <c:y val="0.17887083263528228"/>
          <c:w val="0.93392443167182682"/>
          <c:h val="0.66088130935121536"/>
        </c:manualLayout>
      </c:layout>
      <c:lineChart>
        <c:grouping val="standard"/>
        <c:varyColors val="0"/>
        <c:ser>
          <c:idx val="0"/>
          <c:order val="0"/>
          <c:tx>
            <c:strRef>
              <c:f>List1!$O$14</c:f>
              <c:strCache>
                <c:ptCount val="1"/>
                <c:pt idx="0">
                  <c:v>Tepová 
frekvence vyučujícího [tep/sekundu]</c:v>
                </c:pt>
              </c:strCache>
            </c:strRef>
          </c:tx>
          <c:spPr>
            <a:ln w="635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List1!$O$19:$O$2239</c:f>
              <c:numCache>
                <c:formatCode>h:mm:ss</c:formatCode>
                <c:ptCount val="2221"/>
                <c:pt idx="0">
                  <c:v>0.53333333333333333</c:v>
                </c:pt>
                <c:pt idx="1">
                  <c:v>0.53334490740740736</c:v>
                </c:pt>
                <c:pt idx="2">
                  <c:v>0.53335648148148151</c:v>
                </c:pt>
                <c:pt idx="3">
                  <c:v>0.53336805555555555</c:v>
                </c:pt>
                <c:pt idx="4">
                  <c:v>0.5333796296296297</c:v>
                </c:pt>
                <c:pt idx="5">
                  <c:v>0.53339120370370374</c:v>
                </c:pt>
                <c:pt idx="6">
                  <c:v>0.53340277777777778</c:v>
                </c:pt>
                <c:pt idx="7">
                  <c:v>0.53341435185185182</c:v>
                </c:pt>
                <c:pt idx="8">
                  <c:v>0.53342592592592586</c:v>
                </c:pt>
                <c:pt idx="9">
                  <c:v>0.53343750000000001</c:v>
                </c:pt>
                <c:pt idx="10">
                  <c:v>0.53344907407407405</c:v>
                </c:pt>
                <c:pt idx="11">
                  <c:v>0.5334606481481482</c:v>
                </c:pt>
                <c:pt idx="12">
                  <c:v>0.53347222222222224</c:v>
                </c:pt>
                <c:pt idx="13">
                  <c:v>0.53348379629629628</c:v>
                </c:pt>
                <c:pt idx="14">
                  <c:v>0.53349537037037031</c:v>
                </c:pt>
                <c:pt idx="15">
                  <c:v>0.53350694444444446</c:v>
                </c:pt>
                <c:pt idx="16">
                  <c:v>0.5335185185185185</c:v>
                </c:pt>
                <c:pt idx="17">
                  <c:v>0.53353009259259265</c:v>
                </c:pt>
                <c:pt idx="18">
                  <c:v>0.53354166666666669</c:v>
                </c:pt>
                <c:pt idx="19">
                  <c:v>0.53355324074074073</c:v>
                </c:pt>
                <c:pt idx="20">
                  <c:v>0.53356481481481477</c:v>
                </c:pt>
                <c:pt idx="21">
                  <c:v>0.53357638888888892</c:v>
                </c:pt>
                <c:pt idx="22">
                  <c:v>0.53358796296296296</c:v>
                </c:pt>
                <c:pt idx="23">
                  <c:v>0.53359953703703711</c:v>
                </c:pt>
                <c:pt idx="24">
                  <c:v>0.53361111111111115</c:v>
                </c:pt>
                <c:pt idx="25">
                  <c:v>0.53362268518518519</c:v>
                </c:pt>
                <c:pt idx="26">
                  <c:v>0.53363425925925922</c:v>
                </c:pt>
                <c:pt idx="27">
                  <c:v>0.53364583333333326</c:v>
                </c:pt>
                <c:pt idx="28">
                  <c:v>0.53365740740740741</c:v>
                </c:pt>
                <c:pt idx="29">
                  <c:v>0.53366898148148145</c:v>
                </c:pt>
                <c:pt idx="30">
                  <c:v>0.5336805555555556</c:v>
                </c:pt>
                <c:pt idx="31">
                  <c:v>0.53369212962962964</c:v>
                </c:pt>
                <c:pt idx="32">
                  <c:v>0.53370370370370368</c:v>
                </c:pt>
                <c:pt idx="33">
                  <c:v>0.53371527777777772</c:v>
                </c:pt>
                <c:pt idx="34">
                  <c:v>0.53372685185185187</c:v>
                </c:pt>
                <c:pt idx="35">
                  <c:v>0.53373842592592591</c:v>
                </c:pt>
                <c:pt idx="36">
                  <c:v>0.53375000000000006</c:v>
                </c:pt>
                <c:pt idx="37">
                  <c:v>0.5337615740740741</c:v>
                </c:pt>
                <c:pt idx="38">
                  <c:v>0.53377314814814814</c:v>
                </c:pt>
                <c:pt idx="39">
                  <c:v>0.53378472222222217</c:v>
                </c:pt>
                <c:pt idx="40">
                  <c:v>0.53379629629629632</c:v>
                </c:pt>
                <c:pt idx="41">
                  <c:v>0.53380787037037036</c:v>
                </c:pt>
                <c:pt idx="42">
                  <c:v>0.53381944444444451</c:v>
                </c:pt>
                <c:pt idx="43">
                  <c:v>0.53383101851851855</c:v>
                </c:pt>
                <c:pt idx="44">
                  <c:v>0.53384259259259259</c:v>
                </c:pt>
                <c:pt idx="45">
                  <c:v>0.53385416666666663</c:v>
                </c:pt>
                <c:pt idx="46">
                  <c:v>0.53386574074074067</c:v>
                </c:pt>
                <c:pt idx="47">
                  <c:v>0.53387731481481482</c:v>
                </c:pt>
                <c:pt idx="48">
                  <c:v>0.53388888888888886</c:v>
                </c:pt>
                <c:pt idx="49">
                  <c:v>0.53390046296296301</c:v>
                </c:pt>
                <c:pt idx="50">
                  <c:v>0.53391203703703705</c:v>
                </c:pt>
                <c:pt idx="51">
                  <c:v>0.53392361111111108</c:v>
                </c:pt>
                <c:pt idx="52">
                  <c:v>0.53393518518518512</c:v>
                </c:pt>
                <c:pt idx="53">
                  <c:v>0.53394675925925927</c:v>
                </c:pt>
                <c:pt idx="54">
                  <c:v>0.53395833333333331</c:v>
                </c:pt>
                <c:pt idx="55">
                  <c:v>0.53396990740740746</c:v>
                </c:pt>
                <c:pt idx="56">
                  <c:v>0.5339814814814815</c:v>
                </c:pt>
                <c:pt idx="57">
                  <c:v>0.53399305555555554</c:v>
                </c:pt>
                <c:pt idx="58">
                  <c:v>0.53400462962962958</c:v>
                </c:pt>
                <c:pt idx="59">
                  <c:v>0.53401620370370373</c:v>
                </c:pt>
                <c:pt idx="60">
                  <c:v>0.53402777777777777</c:v>
                </c:pt>
                <c:pt idx="61">
                  <c:v>0.53403935185185192</c:v>
                </c:pt>
                <c:pt idx="62">
                  <c:v>0.53405092592592596</c:v>
                </c:pt>
                <c:pt idx="63">
                  <c:v>0.5340625</c:v>
                </c:pt>
                <c:pt idx="64">
                  <c:v>0.53407407407407403</c:v>
                </c:pt>
                <c:pt idx="65">
                  <c:v>0.53408564814814818</c:v>
                </c:pt>
                <c:pt idx="66">
                  <c:v>0.53409722222222222</c:v>
                </c:pt>
                <c:pt idx="67">
                  <c:v>0.53410879629629626</c:v>
                </c:pt>
                <c:pt idx="68">
                  <c:v>0.53412037037037041</c:v>
                </c:pt>
                <c:pt idx="69">
                  <c:v>0.53413194444444445</c:v>
                </c:pt>
                <c:pt idx="70">
                  <c:v>0.53414351851851849</c:v>
                </c:pt>
                <c:pt idx="71">
                  <c:v>0.53415509259259253</c:v>
                </c:pt>
                <c:pt idx="72">
                  <c:v>0.53416666666666668</c:v>
                </c:pt>
                <c:pt idx="73">
                  <c:v>0.53417824074074072</c:v>
                </c:pt>
                <c:pt idx="74">
                  <c:v>0.53418981481481487</c:v>
                </c:pt>
                <c:pt idx="75">
                  <c:v>0.53420138888888891</c:v>
                </c:pt>
                <c:pt idx="76">
                  <c:v>0.53421296296296295</c:v>
                </c:pt>
                <c:pt idx="77">
                  <c:v>0.53422453703703698</c:v>
                </c:pt>
                <c:pt idx="78">
                  <c:v>0.53423611111111113</c:v>
                </c:pt>
                <c:pt idx="79">
                  <c:v>0.53424768518518517</c:v>
                </c:pt>
                <c:pt idx="80">
                  <c:v>0.53425925925925932</c:v>
                </c:pt>
                <c:pt idx="81">
                  <c:v>0.53427083333333336</c:v>
                </c:pt>
                <c:pt idx="82">
                  <c:v>0.5342824074074074</c:v>
                </c:pt>
                <c:pt idx="83">
                  <c:v>0.53429398148148144</c:v>
                </c:pt>
                <c:pt idx="84">
                  <c:v>0.53430555555555559</c:v>
                </c:pt>
                <c:pt idx="85">
                  <c:v>0.53431712962962963</c:v>
                </c:pt>
                <c:pt idx="86">
                  <c:v>0.53432870370370367</c:v>
                </c:pt>
                <c:pt idx="87">
                  <c:v>0.53434027777777782</c:v>
                </c:pt>
                <c:pt idx="88">
                  <c:v>0.53435185185185186</c:v>
                </c:pt>
                <c:pt idx="89">
                  <c:v>0.53436342592592589</c:v>
                </c:pt>
                <c:pt idx="90">
                  <c:v>0.53437499999999993</c:v>
                </c:pt>
                <c:pt idx="91">
                  <c:v>0.53438657407407408</c:v>
                </c:pt>
                <c:pt idx="92">
                  <c:v>0.53439814814814812</c:v>
                </c:pt>
                <c:pt idx="93">
                  <c:v>0.53440972222222227</c:v>
                </c:pt>
                <c:pt idx="94">
                  <c:v>0.53442129629629631</c:v>
                </c:pt>
                <c:pt idx="95">
                  <c:v>0.53443287037037035</c:v>
                </c:pt>
                <c:pt idx="96">
                  <c:v>0.53444444444444439</c:v>
                </c:pt>
                <c:pt idx="97">
                  <c:v>0.53445601851851854</c:v>
                </c:pt>
                <c:pt idx="98">
                  <c:v>0.53446759259259258</c:v>
                </c:pt>
                <c:pt idx="99">
                  <c:v>0.53447916666666673</c:v>
                </c:pt>
                <c:pt idx="100">
                  <c:v>0.53449074074074077</c:v>
                </c:pt>
                <c:pt idx="101">
                  <c:v>0.53450231481481481</c:v>
                </c:pt>
                <c:pt idx="102">
                  <c:v>0.53451388888888884</c:v>
                </c:pt>
                <c:pt idx="103">
                  <c:v>0.53452546296296299</c:v>
                </c:pt>
                <c:pt idx="104">
                  <c:v>0.53453703703703703</c:v>
                </c:pt>
                <c:pt idx="105">
                  <c:v>0.53454861111111118</c:v>
                </c:pt>
                <c:pt idx="106">
                  <c:v>0.53456018518518522</c:v>
                </c:pt>
                <c:pt idx="107">
                  <c:v>0.53457175925925926</c:v>
                </c:pt>
                <c:pt idx="108">
                  <c:v>0.5345833333333333</c:v>
                </c:pt>
                <c:pt idx="109">
                  <c:v>0.53459490740740734</c:v>
                </c:pt>
                <c:pt idx="110">
                  <c:v>0.53460648148148149</c:v>
                </c:pt>
                <c:pt idx="111">
                  <c:v>0.53461805555555553</c:v>
                </c:pt>
                <c:pt idx="112">
                  <c:v>0.53462962962962968</c:v>
                </c:pt>
                <c:pt idx="113">
                  <c:v>0.53464120370370372</c:v>
                </c:pt>
                <c:pt idx="114">
                  <c:v>0.53465277777777775</c:v>
                </c:pt>
                <c:pt idx="115">
                  <c:v>0.53466435185185179</c:v>
                </c:pt>
                <c:pt idx="116">
                  <c:v>0.53467592592592594</c:v>
                </c:pt>
                <c:pt idx="117">
                  <c:v>0.53468749999999998</c:v>
                </c:pt>
                <c:pt idx="118">
                  <c:v>0.53469907407407413</c:v>
                </c:pt>
                <c:pt idx="119">
                  <c:v>0.53471064814814817</c:v>
                </c:pt>
                <c:pt idx="120">
                  <c:v>0.53472222222222221</c:v>
                </c:pt>
                <c:pt idx="121">
                  <c:v>0.53473379629629625</c:v>
                </c:pt>
                <c:pt idx="122">
                  <c:v>0.5347453703703704</c:v>
                </c:pt>
                <c:pt idx="123">
                  <c:v>0.53475694444444444</c:v>
                </c:pt>
                <c:pt idx="124">
                  <c:v>0.53476851851851859</c:v>
                </c:pt>
                <c:pt idx="125">
                  <c:v>0.53478009259259263</c:v>
                </c:pt>
                <c:pt idx="126">
                  <c:v>0.53479166666666667</c:v>
                </c:pt>
                <c:pt idx="127">
                  <c:v>0.5348032407407407</c:v>
                </c:pt>
                <c:pt idx="128">
                  <c:v>0.53481481481481474</c:v>
                </c:pt>
                <c:pt idx="129">
                  <c:v>0.53482638888888889</c:v>
                </c:pt>
                <c:pt idx="130">
                  <c:v>0.53483796296296293</c:v>
                </c:pt>
                <c:pt idx="131">
                  <c:v>0.53484953703703708</c:v>
                </c:pt>
                <c:pt idx="132">
                  <c:v>0.53486111111111112</c:v>
                </c:pt>
                <c:pt idx="133">
                  <c:v>0.53487268518518516</c:v>
                </c:pt>
                <c:pt idx="134">
                  <c:v>0.5348842592592592</c:v>
                </c:pt>
                <c:pt idx="135">
                  <c:v>0.53489583333333335</c:v>
                </c:pt>
                <c:pt idx="136">
                  <c:v>0.53490740740740739</c:v>
                </c:pt>
                <c:pt idx="137">
                  <c:v>0.53491898148148154</c:v>
                </c:pt>
                <c:pt idx="138">
                  <c:v>0.53493055555555558</c:v>
                </c:pt>
                <c:pt idx="139">
                  <c:v>0.53494212962962961</c:v>
                </c:pt>
                <c:pt idx="140">
                  <c:v>0.53495370370370365</c:v>
                </c:pt>
                <c:pt idx="141">
                  <c:v>0.5349652777777778</c:v>
                </c:pt>
                <c:pt idx="142">
                  <c:v>0.53497685185185184</c:v>
                </c:pt>
                <c:pt idx="143">
                  <c:v>0.53498842592592599</c:v>
                </c:pt>
                <c:pt idx="144">
                  <c:v>0.53500000000000003</c:v>
                </c:pt>
                <c:pt idx="145">
                  <c:v>0.53501157407407407</c:v>
                </c:pt>
                <c:pt idx="146">
                  <c:v>0.53502314814814811</c:v>
                </c:pt>
                <c:pt idx="147">
                  <c:v>0.53503472222222226</c:v>
                </c:pt>
                <c:pt idx="148">
                  <c:v>0.5350462962962963</c:v>
                </c:pt>
                <c:pt idx="149">
                  <c:v>0.53505787037037034</c:v>
                </c:pt>
                <c:pt idx="150">
                  <c:v>0.53506944444444449</c:v>
                </c:pt>
                <c:pt idx="151">
                  <c:v>0.53508101851851853</c:v>
                </c:pt>
                <c:pt idx="152">
                  <c:v>0.53509259259259256</c:v>
                </c:pt>
                <c:pt idx="153">
                  <c:v>0.5351041666666666</c:v>
                </c:pt>
                <c:pt idx="154">
                  <c:v>0.53511574074074075</c:v>
                </c:pt>
                <c:pt idx="155">
                  <c:v>0.53512731481481479</c:v>
                </c:pt>
                <c:pt idx="156">
                  <c:v>0.53513888888888894</c:v>
                </c:pt>
                <c:pt idx="157">
                  <c:v>0.53515046296296298</c:v>
                </c:pt>
                <c:pt idx="158">
                  <c:v>0.53516203703703702</c:v>
                </c:pt>
                <c:pt idx="159">
                  <c:v>0.53517361111111106</c:v>
                </c:pt>
                <c:pt idx="160">
                  <c:v>0.53518518518518521</c:v>
                </c:pt>
                <c:pt idx="161">
                  <c:v>0.53519675925925925</c:v>
                </c:pt>
                <c:pt idx="162">
                  <c:v>0.5352083333333334</c:v>
                </c:pt>
                <c:pt idx="163">
                  <c:v>0.53521990740740744</c:v>
                </c:pt>
                <c:pt idx="164">
                  <c:v>0.53523148148148147</c:v>
                </c:pt>
                <c:pt idx="165">
                  <c:v>0.53524305555555551</c:v>
                </c:pt>
                <c:pt idx="166">
                  <c:v>0.53525462962962966</c:v>
                </c:pt>
                <c:pt idx="167">
                  <c:v>0.5352662037037037</c:v>
                </c:pt>
                <c:pt idx="168">
                  <c:v>0.53527777777777774</c:v>
                </c:pt>
                <c:pt idx="169">
                  <c:v>0.53528935185185189</c:v>
                </c:pt>
                <c:pt idx="170">
                  <c:v>0.53530092592592593</c:v>
                </c:pt>
                <c:pt idx="171">
                  <c:v>0.53531249999999997</c:v>
                </c:pt>
                <c:pt idx="172">
                  <c:v>0.53532407407407401</c:v>
                </c:pt>
                <c:pt idx="173">
                  <c:v>0.53533564814814816</c:v>
                </c:pt>
                <c:pt idx="174">
                  <c:v>0.5353472222222222</c:v>
                </c:pt>
                <c:pt idx="175">
                  <c:v>0.53535879629629635</c:v>
                </c:pt>
                <c:pt idx="176">
                  <c:v>0.53537037037037039</c:v>
                </c:pt>
                <c:pt idx="177">
                  <c:v>0.53538194444444442</c:v>
                </c:pt>
                <c:pt idx="178">
                  <c:v>0.53539351851851846</c:v>
                </c:pt>
                <c:pt idx="179">
                  <c:v>0.53540509259259261</c:v>
                </c:pt>
                <c:pt idx="180">
                  <c:v>0.53541666666666665</c:v>
                </c:pt>
                <c:pt idx="181">
                  <c:v>0.5354282407407408</c:v>
                </c:pt>
                <c:pt idx="182">
                  <c:v>0.53543981481481484</c:v>
                </c:pt>
                <c:pt idx="183">
                  <c:v>0.53545138888888888</c:v>
                </c:pt>
                <c:pt idx="184">
                  <c:v>0.53546296296296292</c:v>
                </c:pt>
                <c:pt idx="185">
                  <c:v>0.53547453703703707</c:v>
                </c:pt>
                <c:pt idx="186">
                  <c:v>0.53548611111111111</c:v>
                </c:pt>
                <c:pt idx="187">
                  <c:v>0.53549768518518526</c:v>
                </c:pt>
                <c:pt idx="188">
                  <c:v>0.5355092592592593</c:v>
                </c:pt>
                <c:pt idx="189">
                  <c:v>0.53552083333333333</c:v>
                </c:pt>
                <c:pt idx="190">
                  <c:v>0.53553240740740737</c:v>
                </c:pt>
                <c:pt idx="191">
                  <c:v>0.53554398148148141</c:v>
                </c:pt>
                <c:pt idx="192">
                  <c:v>0.53555555555555556</c:v>
                </c:pt>
                <c:pt idx="193">
                  <c:v>0.5355671296296296</c:v>
                </c:pt>
                <c:pt idx="194">
                  <c:v>0.53557870370370375</c:v>
                </c:pt>
                <c:pt idx="195">
                  <c:v>0.53559027777777779</c:v>
                </c:pt>
                <c:pt idx="196">
                  <c:v>0.53560185185185183</c:v>
                </c:pt>
                <c:pt idx="197">
                  <c:v>0.53561342592592587</c:v>
                </c:pt>
                <c:pt idx="198">
                  <c:v>0.53562500000000002</c:v>
                </c:pt>
                <c:pt idx="199">
                  <c:v>0.53563657407407406</c:v>
                </c:pt>
                <c:pt idx="200">
                  <c:v>0.53564814814814821</c:v>
                </c:pt>
                <c:pt idx="201">
                  <c:v>0.53565972222222225</c:v>
                </c:pt>
                <c:pt idx="202">
                  <c:v>0.53567129629629628</c:v>
                </c:pt>
                <c:pt idx="203">
                  <c:v>0.53568287037037032</c:v>
                </c:pt>
                <c:pt idx="204">
                  <c:v>0.53569444444444447</c:v>
                </c:pt>
                <c:pt idx="205">
                  <c:v>0.53570601851851851</c:v>
                </c:pt>
                <c:pt idx="206">
                  <c:v>0.53571759259259266</c:v>
                </c:pt>
                <c:pt idx="207">
                  <c:v>0.5357291666666667</c:v>
                </c:pt>
                <c:pt idx="208">
                  <c:v>0.53574074074074074</c:v>
                </c:pt>
                <c:pt idx="209">
                  <c:v>0.53575231481481478</c:v>
                </c:pt>
                <c:pt idx="210">
                  <c:v>0.53576388888888882</c:v>
                </c:pt>
                <c:pt idx="211">
                  <c:v>0.53577546296296297</c:v>
                </c:pt>
                <c:pt idx="212">
                  <c:v>0.53578703703703701</c:v>
                </c:pt>
                <c:pt idx="213">
                  <c:v>0.53579861111111116</c:v>
                </c:pt>
                <c:pt idx="214">
                  <c:v>0.53581018518518519</c:v>
                </c:pt>
                <c:pt idx="215">
                  <c:v>0.53582175925925923</c:v>
                </c:pt>
                <c:pt idx="216">
                  <c:v>0.53583333333333327</c:v>
                </c:pt>
                <c:pt idx="217">
                  <c:v>0.53584490740740742</c:v>
                </c:pt>
                <c:pt idx="218">
                  <c:v>0.53585648148148146</c:v>
                </c:pt>
                <c:pt idx="219">
                  <c:v>0.53586805555555561</c:v>
                </c:pt>
                <c:pt idx="220">
                  <c:v>0.53587962962962965</c:v>
                </c:pt>
                <c:pt idx="221">
                  <c:v>0.53589120370370369</c:v>
                </c:pt>
                <c:pt idx="222">
                  <c:v>0.53590277777777773</c:v>
                </c:pt>
                <c:pt idx="223">
                  <c:v>0.53591435185185188</c:v>
                </c:pt>
                <c:pt idx="224">
                  <c:v>0.53592592592592592</c:v>
                </c:pt>
                <c:pt idx="225">
                  <c:v>0.53593750000000007</c:v>
                </c:pt>
                <c:pt idx="226">
                  <c:v>0.53594907407407411</c:v>
                </c:pt>
                <c:pt idx="227">
                  <c:v>0.53596064814814814</c:v>
                </c:pt>
                <c:pt idx="228">
                  <c:v>0.53597222222222218</c:v>
                </c:pt>
                <c:pt idx="229">
                  <c:v>0.53598379629629633</c:v>
                </c:pt>
                <c:pt idx="230">
                  <c:v>0.53599537037037037</c:v>
                </c:pt>
                <c:pt idx="231">
                  <c:v>0.53600694444444441</c:v>
                </c:pt>
                <c:pt idx="232">
                  <c:v>0.53601851851851856</c:v>
                </c:pt>
                <c:pt idx="233">
                  <c:v>0.5360300925925926</c:v>
                </c:pt>
                <c:pt idx="234">
                  <c:v>0.53604166666666664</c:v>
                </c:pt>
                <c:pt idx="235">
                  <c:v>0.53605324074074068</c:v>
                </c:pt>
                <c:pt idx="236">
                  <c:v>0.53606481481481483</c:v>
                </c:pt>
                <c:pt idx="237">
                  <c:v>0.53607638888888887</c:v>
                </c:pt>
                <c:pt idx="238">
                  <c:v>0.53608796296296302</c:v>
                </c:pt>
                <c:pt idx="239">
                  <c:v>0.53609953703703705</c:v>
                </c:pt>
                <c:pt idx="240">
                  <c:v>0.53611111111111109</c:v>
                </c:pt>
                <c:pt idx="241">
                  <c:v>0.53612268518518513</c:v>
                </c:pt>
                <c:pt idx="242">
                  <c:v>0.53613425925925928</c:v>
                </c:pt>
                <c:pt idx="243">
                  <c:v>0.53614583333333332</c:v>
                </c:pt>
                <c:pt idx="244">
                  <c:v>0.53615740740740747</c:v>
                </c:pt>
                <c:pt idx="245">
                  <c:v>0.53616898148148151</c:v>
                </c:pt>
                <c:pt idx="246">
                  <c:v>0.53618055555555555</c:v>
                </c:pt>
                <c:pt idx="247">
                  <c:v>0.53619212962962959</c:v>
                </c:pt>
                <c:pt idx="248">
                  <c:v>0.53620370370370374</c:v>
                </c:pt>
                <c:pt idx="249">
                  <c:v>0.53621527777777778</c:v>
                </c:pt>
                <c:pt idx="250">
                  <c:v>0.53622685185185182</c:v>
                </c:pt>
                <c:pt idx="251">
                  <c:v>0.53623842592592597</c:v>
                </c:pt>
                <c:pt idx="252">
                  <c:v>0.53625</c:v>
                </c:pt>
                <c:pt idx="253">
                  <c:v>0.53626157407407404</c:v>
                </c:pt>
                <c:pt idx="254">
                  <c:v>0.53627314814814808</c:v>
                </c:pt>
                <c:pt idx="255">
                  <c:v>0.53628472222222223</c:v>
                </c:pt>
                <c:pt idx="256">
                  <c:v>0.53629629629629627</c:v>
                </c:pt>
                <c:pt idx="257">
                  <c:v>0.53630787037037042</c:v>
                </c:pt>
                <c:pt idx="258">
                  <c:v>0.53631944444444446</c:v>
                </c:pt>
                <c:pt idx="259">
                  <c:v>0.5363310185185185</c:v>
                </c:pt>
                <c:pt idx="260">
                  <c:v>0.53634259259259254</c:v>
                </c:pt>
                <c:pt idx="261">
                  <c:v>0.53635416666666669</c:v>
                </c:pt>
                <c:pt idx="262">
                  <c:v>0.53636574074074073</c:v>
                </c:pt>
                <c:pt idx="263">
                  <c:v>0.53637731481481488</c:v>
                </c:pt>
                <c:pt idx="264">
                  <c:v>0.53638888888888892</c:v>
                </c:pt>
                <c:pt idx="265">
                  <c:v>0.53640046296296295</c:v>
                </c:pt>
                <c:pt idx="266">
                  <c:v>0.53641203703703699</c:v>
                </c:pt>
                <c:pt idx="267">
                  <c:v>0.53642361111111114</c:v>
                </c:pt>
                <c:pt idx="268">
                  <c:v>0.53643518518518518</c:v>
                </c:pt>
                <c:pt idx="269">
                  <c:v>0.53644675925925933</c:v>
                </c:pt>
                <c:pt idx="270">
                  <c:v>0.53645833333333337</c:v>
                </c:pt>
                <c:pt idx="271">
                  <c:v>0.53646990740740741</c:v>
                </c:pt>
                <c:pt idx="272">
                  <c:v>0.53648148148148145</c:v>
                </c:pt>
                <c:pt idx="273">
                  <c:v>0.53649305555555549</c:v>
                </c:pt>
                <c:pt idx="274">
                  <c:v>0.53650462962962964</c:v>
                </c:pt>
                <c:pt idx="275">
                  <c:v>0.53651620370370368</c:v>
                </c:pt>
                <c:pt idx="276">
                  <c:v>0.53652777777777783</c:v>
                </c:pt>
                <c:pt idx="277">
                  <c:v>0.53653935185185186</c:v>
                </c:pt>
                <c:pt idx="278">
                  <c:v>0.5365509259259259</c:v>
                </c:pt>
                <c:pt idx="279">
                  <c:v>0.53656249999999994</c:v>
                </c:pt>
                <c:pt idx="280">
                  <c:v>0.53657407407407409</c:v>
                </c:pt>
                <c:pt idx="281">
                  <c:v>0.53658564814814813</c:v>
                </c:pt>
                <c:pt idx="282">
                  <c:v>0.53659722222222228</c:v>
                </c:pt>
                <c:pt idx="283">
                  <c:v>0.53660879629629632</c:v>
                </c:pt>
                <c:pt idx="284">
                  <c:v>0.53662037037037036</c:v>
                </c:pt>
                <c:pt idx="285">
                  <c:v>0.5366319444444444</c:v>
                </c:pt>
                <c:pt idx="286">
                  <c:v>0.53664351851851855</c:v>
                </c:pt>
                <c:pt idx="287">
                  <c:v>0.53665509259259259</c:v>
                </c:pt>
                <c:pt idx="288">
                  <c:v>0.53666666666666674</c:v>
                </c:pt>
                <c:pt idx="289">
                  <c:v>0.53667824074074078</c:v>
                </c:pt>
                <c:pt idx="290">
                  <c:v>0.53668981481481481</c:v>
                </c:pt>
                <c:pt idx="291">
                  <c:v>0.53670138888888885</c:v>
                </c:pt>
                <c:pt idx="292">
                  <c:v>0.53671296296296289</c:v>
                </c:pt>
                <c:pt idx="293">
                  <c:v>0.53672453703703704</c:v>
                </c:pt>
                <c:pt idx="294">
                  <c:v>0.53673611111111108</c:v>
                </c:pt>
                <c:pt idx="295">
                  <c:v>0.53674768518518523</c:v>
                </c:pt>
                <c:pt idx="296">
                  <c:v>0.53675925925925927</c:v>
                </c:pt>
                <c:pt idx="297">
                  <c:v>0.53677083333333331</c:v>
                </c:pt>
                <c:pt idx="298">
                  <c:v>0.53678240740740735</c:v>
                </c:pt>
                <c:pt idx="299">
                  <c:v>0.5367939814814815</c:v>
                </c:pt>
                <c:pt idx="300">
                  <c:v>0.53680555555555554</c:v>
                </c:pt>
                <c:pt idx="301">
                  <c:v>0.53681712962962969</c:v>
                </c:pt>
                <c:pt idx="302">
                  <c:v>0.53682870370370372</c:v>
                </c:pt>
                <c:pt idx="303">
                  <c:v>0.53684027777777776</c:v>
                </c:pt>
                <c:pt idx="304">
                  <c:v>0.5368518518518518</c:v>
                </c:pt>
                <c:pt idx="305">
                  <c:v>0.53686342592592595</c:v>
                </c:pt>
                <c:pt idx="306">
                  <c:v>0.53687499999999999</c:v>
                </c:pt>
                <c:pt idx="307">
                  <c:v>0.53688657407407414</c:v>
                </c:pt>
                <c:pt idx="308">
                  <c:v>0.53689814814814818</c:v>
                </c:pt>
                <c:pt idx="309">
                  <c:v>0.53690972222222222</c:v>
                </c:pt>
                <c:pt idx="310">
                  <c:v>0.53692129629629626</c:v>
                </c:pt>
                <c:pt idx="311">
                  <c:v>0.5369328703703703</c:v>
                </c:pt>
                <c:pt idx="312">
                  <c:v>0.53694444444444445</c:v>
                </c:pt>
                <c:pt idx="313">
                  <c:v>0.53695601851851849</c:v>
                </c:pt>
                <c:pt idx="314">
                  <c:v>0.53696759259259264</c:v>
                </c:pt>
                <c:pt idx="315">
                  <c:v>0.53697916666666667</c:v>
                </c:pt>
                <c:pt idx="316">
                  <c:v>0.53699074074074071</c:v>
                </c:pt>
                <c:pt idx="317">
                  <c:v>0.53700231481481475</c:v>
                </c:pt>
                <c:pt idx="318">
                  <c:v>0.5370138888888889</c:v>
                </c:pt>
                <c:pt idx="319">
                  <c:v>0.53702546296296294</c:v>
                </c:pt>
                <c:pt idx="320">
                  <c:v>0.53703703703703709</c:v>
                </c:pt>
                <c:pt idx="321">
                  <c:v>0.53704861111111113</c:v>
                </c:pt>
                <c:pt idx="322">
                  <c:v>0.53706018518518517</c:v>
                </c:pt>
                <c:pt idx="323">
                  <c:v>0.53707175925925921</c:v>
                </c:pt>
                <c:pt idx="324">
                  <c:v>0.53708333333333336</c:v>
                </c:pt>
                <c:pt idx="325">
                  <c:v>0.5370949074074074</c:v>
                </c:pt>
                <c:pt idx="326">
                  <c:v>0.53710648148148155</c:v>
                </c:pt>
                <c:pt idx="327">
                  <c:v>0.53711805555555558</c:v>
                </c:pt>
                <c:pt idx="328">
                  <c:v>0.53712962962962962</c:v>
                </c:pt>
                <c:pt idx="329">
                  <c:v>0.53714120370370366</c:v>
                </c:pt>
                <c:pt idx="330">
                  <c:v>0.53715277777777781</c:v>
                </c:pt>
                <c:pt idx="331">
                  <c:v>0.53716435185185185</c:v>
                </c:pt>
                <c:pt idx="332">
                  <c:v>0.53717592592592589</c:v>
                </c:pt>
                <c:pt idx="333">
                  <c:v>0.53718750000000004</c:v>
                </c:pt>
                <c:pt idx="334">
                  <c:v>0.53719907407407408</c:v>
                </c:pt>
                <c:pt idx="335">
                  <c:v>0.53721064814814812</c:v>
                </c:pt>
                <c:pt idx="336">
                  <c:v>0.53722222222222216</c:v>
                </c:pt>
                <c:pt idx="337">
                  <c:v>0.53723379629629631</c:v>
                </c:pt>
                <c:pt idx="338">
                  <c:v>0.53724537037037035</c:v>
                </c:pt>
                <c:pt idx="339">
                  <c:v>0.5372569444444445</c:v>
                </c:pt>
                <c:pt idx="340">
                  <c:v>0.53726851851851853</c:v>
                </c:pt>
                <c:pt idx="341">
                  <c:v>0.53728009259259257</c:v>
                </c:pt>
                <c:pt idx="342">
                  <c:v>0.53729166666666661</c:v>
                </c:pt>
                <c:pt idx="343">
                  <c:v>0.53730324074074076</c:v>
                </c:pt>
                <c:pt idx="344">
                  <c:v>0.5373148148148148</c:v>
                </c:pt>
                <c:pt idx="345">
                  <c:v>0.53732638888888895</c:v>
                </c:pt>
                <c:pt idx="346">
                  <c:v>0.53733796296296299</c:v>
                </c:pt>
                <c:pt idx="347">
                  <c:v>0.53734953703703703</c:v>
                </c:pt>
                <c:pt idx="348">
                  <c:v>0.53736111111111107</c:v>
                </c:pt>
                <c:pt idx="349">
                  <c:v>0.53737268518518522</c:v>
                </c:pt>
                <c:pt idx="350">
                  <c:v>0.53738425925925926</c:v>
                </c:pt>
                <c:pt idx="351">
                  <c:v>0.53739583333333341</c:v>
                </c:pt>
                <c:pt idx="352">
                  <c:v>0.53740740740740744</c:v>
                </c:pt>
                <c:pt idx="353">
                  <c:v>0.53741898148148148</c:v>
                </c:pt>
                <c:pt idx="354">
                  <c:v>0.53743055555555552</c:v>
                </c:pt>
                <c:pt idx="355">
                  <c:v>0.53744212962962956</c:v>
                </c:pt>
                <c:pt idx="356">
                  <c:v>0.53745370370370371</c:v>
                </c:pt>
                <c:pt idx="357">
                  <c:v>0.53746527777777775</c:v>
                </c:pt>
                <c:pt idx="358">
                  <c:v>0.5374768518518519</c:v>
                </c:pt>
                <c:pt idx="359">
                  <c:v>0.53748842592592594</c:v>
                </c:pt>
                <c:pt idx="360">
                  <c:v>0.53749999999999998</c:v>
                </c:pt>
                <c:pt idx="361">
                  <c:v>0.53751157407407402</c:v>
                </c:pt>
                <c:pt idx="362">
                  <c:v>0.53752314814814817</c:v>
                </c:pt>
                <c:pt idx="363">
                  <c:v>0.53753472222222221</c:v>
                </c:pt>
                <c:pt idx="364">
                  <c:v>0.53754629629629636</c:v>
                </c:pt>
                <c:pt idx="365">
                  <c:v>0.53755787037037039</c:v>
                </c:pt>
                <c:pt idx="366">
                  <c:v>0.53756944444444443</c:v>
                </c:pt>
                <c:pt idx="367">
                  <c:v>0.53758101851851847</c:v>
                </c:pt>
                <c:pt idx="368">
                  <c:v>0.53759259259259262</c:v>
                </c:pt>
                <c:pt idx="369">
                  <c:v>0.53760416666666666</c:v>
                </c:pt>
                <c:pt idx="370">
                  <c:v>0.53761574074074081</c:v>
                </c:pt>
                <c:pt idx="371">
                  <c:v>0.53762731481481485</c:v>
                </c:pt>
                <c:pt idx="372">
                  <c:v>0.53763888888888889</c:v>
                </c:pt>
                <c:pt idx="373">
                  <c:v>0.53765046296296293</c:v>
                </c:pt>
                <c:pt idx="374">
                  <c:v>0.53766203703703697</c:v>
                </c:pt>
                <c:pt idx="375">
                  <c:v>0.53767361111111112</c:v>
                </c:pt>
                <c:pt idx="376">
                  <c:v>0.53768518518518515</c:v>
                </c:pt>
                <c:pt idx="377">
                  <c:v>0.5376967592592593</c:v>
                </c:pt>
                <c:pt idx="378">
                  <c:v>0.53770833333333334</c:v>
                </c:pt>
                <c:pt idx="379">
                  <c:v>0.53771990740740738</c:v>
                </c:pt>
                <c:pt idx="380">
                  <c:v>0.53773148148148142</c:v>
                </c:pt>
                <c:pt idx="381">
                  <c:v>0.53774305555555557</c:v>
                </c:pt>
                <c:pt idx="382">
                  <c:v>0.53775462962962961</c:v>
                </c:pt>
                <c:pt idx="383">
                  <c:v>0.53776620370370376</c:v>
                </c:pt>
                <c:pt idx="384">
                  <c:v>0.5377777777777778</c:v>
                </c:pt>
                <c:pt idx="385">
                  <c:v>0.53778935185185184</c:v>
                </c:pt>
                <c:pt idx="386">
                  <c:v>0.53780092592592588</c:v>
                </c:pt>
                <c:pt idx="387">
                  <c:v>0.53781250000000003</c:v>
                </c:pt>
                <c:pt idx="388">
                  <c:v>0.53782407407407407</c:v>
                </c:pt>
                <c:pt idx="389">
                  <c:v>0.53783564814814822</c:v>
                </c:pt>
                <c:pt idx="390">
                  <c:v>0.53784722222222225</c:v>
                </c:pt>
                <c:pt idx="391">
                  <c:v>0.53785879629629629</c:v>
                </c:pt>
                <c:pt idx="392">
                  <c:v>0.53787037037037033</c:v>
                </c:pt>
                <c:pt idx="393">
                  <c:v>0.53788194444444437</c:v>
                </c:pt>
                <c:pt idx="394">
                  <c:v>0.53789351851851852</c:v>
                </c:pt>
                <c:pt idx="395">
                  <c:v>0.53790509259259256</c:v>
                </c:pt>
                <c:pt idx="396">
                  <c:v>0.53791666666666671</c:v>
                </c:pt>
                <c:pt idx="397">
                  <c:v>0.53792824074074075</c:v>
                </c:pt>
                <c:pt idx="398">
                  <c:v>0.53793981481481479</c:v>
                </c:pt>
                <c:pt idx="399">
                  <c:v>0.53795138888888883</c:v>
                </c:pt>
                <c:pt idx="400">
                  <c:v>0.53796296296296298</c:v>
                </c:pt>
                <c:pt idx="401">
                  <c:v>0.53797453703703701</c:v>
                </c:pt>
                <c:pt idx="402">
                  <c:v>0.53798611111111116</c:v>
                </c:pt>
                <c:pt idx="403">
                  <c:v>0.5379976851851852</c:v>
                </c:pt>
                <c:pt idx="404">
                  <c:v>0.53800925925925924</c:v>
                </c:pt>
                <c:pt idx="405">
                  <c:v>0.53802083333333328</c:v>
                </c:pt>
                <c:pt idx="406">
                  <c:v>0.53803240740740743</c:v>
                </c:pt>
                <c:pt idx="407">
                  <c:v>0.53804398148148147</c:v>
                </c:pt>
                <c:pt idx="408">
                  <c:v>0.53805555555555562</c:v>
                </c:pt>
                <c:pt idx="409">
                  <c:v>0.53806712962962966</c:v>
                </c:pt>
                <c:pt idx="410">
                  <c:v>0.5380787037037037</c:v>
                </c:pt>
                <c:pt idx="411">
                  <c:v>0.53809027777777774</c:v>
                </c:pt>
                <c:pt idx="412">
                  <c:v>0.53810185185185189</c:v>
                </c:pt>
                <c:pt idx="413">
                  <c:v>0.53811342592592593</c:v>
                </c:pt>
                <c:pt idx="414">
                  <c:v>0.53812499999999996</c:v>
                </c:pt>
                <c:pt idx="415">
                  <c:v>0.53813657407407411</c:v>
                </c:pt>
                <c:pt idx="416">
                  <c:v>0.53814814814814815</c:v>
                </c:pt>
                <c:pt idx="417">
                  <c:v>0.53815972222222219</c:v>
                </c:pt>
                <c:pt idx="418">
                  <c:v>0.53817129629629623</c:v>
                </c:pt>
                <c:pt idx="419">
                  <c:v>0.53818287037037038</c:v>
                </c:pt>
                <c:pt idx="420">
                  <c:v>0.53819444444444442</c:v>
                </c:pt>
                <c:pt idx="421">
                  <c:v>0.53820601851851857</c:v>
                </c:pt>
                <c:pt idx="422">
                  <c:v>0.53821759259259261</c:v>
                </c:pt>
                <c:pt idx="423">
                  <c:v>0.53822916666666665</c:v>
                </c:pt>
                <c:pt idx="424">
                  <c:v>0.53824074074074069</c:v>
                </c:pt>
                <c:pt idx="425">
                  <c:v>0.53825231481481484</c:v>
                </c:pt>
                <c:pt idx="426">
                  <c:v>0.53826388888888888</c:v>
                </c:pt>
                <c:pt idx="427">
                  <c:v>0.53827546296296302</c:v>
                </c:pt>
                <c:pt idx="428">
                  <c:v>0.53828703703703706</c:v>
                </c:pt>
                <c:pt idx="429">
                  <c:v>0.5382986111111111</c:v>
                </c:pt>
                <c:pt idx="430">
                  <c:v>0.53831018518518514</c:v>
                </c:pt>
                <c:pt idx="431">
                  <c:v>0.53832175925925929</c:v>
                </c:pt>
                <c:pt idx="432">
                  <c:v>0.53833333333333333</c:v>
                </c:pt>
                <c:pt idx="433">
                  <c:v>0.53834490740740748</c:v>
                </c:pt>
                <c:pt idx="434">
                  <c:v>0.53835648148148152</c:v>
                </c:pt>
                <c:pt idx="435">
                  <c:v>0.53836805555555556</c:v>
                </c:pt>
                <c:pt idx="436">
                  <c:v>0.5383796296296296</c:v>
                </c:pt>
                <c:pt idx="437">
                  <c:v>0.53839120370370364</c:v>
                </c:pt>
                <c:pt idx="438">
                  <c:v>0.53840277777777779</c:v>
                </c:pt>
                <c:pt idx="439">
                  <c:v>0.53841435185185182</c:v>
                </c:pt>
                <c:pt idx="440">
                  <c:v>0.53842592592592597</c:v>
                </c:pt>
                <c:pt idx="441">
                  <c:v>0.53843750000000001</c:v>
                </c:pt>
                <c:pt idx="442">
                  <c:v>0.53844907407407405</c:v>
                </c:pt>
                <c:pt idx="443">
                  <c:v>0.53846064814814809</c:v>
                </c:pt>
                <c:pt idx="444">
                  <c:v>0.53847222222222224</c:v>
                </c:pt>
                <c:pt idx="445">
                  <c:v>0.53848379629629628</c:v>
                </c:pt>
                <c:pt idx="446">
                  <c:v>0.53849537037037043</c:v>
                </c:pt>
                <c:pt idx="447">
                  <c:v>0.53850694444444447</c:v>
                </c:pt>
                <c:pt idx="448">
                  <c:v>0.53851851851851851</c:v>
                </c:pt>
                <c:pt idx="449">
                  <c:v>0.53853009259259255</c:v>
                </c:pt>
                <c:pt idx="450">
                  <c:v>0.5385416666666667</c:v>
                </c:pt>
                <c:pt idx="451">
                  <c:v>0.53855324074074074</c:v>
                </c:pt>
                <c:pt idx="452">
                  <c:v>0.53856481481481489</c:v>
                </c:pt>
                <c:pt idx="453">
                  <c:v>0.53857638888888892</c:v>
                </c:pt>
                <c:pt idx="454">
                  <c:v>0.53858796296296296</c:v>
                </c:pt>
                <c:pt idx="455">
                  <c:v>0.538599537037037</c:v>
                </c:pt>
                <c:pt idx="456">
                  <c:v>0.53861111111111104</c:v>
                </c:pt>
                <c:pt idx="457">
                  <c:v>0.53862268518518519</c:v>
                </c:pt>
                <c:pt idx="458">
                  <c:v>0.53863425925925923</c:v>
                </c:pt>
                <c:pt idx="459">
                  <c:v>0.53864583333333338</c:v>
                </c:pt>
                <c:pt idx="460">
                  <c:v>0.53865740740740742</c:v>
                </c:pt>
                <c:pt idx="461">
                  <c:v>0.53866898148148146</c:v>
                </c:pt>
                <c:pt idx="462">
                  <c:v>0.5386805555555555</c:v>
                </c:pt>
                <c:pt idx="463">
                  <c:v>0.53869212962962965</c:v>
                </c:pt>
                <c:pt idx="464">
                  <c:v>0.53870370370370368</c:v>
                </c:pt>
                <c:pt idx="465">
                  <c:v>0.53871527777777783</c:v>
                </c:pt>
                <c:pt idx="466">
                  <c:v>0.53872685185185187</c:v>
                </c:pt>
                <c:pt idx="467">
                  <c:v>0.53873842592592591</c:v>
                </c:pt>
                <c:pt idx="468">
                  <c:v>0.53874999999999995</c:v>
                </c:pt>
                <c:pt idx="469">
                  <c:v>0.5387615740740741</c:v>
                </c:pt>
                <c:pt idx="470">
                  <c:v>0.53877314814814814</c:v>
                </c:pt>
                <c:pt idx="471">
                  <c:v>0.53878472222222229</c:v>
                </c:pt>
                <c:pt idx="472">
                  <c:v>0.53879629629629633</c:v>
                </c:pt>
                <c:pt idx="473">
                  <c:v>0.53880787037037037</c:v>
                </c:pt>
                <c:pt idx="474">
                  <c:v>0.53881944444444441</c:v>
                </c:pt>
                <c:pt idx="475">
                  <c:v>0.53883101851851845</c:v>
                </c:pt>
                <c:pt idx="476">
                  <c:v>0.5388425925925926</c:v>
                </c:pt>
                <c:pt idx="477">
                  <c:v>0.53885416666666663</c:v>
                </c:pt>
                <c:pt idx="478">
                  <c:v>0.53886574074074078</c:v>
                </c:pt>
                <c:pt idx="479">
                  <c:v>0.53887731481481482</c:v>
                </c:pt>
                <c:pt idx="480">
                  <c:v>0.53888888888888886</c:v>
                </c:pt>
                <c:pt idx="481">
                  <c:v>0.5389004629629629</c:v>
                </c:pt>
                <c:pt idx="482">
                  <c:v>0.53891203703703705</c:v>
                </c:pt>
                <c:pt idx="483">
                  <c:v>0.53892361111111109</c:v>
                </c:pt>
                <c:pt idx="484">
                  <c:v>0.53893518518518524</c:v>
                </c:pt>
                <c:pt idx="485">
                  <c:v>0.53894675925925928</c:v>
                </c:pt>
                <c:pt idx="486">
                  <c:v>0.53895833333333332</c:v>
                </c:pt>
                <c:pt idx="487">
                  <c:v>0.53896990740740736</c:v>
                </c:pt>
                <c:pt idx="488">
                  <c:v>0.53898148148148151</c:v>
                </c:pt>
                <c:pt idx="489">
                  <c:v>0.53899305555555554</c:v>
                </c:pt>
                <c:pt idx="490">
                  <c:v>0.53900462962962969</c:v>
                </c:pt>
                <c:pt idx="491">
                  <c:v>0.53901620370370373</c:v>
                </c:pt>
                <c:pt idx="492">
                  <c:v>0.53902777777777777</c:v>
                </c:pt>
                <c:pt idx="493">
                  <c:v>0.53903935185185181</c:v>
                </c:pt>
                <c:pt idx="494">
                  <c:v>0.53905092592592596</c:v>
                </c:pt>
                <c:pt idx="495">
                  <c:v>0.5390625</c:v>
                </c:pt>
                <c:pt idx="496">
                  <c:v>0.53907407407407404</c:v>
                </c:pt>
                <c:pt idx="497">
                  <c:v>0.53908564814814819</c:v>
                </c:pt>
                <c:pt idx="498">
                  <c:v>0.53909722222222223</c:v>
                </c:pt>
                <c:pt idx="499">
                  <c:v>0.53910879629629627</c:v>
                </c:pt>
                <c:pt idx="500">
                  <c:v>0.53912037037037031</c:v>
                </c:pt>
                <c:pt idx="501">
                  <c:v>0.53913194444444446</c:v>
                </c:pt>
                <c:pt idx="502">
                  <c:v>0.53914351851851849</c:v>
                </c:pt>
                <c:pt idx="503">
                  <c:v>0.53915509259259264</c:v>
                </c:pt>
                <c:pt idx="504">
                  <c:v>0.53916666666666668</c:v>
                </c:pt>
                <c:pt idx="505">
                  <c:v>0.53917824074074072</c:v>
                </c:pt>
                <c:pt idx="506">
                  <c:v>0.53918981481481476</c:v>
                </c:pt>
                <c:pt idx="507">
                  <c:v>0.53920138888888891</c:v>
                </c:pt>
                <c:pt idx="508">
                  <c:v>0.53921296296296295</c:v>
                </c:pt>
                <c:pt idx="509">
                  <c:v>0.5392245370370371</c:v>
                </c:pt>
                <c:pt idx="510">
                  <c:v>0.53923611111111114</c:v>
                </c:pt>
                <c:pt idx="511">
                  <c:v>0.53924768518518518</c:v>
                </c:pt>
                <c:pt idx="512">
                  <c:v>0.53925925925925922</c:v>
                </c:pt>
                <c:pt idx="513">
                  <c:v>0.53927083333333337</c:v>
                </c:pt>
                <c:pt idx="514">
                  <c:v>0.5392824074074074</c:v>
                </c:pt>
                <c:pt idx="515">
                  <c:v>0.53929398148148155</c:v>
                </c:pt>
                <c:pt idx="516">
                  <c:v>0.53930555555555559</c:v>
                </c:pt>
                <c:pt idx="517">
                  <c:v>0.53931712962962963</c:v>
                </c:pt>
                <c:pt idx="518">
                  <c:v>0.53932870370370367</c:v>
                </c:pt>
                <c:pt idx="519">
                  <c:v>0.53934027777777771</c:v>
                </c:pt>
                <c:pt idx="520">
                  <c:v>0.53935185185185186</c:v>
                </c:pt>
                <c:pt idx="521">
                  <c:v>0.5393634259259259</c:v>
                </c:pt>
                <c:pt idx="522">
                  <c:v>0.53937500000000005</c:v>
                </c:pt>
                <c:pt idx="523">
                  <c:v>0.53938657407407409</c:v>
                </c:pt>
                <c:pt idx="524">
                  <c:v>0.53939814814814813</c:v>
                </c:pt>
                <c:pt idx="525">
                  <c:v>0.53940972222222217</c:v>
                </c:pt>
                <c:pt idx="526">
                  <c:v>0.53942129629629632</c:v>
                </c:pt>
                <c:pt idx="527">
                  <c:v>0.53943287037037035</c:v>
                </c:pt>
                <c:pt idx="528">
                  <c:v>0.5394444444444445</c:v>
                </c:pt>
                <c:pt idx="529">
                  <c:v>0.53945601851851854</c:v>
                </c:pt>
                <c:pt idx="530">
                  <c:v>0.53946759259259258</c:v>
                </c:pt>
                <c:pt idx="531">
                  <c:v>0.53947916666666662</c:v>
                </c:pt>
                <c:pt idx="532">
                  <c:v>0.53949074074074077</c:v>
                </c:pt>
                <c:pt idx="533">
                  <c:v>0.53950231481481481</c:v>
                </c:pt>
                <c:pt idx="534">
                  <c:v>0.53951388888888896</c:v>
                </c:pt>
                <c:pt idx="535">
                  <c:v>0.539525462962963</c:v>
                </c:pt>
                <c:pt idx="536">
                  <c:v>0.53953703703703704</c:v>
                </c:pt>
                <c:pt idx="537">
                  <c:v>0.53954861111111108</c:v>
                </c:pt>
                <c:pt idx="538">
                  <c:v>0.53956018518518511</c:v>
                </c:pt>
                <c:pt idx="539">
                  <c:v>0.53957175925925926</c:v>
                </c:pt>
                <c:pt idx="540">
                  <c:v>0.5395833333333333</c:v>
                </c:pt>
                <c:pt idx="541">
                  <c:v>0.53959490740740745</c:v>
                </c:pt>
                <c:pt idx="542">
                  <c:v>0.53960648148148149</c:v>
                </c:pt>
                <c:pt idx="543">
                  <c:v>0.53961805555555553</c:v>
                </c:pt>
                <c:pt idx="544">
                  <c:v>0.53962962962962957</c:v>
                </c:pt>
                <c:pt idx="545">
                  <c:v>0.53964120370370372</c:v>
                </c:pt>
                <c:pt idx="546">
                  <c:v>0.53965277777777776</c:v>
                </c:pt>
                <c:pt idx="547">
                  <c:v>0.53966435185185191</c:v>
                </c:pt>
                <c:pt idx="548">
                  <c:v>0.53967592592592595</c:v>
                </c:pt>
                <c:pt idx="549">
                  <c:v>0.53968749999999999</c:v>
                </c:pt>
                <c:pt idx="550">
                  <c:v>0.53969907407407403</c:v>
                </c:pt>
                <c:pt idx="551">
                  <c:v>0.53971064814814818</c:v>
                </c:pt>
                <c:pt idx="552">
                  <c:v>0.53972222222222221</c:v>
                </c:pt>
                <c:pt idx="553">
                  <c:v>0.53973379629629636</c:v>
                </c:pt>
                <c:pt idx="554">
                  <c:v>0.5397453703703704</c:v>
                </c:pt>
                <c:pt idx="555">
                  <c:v>0.53975694444444444</c:v>
                </c:pt>
                <c:pt idx="556">
                  <c:v>0.53976851851851848</c:v>
                </c:pt>
                <c:pt idx="557">
                  <c:v>0.53978009259259252</c:v>
                </c:pt>
                <c:pt idx="558">
                  <c:v>0.53979166666666667</c:v>
                </c:pt>
                <c:pt idx="559">
                  <c:v>0.53980324074074071</c:v>
                </c:pt>
                <c:pt idx="560">
                  <c:v>0.53981481481481486</c:v>
                </c:pt>
                <c:pt idx="561">
                  <c:v>0.5398263888888889</c:v>
                </c:pt>
                <c:pt idx="562">
                  <c:v>0.53983796296296294</c:v>
                </c:pt>
                <c:pt idx="563">
                  <c:v>0.53984953703703698</c:v>
                </c:pt>
                <c:pt idx="564">
                  <c:v>0.53986111111111112</c:v>
                </c:pt>
                <c:pt idx="565">
                  <c:v>0.53987268518518516</c:v>
                </c:pt>
                <c:pt idx="566">
                  <c:v>0.53988425925925931</c:v>
                </c:pt>
                <c:pt idx="567">
                  <c:v>0.53989583333333335</c:v>
                </c:pt>
                <c:pt idx="568">
                  <c:v>0.53990740740740739</c:v>
                </c:pt>
                <c:pt idx="569">
                  <c:v>0.53991898148148143</c:v>
                </c:pt>
                <c:pt idx="570">
                  <c:v>0.53993055555555558</c:v>
                </c:pt>
                <c:pt idx="571">
                  <c:v>0.53994212962962962</c:v>
                </c:pt>
                <c:pt idx="572">
                  <c:v>0.53995370370370377</c:v>
                </c:pt>
                <c:pt idx="573">
                  <c:v>0.53996527777777781</c:v>
                </c:pt>
                <c:pt idx="574">
                  <c:v>0.53997685185185185</c:v>
                </c:pt>
                <c:pt idx="575">
                  <c:v>0.53998842592592589</c:v>
                </c:pt>
                <c:pt idx="576">
                  <c:v>0.54</c:v>
                </c:pt>
                <c:pt idx="577">
                  <c:v>0.54001157407407407</c:v>
                </c:pt>
                <c:pt idx="578">
                  <c:v>0.54002314814814811</c:v>
                </c:pt>
                <c:pt idx="579">
                  <c:v>0.54003472222222226</c:v>
                </c:pt>
                <c:pt idx="580">
                  <c:v>0.5400462962962963</c:v>
                </c:pt>
                <c:pt idx="581">
                  <c:v>0.54005787037037034</c:v>
                </c:pt>
                <c:pt idx="582">
                  <c:v>0.54006944444444438</c:v>
                </c:pt>
                <c:pt idx="583">
                  <c:v>0.54008101851851853</c:v>
                </c:pt>
                <c:pt idx="584">
                  <c:v>0.54009259259259257</c:v>
                </c:pt>
                <c:pt idx="585">
                  <c:v>0.54010416666666672</c:v>
                </c:pt>
                <c:pt idx="586">
                  <c:v>0.54011574074074076</c:v>
                </c:pt>
                <c:pt idx="587">
                  <c:v>0.5401273148148148</c:v>
                </c:pt>
                <c:pt idx="588">
                  <c:v>0.54013888888888884</c:v>
                </c:pt>
                <c:pt idx="589">
                  <c:v>0.54015046296296299</c:v>
                </c:pt>
                <c:pt idx="590">
                  <c:v>0.54016203703703702</c:v>
                </c:pt>
                <c:pt idx="591">
                  <c:v>0.54017361111111117</c:v>
                </c:pt>
                <c:pt idx="592">
                  <c:v>0.54018518518518521</c:v>
                </c:pt>
                <c:pt idx="593">
                  <c:v>0.54019675925925925</c:v>
                </c:pt>
                <c:pt idx="594">
                  <c:v>0.54020833333333329</c:v>
                </c:pt>
                <c:pt idx="595">
                  <c:v>0.54021990740740744</c:v>
                </c:pt>
                <c:pt idx="596">
                  <c:v>0.54023148148148148</c:v>
                </c:pt>
                <c:pt idx="597">
                  <c:v>0.54024305555555563</c:v>
                </c:pt>
                <c:pt idx="598">
                  <c:v>0.54025462962962967</c:v>
                </c:pt>
                <c:pt idx="599">
                  <c:v>0.54026620370370371</c:v>
                </c:pt>
                <c:pt idx="600">
                  <c:v>0.54027777777777775</c:v>
                </c:pt>
                <c:pt idx="601">
                  <c:v>0.54028935185185178</c:v>
                </c:pt>
                <c:pt idx="602">
                  <c:v>0.54030092592592593</c:v>
                </c:pt>
                <c:pt idx="603">
                  <c:v>0.54031249999999997</c:v>
                </c:pt>
                <c:pt idx="604">
                  <c:v>0.54032407407407412</c:v>
                </c:pt>
                <c:pt idx="605">
                  <c:v>0.54033564814814816</c:v>
                </c:pt>
                <c:pt idx="606">
                  <c:v>0.5403472222222222</c:v>
                </c:pt>
                <c:pt idx="607">
                  <c:v>0.54035879629629624</c:v>
                </c:pt>
                <c:pt idx="608">
                  <c:v>0.54037037037037039</c:v>
                </c:pt>
                <c:pt idx="609">
                  <c:v>0.54038194444444443</c:v>
                </c:pt>
                <c:pt idx="610">
                  <c:v>0.54039351851851858</c:v>
                </c:pt>
                <c:pt idx="611">
                  <c:v>0.54040509259259262</c:v>
                </c:pt>
                <c:pt idx="612">
                  <c:v>0.54041666666666666</c:v>
                </c:pt>
                <c:pt idx="613">
                  <c:v>0.5404282407407407</c:v>
                </c:pt>
                <c:pt idx="614">
                  <c:v>0.54043981481481485</c:v>
                </c:pt>
                <c:pt idx="615">
                  <c:v>0.54045138888888888</c:v>
                </c:pt>
                <c:pt idx="616">
                  <c:v>0.54046296296296303</c:v>
                </c:pt>
                <c:pt idx="617">
                  <c:v>0.54047453703703707</c:v>
                </c:pt>
                <c:pt idx="618">
                  <c:v>0.54048611111111111</c:v>
                </c:pt>
                <c:pt idx="619">
                  <c:v>0.54049768518518515</c:v>
                </c:pt>
                <c:pt idx="620">
                  <c:v>0.54050925925925919</c:v>
                </c:pt>
                <c:pt idx="621">
                  <c:v>0.54052083333333334</c:v>
                </c:pt>
                <c:pt idx="622">
                  <c:v>0.54053240740740738</c:v>
                </c:pt>
                <c:pt idx="623">
                  <c:v>0.54054398148148153</c:v>
                </c:pt>
                <c:pt idx="624">
                  <c:v>0.54055555555555557</c:v>
                </c:pt>
                <c:pt idx="625">
                  <c:v>0.54056712962962961</c:v>
                </c:pt>
                <c:pt idx="626">
                  <c:v>0.54057870370370364</c:v>
                </c:pt>
                <c:pt idx="627">
                  <c:v>0.54059027777777779</c:v>
                </c:pt>
                <c:pt idx="628">
                  <c:v>0.54060185185185183</c:v>
                </c:pt>
                <c:pt idx="629">
                  <c:v>0.54061342592592598</c:v>
                </c:pt>
                <c:pt idx="630">
                  <c:v>0.54062500000000002</c:v>
                </c:pt>
                <c:pt idx="631">
                  <c:v>0.54063657407407406</c:v>
                </c:pt>
                <c:pt idx="632">
                  <c:v>0.5406481481481481</c:v>
                </c:pt>
                <c:pt idx="633">
                  <c:v>0.54065972222222225</c:v>
                </c:pt>
                <c:pt idx="634">
                  <c:v>0.54067129629629629</c:v>
                </c:pt>
                <c:pt idx="635">
                  <c:v>0.54068287037037044</c:v>
                </c:pt>
                <c:pt idx="636">
                  <c:v>0.54069444444444448</c:v>
                </c:pt>
                <c:pt idx="637">
                  <c:v>0.54070601851851852</c:v>
                </c:pt>
                <c:pt idx="638">
                  <c:v>0.54071759259259256</c:v>
                </c:pt>
                <c:pt idx="639">
                  <c:v>0.54072916666666659</c:v>
                </c:pt>
                <c:pt idx="640">
                  <c:v>0.54074074074074074</c:v>
                </c:pt>
                <c:pt idx="641">
                  <c:v>0.54075231481481478</c:v>
                </c:pt>
                <c:pt idx="642">
                  <c:v>0.54076388888888893</c:v>
                </c:pt>
                <c:pt idx="643">
                  <c:v>0.54077546296296297</c:v>
                </c:pt>
                <c:pt idx="644">
                  <c:v>0.54078703703703701</c:v>
                </c:pt>
                <c:pt idx="645">
                  <c:v>0.54079861111111105</c:v>
                </c:pt>
                <c:pt idx="646">
                  <c:v>0.5408101851851852</c:v>
                </c:pt>
                <c:pt idx="647">
                  <c:v>0.54082175925925924</c:v>
                </c:pt>
                <c:pt idx="648">
                  <c:v>0.54083333333333339</c:v>
                </c:pt>
                <c:pt idx="649">
                  <c:v>0.54084490740740743</c:v>
                </c:pt>
                <c:pt idx="650">
                  <c:v>0.54085648148148147</c:v>
                </c:pt>
                <c:pt idx="651">
                  <c:v>0.5408680555555555</c:v>
                </c:pt>
                <c:pt idx="652">
                  <c:v>0.54087962962962965</c:v>
                </c:pt>
                <c:pt idx="653">
                  <c:v>0.54089120370370369</c:v>
                </c:pt>
                <c:pt idx="654">
                  <c:v>0.54090277777777784</c:v>
                </c:pt>
                <c:pt idx="655">
                  <c:v>0.54091435185185188</c:v>
                </c:pt>
                <c:pt idx="656">
                  <c:v>0.54092592592592592</c:v>
                </c:pt>
                <c:pt idx="657">
                  <c:v>0.54093749999999996</c:v>
                </c:pt>
                <c:pt idx="658">
                  <c:v>0.54094907407407411</c:v>
                </c:pt>
                <c:pt idx="659">
                  <c:v>0.54096064814814815</c:v>
                </c:pt>
                <c:pt idx="660">
                  <c:v>0.54097222222222219</c:v>
                </c:pt>
                <c:pt idx="661">
                  <c:v>0.54098379629629634</c:v>
                </c:pt>
                <c:pt idx="662">
                  <c:v>0.54099537037037038</c:v>
                </c:pt>
                <c:pt idx="663">
                  <c:v>0.54100694444444442</c:v>
                </c:pt>
                <c:pt idx="664">
                  <c:v>0.54101851851851845</c:v>
                </c:pt>
                <c:pt idx="665">
                  <c:v>0.5410300925925926</c:v>
                </c:pt>
                <c:pt idx="666">
                  <c:v>0.54104166666666664</c:v>
                </c:pt>
                <c:pt idx="667">
                  <c:v>0.54105324074074079</c:v>
                </c:pt>
                <c:pt idx="668">
                  <c:v>0.54106481481481483</c:v>
                </c:pt>
                <c:pt idx="669">
                  <c:v>0.54107638888888887</c:v>
                </c:pt>
                <c:pt idx="670">
                  <c:v>0.54108796296296291</c:v>
                </c:pt>
                <c:pt idx="671">
                  <c:v>0.54109953703703706</c:v>
                </c:pt>
                <c:pt idx="672">
                  <c:v>0.5411111111111111</c:v>
                </c:pt>
                <c:pt idx="673">
                  <c:v>0.54112268518518525</c:v>
                </c:pt>
                <c:pt idx="674">
                  <c:v>0.54113425925925929</c:v>
                </c:pt>
                <c:pt idx="675">
                  <c:v>0.54114583333333333</c:v>
                </c:pt>
                <c:pt idx="676">
                  <c:v>0.54115740740740736</c:v>
                </c:pt>
                <c:pt idx="677">
                  <c:v>0.54116898148148151</c:v>
                </c:pt>
                <c:pt idx="678">
                  <c:v>0.54118055555555555</c:v>
                </c:pt>
                <c:pt idx="679">
                  <c:v>0.5411921296296297</c:v>
                </c:pt>
                <c:pt idx="680">
                  <c:v>0.54120370370370374</c:v>
                </c:pt>
                <c:pt idx="681">
                  <c:v>0.54121527777777778</c:v>
                </c:pt>
                <c:pt idx="682">
                  <c:v>0.54122685185185182</c:v>
                </c:pt>
                <c:pt idx="683">
                  <c:v>0.54123842592592586</c:v>
                </c:pt>
                <c:pt idx="684">
                  <c:v>0.54125000000000001</c:v>
                </c:pt>
                <c:pt idx="685">
                  <c:v>0.54126157407407405</c:v>
                </c:pt>
                <c:pt idx="686">
                  <c:v>0.5412731481481482</c:v>
                </c:pt>
                <c:pt idx="687">
                  <c:v>0.54128472222222224</c:v>
                </c:pt>
                <c:pt idx="688">
                  <c:v>0.54129629629629628</c:v>
                </c:pt>
                <c:pt idx="689">
                  <c:v>0.54130787037037031</c:v>
                </c:pt>
                <c:pt idx="690">
                  <c:v>0.54131944444444446</c:v>
                </c:pt>
                <c:pt idx="691">
                  <c:v>0.5413310185185185</c:v>
                </c:pt>
                <c:pt idx="692">
                  <c:v>0.54134259259259265</c:v>
                </c:pt>
                <c:pt idx="693">
                  <c:v>0.54135416666666669</c:v>
                </c:pt>
                <c:pt idx="694">
                  <c:v>0.54136574074074073</c:v>
                </c:pt>
                <c:pt idx="695">
                  <c:v>0.54137731481481477</c:v>
                </c:pt>
                <c:pt idx="696">
                  <c:v>0.54138888888888892</c:v>
                </c:pt>
                <c:pt idx="697">
                  <c:v>0.54140046296296296</c:v>
                </c:pt>
                <c:pt idx="698">
                  <c:v>0.54141203703703711</c:v>
                </c:pt>
                <c:pt idx="699">
                  <c:v>0.54142361111111115</c:v>
                </c:pt>
                <c:pt idx="700">
                  <c:v>0.54143518518518519</c:v>
                </c:pt>
                <c:pt idx="701">
                  <c:v>0.54144675925925922</c:v>
                </c:pt>
                <c:pt idx="702">
                  <c:v>0.54145833333333326</c:v>
                </c:pt>
                <c:pt idx="703">
                  <c:v>0.54146990740740741</c:v>
                </c:pt>
                <c:pt idx="704">
                  <c:v>0.54148148148148145</c:v>
                </c:pt>
                <c:pt idx="705">
                  <c:v>0.5414930555555556</c:v>
                </c:pt>
                <c:pt idx="706">
                  <c:v>0.54150462962962964</c:v>
                </c:pt>
                <c:pt idx="707">
                  <c:v>0.54151620370370368</c:v>
                </c:pt>
                <c:pt idx="708">
                  <c:v>0.54152777777777772</c:v>
                </c:pt>
                <c:pt idx="709">
                  <c:v>0.54153935185185187</c:v>
                </c:pt>
                <c:pt idx="710">
                  <c:v>0.54155092592592591</c:v>
                </c:pt>
                <c:pt idx="711">
                  <c:v>0.54156250000000006</c:v>
                </c:pt>
                <c:pt idx="712">
                  <c:v>0.5415740740740741</c:v>
                </c:pt>
                <c:pt idx="713">
                  <c:v>0.54158564814814814</c:v>
                </c:pt>
                <c:pt idx="714">
                  <c:v>0.54159722222222217</c:v>
                </c:pt>
                <c:pt idx="715">
                  <c:v>0.54160879629629632</c:v>
                </c:pt>
                <c:pt idx="716">
                  <c:v>0.54162037037037036</c:v>
                </c:pt>
                <c:pt idx="717">
                  <c:v>0.54163194444444451</c:v>
                </c:pt>
                <c:pt idx="718">
                  <c:v>0.54164351851851855</c:v>
                </c:pt>
                <c:pt idx="719">
                  <c:v>0.54165509259259259</c:v>
                </c:pt>
                <c:pt idx="720">
                  <c:v>0.54166666666666663</c:v>
                </c:pt>
                <c:pt idx="721">
                  <c:v>0.54167824074074067</c:v>
                </c:pt>
                <c:pt idx="722">
                  <c:v>0.54168981481481482</c:v>
                </c:pt>
                <c:pt idx="723">
                  <c:v>0.54170138888888886</c:v>
                </c:pt>
                <c:pt idx="724">
                  <c:v>0.54171296296296301</c:v>
                </c:pt>
                <c:pt idx="725">
                  <c:v>0.54172453703703705</c:v>
                </c:pt>
                <c:pt idx="726">
                  <c:v>0.54173611111111108</c:v>
                </c:pt>
                <c:pt idx="727">
                  <c:v>0.54174768518518512</c:v>
                </c:pt>
                <c:pt idx="728">
                  <c:v>0.54175925925925927</c:v>
                </c:pt>
                <c:pt idx="729">
                  <c:v>0.54177083333333331</c:v>
                </c:pt>
                <c:pt idx="730">
                  <c:v>0.54178240740740746</c:v>
                </c:pt>
                <c:pt idx="731">
                  <c:v>0.5417939814814815</c:v>
                </c:pt>
                <c:pt idx="732">
                  <c:v>0.54180555555555554</c:v>
                </c:pt>
                <c:pt idx="733">
                  <c:v>0.54181712962962958</c:v>
                </c:pt>
                <c:pt idx="734">
                  <c:v>0.54182870370370373</c:v>
                </c:pt>
                <c:pt idx="735">
                  <c:v>0.54184027777777777</c:v>
                </c:pt>
                <c:pt idx="736">
                  <c:v>0.54185185185185192</c:v>
                </c:pt>
                <c:pt idx="737">
                  <c:v>0.54186342592592596</c:v>
                </c:pt>
                <c:pt idx="738">
                  <c:v>0.541875</c:v>
                </c:pt>
                <c:pt idx="739">
                  <c:v>0.54188657407407403</c:v>
                </c:pt>
                <c:pt idx="740">
                  <c:v>0.54189814814814818</c:v>
                </c:pt>
                <c:pt idx="741">
                  <c:v>0.54190972222222222</c:v>
                </c:pt>
                <c:pt idx="742">
                  <c:v>0.54192129629629626</c:v>
                </c:pt>
                <c:pt idx="743">
                  <c:v>0.54193287037037041</c:v>
                </c:pt>
                <c:pt idx="744">
                  <c:v>0.54194444444444445</c:v>
                </c:pt>
                <c:pt idx="745">
                  <c:v>0.54195601851851849</c:v>
                </c:pt>
                <c:pt idx="746">
                  <c:v>0.54196759259259253</c:v>
                </c:pt>
                <c:pt idx="747">
                  <c:v>0.54197916666666668</c:v>
                </c:pt>
                <c:pt idx="748">
                  <c:v>0.54199074074074072</c:v>
                </c:pt>
                <c:pt idx="749">
                  <c:v>0.54200231481481487</c:v>
                </c:pt>
                <c:pt idx="750">
                  <c:v>0.54201388888888891</c:v>
                </c:pt>
                <c:pt idx="751">
                  <c:v>0.54202546296296295</c:v>
                </c:pt>
                <c:pt idx="752">
                  <c:v>0.54203703703703698</c:v>
                </c:pt>
                <c:pt idx="753">
                  <c:v>0.54204861111111113</c:v>
                </c:pt>
                <c:pt idx="754">
                  <c:v>0.54206018518518517</c:v>
                </c:pt>
                <c:pt idx="755">
                  <c:v>0.54207175925925932</c:v>
                </c:pt>
                <c:pt idx="756">
                  <c:v>0.54208333333333336</c:v>
                </c:pt>
                <c:pt idx="757">
                  <c:v>0.5420949074074074</c:v>
                </c:pt>
                <c:pt idx="758">
                  <c:v>0.54210648148148144</c:v>
                </c:pt>
                <c:pt idx="759">
                  <c:v>0.54211805555555559</c:v>
                </c:pt>
                <c:pt idx="760">
                  <c:v>0.54212962962962963</c:v>
                </c:pt>
                <c:pt idx="761">
                  <c:v>0.54214120370370367</c:v>
                </c:pt>
                <c:pt idx="762">
                  <c:v>0.54215277777777782</c:v>
                </c:pt>
                <c:pt idx="763">
                  <c:v>0.54216435185185186</c:v>
                </c:pt>
                <c:pt idx="764">
                  <c:v>0.54217592592592589</c:v>
                </c:pt>
                <c:pt idx="765">
                  <c:v>0.54218749999999993</c:v>
                </c:pt>
                <c:pt idx="766">
                  <c:v>0.54219907407407408</c:v>
                </c:pt>
                <c:pt idx="767">
                  <c:v>0.54221064814814812</c:v>
                </c:pt>
                <c:pt idx="768">
                  <c:v>0.54222222222222227</c:v>
                </c:pt>
                <c:pt idx="769">
                  <c:v>0.54223379629629631</c:v>
                </c:pt>
                <c:pt idx="770">
                  <c:v>0.54224537037037035</c:v>
                </c:pt>
                <c:pt idx="771">
                  <c:v>0.54225694444444439</c:v>
                </c:pt>
                <c:pt idx="772">
                  <c:v>0.54226851851851854</c:v>
                </c:pt>
                <c:pt idx="773">
                  <c:v>0.54228009259259258</c:v>
                </c:pt>
                <c:pt idx="774">
                  <c:v>0.54229166666666673</c:v>
                </c:pt>
                <c:pt idx="775">
                  <c:v>0.54230324074074077</c:v>
                </c:pt>
                <c:pt idx="776">
                  <c:v>0.54231481481481481</c:v>
                </c:pt>
                <c:pt idx="777">
                  <c:v>0.54232638888888884</c:v>
                </c:pt>
                <c:pt idx="778">
                  <c:v>0.54233796296296299</c:v>
                </c:pt>
                <c:pt idx="779">
                  <c:v>0.54234953703703703</c:v>
                </c:pt>
                <c:pt idx="780">
                  <c:v>0.54236111111111118</c:v>
                </c:pt>
                <c:pt idx="781">
                  <c:v>0.54237268518518522</c:v>
                </c:pt>
                <c:pt idx="782">
                  <c:v>0.54238425925925926</c:v>
                </c:pt>
                <c:pt idx="783">
                  <c:v>0.5423958333333333</c:v>
                </c:pt>
                <c:pt idx="784">
                  <c:v>0.54240740740740734</c:v>
                </c:pt>
                <c:pt idx="785">
                  <c:v>0.54241898148148149</c:v>
                </c:pt>
                <c:pt idx="786">
                  <c:v>0.54243055555555553</c:v>
                </c:pt>
                <c:pt idx="787">
                  <c:v>0.54244212962962968</c:v>
                </c:pt>
                <c:pt idx="788">
                  <c:v>0.54245370370370372</c:v>
                </c:pt>
                <c:pt idx="789">
                  <c:v>0.54246527777777775</c:v>
                </c:pt>
                <c:pt idx="790">
                  <c:v>0.54247685185185179</c:v>
                </c:pt>
                <c:pt idx="791">
                  <c:v>0.54248842592592594</c:v>
                </c:pt>
                <c:pt idx="792">
                  <c:v>0.54249999999999998</c:v>
                </c:pt>
                <c:pt idx="793">
                  <c:v>0.54251157407407413</c:v>
                </c:pt>
                <c:pt idx="794">
                  <c:v>0.54252314814814817</c:v>
                </c:pt>
                <c:pt idx="795">
                  <c:v>0.54253472222222221</c:v>
                </c:pt>
                <c:pt idx="796">
                  <c:v>0.54254629629629625</c:v>
                </c:pt>
                <c:pt idx="797">
                  <c:v>0.5425578703703704</c:v>
                </c:pt>
                <c:pt idx="798">
                  <c:v>0.54256944444444444</c:v>
                </c:pt>
                <c:pt idx="799">
                  <c:v>0.54258101851851859</c:v>
                </c:pt>
                <c:pt idx="800">
                  <c:v>0.54259259259259263</c:v>
                </c:pt>
                <c:pt idx="801">
                  <c:v>0.54260416666666667</c:v>
                </c:pt>
                <c:pt idx="802">
                  <c:v>0.5426157407407407</c:v>
                </c:pt>
                <c:pt idx="803">
                  <c:v>0.54262731481481474</c:v>
                </c:pt>
                <c:pt idx="804">
                  <c:v>0.54263888888888889</c:v>
                </c:pt>
                <c:pt idx="805">
                  <c:v>0.54265046296296293</c:v>
                </c:pt>
                <c:pt idx="806">
                  <c:v>0.54266203703703708</c:v>
                </c:pt>
                <c:pt idx="807">
                  <c:v>0.54267361111111112</c:v>
                </c:pt>
                <c:pt idx="808">
                  <c:v>0.54268518518518516</c:v>
                </c:pt>
                <c:pt idx="809">
                  <c:v>0.5426967592592592</c:v>
                </c:pt>
                <c:pt idx="810">
                  <c:v>0.54270833333333335</c:v>
                </c:pt>
                <c:pt idx="811">
                  <c:v>0.54271990740740739</c:v>
                </c:pt>
                <c:pt idx="812">
                  <c:v>0.54273148148148154</c:v>
                </c:pt>
                <c:pt idx="813">
                  <c:v>0.54274305555555558</c:v>
                </c:pt>
                <c:pt idx="814">
                  <c:v>0.54275462962962961</c:v>
                </c:pt>
                <c:pt idx="815">
                  <c:v>0.54276620370370365</c:v>
                </c:pt>
                <c:pt idx="816">
                  <c:v>0.5427777777777778</c:v>
                </c:pt>
                <c:pt idx="817">
                  <c:v>0.54278935185185184</c:v>
                </c:pt>
                <c:pt idx="818">
                  <c:v>0.54280092592592599</c:v>
                </c:pt>
                <c:pt idx="819">
                  <c:v>0.54281250000000003</c:v>
                </c:pt>
                <c:pt idx="820">
                  <c:v>0.54282407407407407</c:v>
                </c:pt>
                <c:pt idx="821">
                  <c:v>0.54283564814814811</c:v>
                </c:pt>
                <c:pt idx="822">
                  <c:v>0.54284722222222226</c:v>
                </c:pt>
                <c:pt idx="823">
                  <c:v>0.5428587962962963</c:v>
                </c:pt>
                <c:pt idx="824">
                  <c:v>0.54287037037037034</c:v>
                </c:pt>
                <c:pt idx="825">
                  <c:v>0.54288194444444449</c:v>
                </c:pt>
                <c:pt idx="826">
                  <c:v>0.54289351851851853</c:v>
                </c:pt>
                <c:pt idx="827">
                  <c:v>0.54290509259259256</c:v>
                </c:pt>
                <c:pt idx="828">
                  <c:v>0.5429166666666666</c:v>
                </c:pt>
                <c:pt idx="829">
                  <c:v>0.54292824074074075</c:v>
                </c:pt>
                <c:pt idx="830">
                  <c:v>0.54293981481481479</c:v>
                </c:pt>
                <c:pt idx="831">
                  <c:v>0.54295138888888894</c:v>
                </c:pt>
                <c:pt idx="832">
                  <c:v>0.54296296296296298</c:v>
                </c:pt>
                <c:pt idx="833">
                  <c:v>0.54297453703703702</c:v>
                </c:pt>
                <c:pt idx="834">
                  <c:v>0.54298611111111106</c:v>
                </c:pt>
                <c:pt idx="835">
                  <c:v>0.54299768518518521</c:v>
                </c:pt>
                <c:pt idx="836">
                  <c:v>0.54300925925925925</c:v>
                </c:pt>
                <c:pt idx="837">
                  <c:v>0.5430208333333334</c:v>
                </c:pt>
                <c:pt idx="838">
                  <c:v>0.54303240740740744</c:v>
                </c:pt>
                <c:pt idx="839">
                  <c:v>0.54304398148148147</c:v>
                </c:pt>
                <c:pt idx="840">
                  <c:v>0.54305555555555551</c:v>
                </c:pt>
                <c:pt idx="841">
                  <c:v>0.54306712962962966</c:v>
                </c:pt>
                <c:pt idx="842">
                  <c:v>0.5430787037037037</c:v>
                </c:pt>
                <c:pt idx="843">
                  <c:v>0.54309027777777774</c:v>
                </c:pt>
                <c:pt idx="844">
                  <c:v>0.54310185185185189</c:v>
                </c:pt>
                <c:pt idx="845">
                  <c:v>0.54311342592592593</c:v>
                </c:pt>
                <c:pt idx="846">
                  <c:v>0.54312499999999997</c:v>
                </c:pt>
                <c:pt idx="847">
                  <c:v>0.54313657407407401</c:v>
                </c:pt>
                <c:pt idx="848">
                  <c:v>0.54314814814814816</c:v>
                </c:pt>
                <c:pt idx="849">
                  <c:v>0.5431597222222222</c:v>
                </c:pt>
                <c:pt idx="850">
                  <c:v>0.54317129629629635</c:v>
                </c:pt>
                <c:pt idx="851">
                  <c:v>0.54318287037037039</c:v>
                </c:pt>
                <c:pt idx="852">
                  <c:v>0.54319444444444442</c:v>
                </c:pt>
                <c:pt idx="853">
                  <c:v>0.54320601851851846</c:v>
                </c:pt>
                <c:pt idx="854">
                  <c:v>0.54321759259259261</c:v>
                </c:pt>
                <c:pt idx="855">
                  <c:v>0.54322916666666665</c:v>
                </c:pt>
                <c:pt idx="856">
                  <c:v>0.5432407407407408</c:v>
                </c:pt>
                <c:pt idx="857">
                  <c:v>0.54325231481481484</c:v>
                </c:pt>
                <c:pt idx="858">
                  <c:v>0.54326388888888888</c:v>
                </c:pt>
                <c:pt idx="859">
                  <c:v>0.54327546296296292</c:v>
                </c:pt>
                <c:pt idx="860">
                  <c:v>0.54328703703703707</c:v>
                </c:pt>
                <c:pt idx="861">
                  <c:v>0.54329861111111111</c:v>
                </c:pt>
                <c:pt idx="862">
                  <c:v>0.54331018518518526</c:v>
                </c:pt>
                <c:pt idx="863">
                  <c:v>0.5433217592592593</c:v>
                </c:pt>
                <c:pt idx="864">
                  <c:v>0.54333333333333333</c:v>
                </c:pt>
                <c:pt idx="865">
                  <c:v>0.54334490740740737</c:v>
                </c:pt>
                <c:pt idx="866">
                  <c:v>0.54335648148148141</c:v>
                </c:pt>
                <c:pt idx="867">
                  <c:v>0.54336805555555556</c:v>
                </c:pt>
                <c:pt idx="868">
                  <c:v>0.5433796296296296</c:v>
                </c:pt>
                <c:pt idx="869">
                  <c:v>0.54339120370370375</c:v>
                </c:pt>
                <c:pt idx="870">
                  <c:v>0.54340277777777779</c:v>
                </c:pt>
                <c:pt idx="871">
                  <c:v>0.54341435185185183</c:v>
                </c:pt>
                <c:pt idx="872">
                  <c:v>0.54342592592592587</c:v>
                </c:pt>
                <c:pt idx="873">
                  <c:v>0.54343750000000002</c:v>
                </c:pt>
                <c:pt idx="874">
                  <c:v>0.54344907407407406</c:v>
                </c:pt>
                <c:pt idx="875">
                  <c:v>0.54346064814814821</c:v>
                </c:pt>
                <c:pt idx="876">
                  <c:v>0.54347222222222225</c:v>
                </c:pt>
                <c:pt idx="877">
                  <c:v>0.54348379629629628</c:v>
                </c:pt>
                <c:pt idx="878">
                  <c:v>0.54349537037037032</c:v>
                </c:pt>
                <c:pt idx="879">
                  <c:v>0.54350694444444447</c:v>
                </c:pt>
                <c:pt idx="880">
                  <c:v>0.54351851851851851</c:v>
                </c:pt>
                <c:pt idx="881">
                  <c:v>0.54353009259259266</c:v>
                </c:pt>
                <c:pt idx="882">
                  <c:v>0.5435416666666667</c:v>
                </c:pt>
                <c:pt idx="883">
                  <c:v>0.54355324074074074</c:v>
                </c:pt>
                <c:pt idx="884">
                  <c:v>0.54356481481481478</c:v>
                </c:pt>
                <c:pt idx="885">
                  <c:v>0.54357638888888882</c:v>
                </c:pt>
                <c:pt idx="886">
                  <c:v>0.54358796296296297</c:v>
                </c:pt>
                <c:pt idx="887">
                  <c:v>0.54359953703703701</c:v>
                </c:pt>
                <c:pt idx="888">
                  <c:v>0.54361111111111116</c:v>
                </c:pt>
                <c:pt idx="889">
                  <c:v>0.54362268518518519</c:v>
                </c:pt>
                <c:pt idx="890">
                  <c:v>0.54363425925925923</c:v>
                </c:pt>
                <c:pt idx="891">
                  <c:v>0.54364583333333327</c:v>
                </c:pt>
                <c:pt idx="892">
                  <c:v>0.54365740740740742</c:v>
                </c:pt>
                <c:pt idx="893">
                  <c:v>0.54366898148148146</c:v>
                </c:pt>
                <c:pt idx="894">
                  <c:v>0.54368055555555561</c:v>
                </c:pt>
                <c:pt idx="895">
                  <c:v>0.54369212962962965</c:v>
                </c:pt>
                <c:pt idx="896">
                  <c:v>0.54370370370370369</c:v>
                </c:pt>
                <c:pt idx="897">
                  <c:v>0.54371527777777773</c:v>
                </c:pt>
                <c:pt idx="898">
                  <c:v>0.54372685185185188</c:v>
                </c:pt>
                <c:pt idx="899">
                  <c:v>0.54373842592592592</c:v>
                </c:pt>
                <c:pt idx="900">
                  <c:v>0.54375000000000007</c:v>
                </c:pt>
                <c:pt idx="901">
                  <c:v>0.54376157407407411</c:v>
                </c:pt>
                <c:pt idx="902">
                  <c:v>0.54377314814814814</c:v>
                </c:pt>
                <c:pt idx="903">
                  <c:v>0.54378472222222218</c:v>
                </c:pt>
                <c:pt idx="904">
                  <c:v>0.54379629629629633</c:v>
                </c:pt>
                <c:pt idx="905">
                  <c:v>0.54380787037037037</c:v>
                </c:pt>
                <c:pt idx="906">
                  <c:v>0.54381944444444441</c:v>
                </c:pt>
                <c:pt idx="907">
                  <c:v>0.54383101851851856</c:v>
                </c:pt>
                <c:pt idx="908">
                  <c:v>0.5438425925925926</c:v>
                </c:pt>
                <c:pt idx="909">
                  <c:v>0.54385416666666664</c:v>
                </c:pt>
                <c:pt idx="910">
                  <c:v>0.54386574074074068</c:v>
                </c:pt>
                <c:pt idx="911">
                  <c:v>0.54387731481481483</c:v>
                </c:pt>
                <c:pt idx="912">
                  <c:v>0.54388888888888887</c:v>
                </c:pt>
                <c:pt idx="913">
                  <c:v>0.54390046296296302</c:v>
                </c:pt>
                <c:pt idx="914">
                  <c:v>0.54391203703703705</c:v>
                </c:pt>
                <c:pt idx="915">
                  <c:v>0.54392361111111109</c:v>
                </c:pt>
                <c:pt idx="916">
                  <c:v>0.54393518518518513</c:v>
                </c:pt>
                <c:pt idx="917">
                  <c:v>0.54394675925925928</c:v>
                </c:pt>
                <c:pt idx="918">
                  <c:v>0.54395833333333332</c:v>
                </c:pt>
                <c:pt idx="919">
                  <c:v>0.54396990740740747</c:v>
                </c:pt>
                <c:pt idx="920">
                  <c:v>0.54398148148148151</c:v>
                </c:pt>
                <c:pt idx="921">
                  <c:v>0.54399305555555555</c:v>
                </c:pt>
                <c:pt idx="922">
                  <c:v>0.54400462962962959</c:v>
                </c:pt>
                <c:pt idx="923">
                  <c:v>0.54401620370370374</c:v>
                </c:pt>
                <c:pt idx="924">
                  <c:v>0.54402777777777778</c:v>
                </c:pt>
                <c:pt idx="925">
                  <c:v>0.54403935185185182</c:v>
                </c:pt>
                <c:pt idx="926">
                  <c:v>0.54405092592592597</c:v>
                </c:pt>
                <c:pt idx="927">
                  <c:v>0.5440625</c:v>
                </c:pt>
                <c:pt idx="928">
                  <c:v>0.54407407407407404</c:v>
                </c:pt>
                <c:pt idx="929">
                  <c:v>0.54408564814814808</c:v>
                </c:pt>
                <c:pt idx="930">
                  <c:v>0.54409722222222223</c:v>
                </c:pt>
                <c:pt idx="931">
                  <c:v>0.54410879629629627</c:v>
                </c:pt>
                <c:pt idx="932">
                  <c:v>0.54412037037037042</c:v>
                </c:pt>
                <c:pt idx="933">
                  <c:v>0.54413194444444446</c:v>
                </c:pt>
                <c:pt idx="934">
                  <c:v>0.5441435185185185</c:v>
                </c:pt>
                <c:pt idx="935">
                  <c:v>0.54415509259259254</c:v>
                </c:pt>
                <c:pt idx="936">
                  <c:v>0.54416666666666669</c:v>
                </c:pt>
                <c:pt idx="937">
                  <c:v>0.54417824074074073</c:v>
                </c:pt>
                <c:pt idx="938">
                  <c:v>0.54418981481481488</c:v>
                </c:pt>
                <c:pt idx="939">
                  <c:v>0.54420138888888892</c:v>
                </c:pt>
                <c:pt idx="940">
                  <c:v>0.54421296296296295</c:v>
                </c:pt>
                <c:pt idx="941">
                  <c:v>0.54422453703703699</c:v>
                </c:pt>
                <c:pt idx="942">
                  <c:v>0.54423611111111114</c:v>
                </c:pt>
                <c:pt idx="943">
                  <c:v>0.54424768518518518</c:v>
                </c:pt>
                <c:pt idx="944">
                  <c:v>0.54425925925925933</c:v>
                </c:pt>
                <c:pt idx="945">
                  <c:v>0.54427083333333337</c:v>
                </c:pt>
                <c:pt idx="946">
                  <c:v>0.54428240740740741</c:v>
                </c:pt>
                <c:pt idx="947">
                  <c:v>0.54429398148148145</c:v>
                </c:pt>
                <c:pt idx="948">
                  <c:v>0.54430555555555549</c:v>
                </c:pt>
                <c:pt idx="949">
                  <c:v>0.54431712962962964</c:v>
                </c:pt>
                <c:pt idx="950">
                  <c:v>0.54432870370370368</c:v>
                </c:pt>
                <c:pt idx="951">
                  <c:v>0.54434027777777783</c:v>
                </c:pt>
                <c:pt idx="952">
                  <c:v>0.54435185185185186</c:v>
                </c:pt>
                <c:pt idx="953">
                  <c:v>0.5443634259259259</c:v>
                </c:pt>
                <c:pt idx="954">
                  <c:v>0.54437499999999994</c:v>
                </c:pt>
                <c:pt idx="955">
                  <c:v>0.54438657407407409</c:v>
                </c:pt>
                <c:pt idx="956">
                  <c:v>0.54439814814814813</c:v>
                </c:pt>
                <c:pt idx="957">
                  <c:v>0.54440972222222228</c:v>
                </c:pt>
                <c:pt idx="958">
                  <c:v>0.54442129629629632</c:v>
                </c:pt>
                <c:pt idx="959">
                  <c:v>0.54443287037037036</c:v>
                </c:pt>
                <c:pt idx="960">
                  <c:v>0.5444444444444444</c:v>
                </c:pt>
                <c:pt idx="961">
                  <c:v>0.54445601851851855</c:v>
                </c:pt>
                <c:pt idx="962">
                  <c:v>0.54446759259259259</c:v>
                </c:pt>
                <c:pt idx="963">
                  <c:v>0.54447916666666674</c:v>
                </c:pt>
                <c:pt idx="964">
                  <c:v>0.54449074074074078</c:v>
                </c:pt>
                <c:pt idx="965">
                  <c:v>0.54450231481481481</c:v>
                </c:pt>
                <c:pt idx="966">
                  <c:v>0.54451388888888885</c:v>
                </c:pt>
                <c:pt idx="967">
                  <c:v>0.54452546296296289</c:v>
                </c:pt>
                <c:pt idx="968">
                  <c:v>0.54453703703703704</c:v>
                </c:pt>
                <c:pt idx="969">
                  <c:v>0.54454861111111108</c:v>
                </c:pt>
                <c:pt idx="970">
                  <c:v>0.54456018518518523</c:v>
                </c:pt>
                <c:pt idx="971">
                  <c:v>0.54457175925925927</c:v>
                </c:pt>
                <c:pt idx="972">
                  <c:v>0.54458333333333331</c:v>
                </c:pt>
                <c:pt idx="973">
                  <c:v>0.54459490740740735</c:v>
                </c:pt>
                <c:pt idx="974">
                  <c:v>0.5446064814814815</c:v>
                </c:pt>
                <c:pt idx="975">
                  <c:v>0.54461805555555554</c:v>
                </c:pt>
                <c:pt idx="976">
                  <c:v>0.54462962962962969</c:v>
                </c:pt>
                <c:pt idx="977">
                  <c:v>0.54464120370370372</c:v>
                </c:pt>
                <c:pt idx="978">
                  <c:v>0.54465277777777776</c:v>
                </c:pt>
                <c:pt idx="979">
                  <c:v>0.5446643518518518</c:v>
                </c:pt>
                <c:pt idx="980">
                  <c:v>0.54467592592592595</c:v>
                </c:pt>
                <c:pt idx="981">
                  <c:v>0.54468749999999999</c:v>
                </c:pt>
                <c:pt idx="982">
                  <c:v>0.54469907407407414</c:v>
                </c:pt>
                <c:pt idx="983">
                  <c:v>0.54471064814814818</c:v>
                </c:pt>
                <c:pt idx="984">
                  <c:v>0.54472222222222222</c:v>
                </c:pt>
                <c:pt idx="985">
                  <c:v>0.54473379629629626</c:v>
                </c:pt>
                <c:pt idx="986">
                  <c:v>0.5447453703703703</c:v>
                </c:pt>
                <c:pt idx="987">
                  <c:v>0.54475694444444445</c:v>
                </c:pt>
                <c:pt idx="988">
                  <c:v>0.54476851851851849</c:v>
                </c:pt>
                <c:pt idx="989">
                  <c:v>0.54478009259259264</c:v>
                </c:pt>
                <c:pt idx="990">
                  <c:v>0.54479166666666667</c:v>
                </c:pt>
                <c:pt idx="991">
                  <c:v>0.54480324074074071</c:v>
                </c:pt>
                <c:pt idx="992">
                  <c:v>0.54481481481481475</c:v>
                </c:pt>
                <c:pt idx="993">
                  <c:v>0.5448263888888889</c:v>
                </c:pt>
                <c:pt idx="994">
                  <c:v>0.54483796296296294</c:v>
                </c:pt>
                <c:pt idx="995">
                  <c:v>0.54484953703703709</c:v>
                </c:pt>
                <c:pt idx="996">
                  <c:v>0.54486111111111113</c:v>
                </c:pt>
                <c:pt idx="997">
                  <c:v>0.54487268518518517</c:v>
                </c:pt>
                <c:pt idx="998">
                  <c:v>0.54488425925925921</c:v>
                </c:pt>
                <c:pt idx="999">
                  <c:v>0.54489583333333336</c:v>
                </c:pt>
                <c:pt idx="1000">
                  <c:v>0.5449074074074074</c:v>
                </c:pt>
                <c:pt idx="1001">
                  <c:v>0.54491898148148155</c:v>
                </c:pt>
                <c:pt idx="1002">
                  <c:v>0.54493055555555558</c:v>
                </c:pt>
                <c:pt idx="1003">
                  <c:v>0.54494212962962962</c:v>
                </c:pt>
                <c:pt idx="1004">
                  <c:v>0.54495370370370366</c:v>
                </c:pt>
                <c:pt idx="1005">
                  <c:v>0.54496527777777781</c:v>
                </c:pt>
                <c:pt idx="1006">
                  <c:v>0.54497685185185185</c:v>
                </c:pt>
                <c:pt idx="1007">
                  <c:v>0.54498842592592589</c:v>
                </c:pt>
                <c:pt idx="1008">
                  <c:v>0.54500000000000004</c:v>
                </c:pt>
                <c:pt idx="1009">
                  <c:v>0.54501157407407408</c:v>
                </c:pt>
                <c:pt idx="1010">
                  <c:v>0.54502314814814812</c:v>
                </c:pt>
                <c:pt idx="1011">
                  <c:v>0.54503472222222216</c:v>
                </c:pt>
                <c:pt idx="1012">
                  <c:v>0.54504629629629631</c:v>
                </c:pt>
                <c:pt idx="1013">
                  <c:v>0.54505787037037035</c:v>
                </c:pt>
                <c:pt idx="1014">
                  <c:v>0.5450694444444445</c:v>
                </c:pt>
                <c:pt idx="1015">
                  <c:v>0.54508101851851853</c:v>
                </c:pt>
                <c:pt idx="1016">
                  <c:v>0.54509259259259257</c:v>
                </c:pt>
                <c:pt idx="1017">
                  <c:v>0.54510416666666661</c:v>
                </c:pt>
                <c:pt idx="1018">
                  <c:v>0.54511574074074076</c:v>
                </c:pt>
                <c:pt idx="1019">
                  <c:v>0.5451273148148148</c:v>
                </c:pt>
                <c:pt idx="1020">
                  <c:v>0.54513888888888895</c:v>
                </c:pt>
                <c:pt idx="1021">
                  <c:v>0.54515046296296299</c:v>
                </c:pt>
                <c:pt idx="1022">
                  <c:v>0.54516203703703703</c:v>
                </c:pt>
                <c:pt idx="1023">
                  <c:v>0.54517361111111107</c:v>
                </c:pt>
                <c:pt idx="1024">
                  <c:v>0.54518518518518522</c:v>
                </c:pt>
                <c:pt idx="1025">
                  <c:v>0.54519675925925926</c:v>
                </c:pt>
                <c:pt idx="1026">
                  <c:v>0.54520833333333341</c:v>
                </c:pt>
                <c:pt idx="1027">
                  <c:v>0.54521990740740744</c:v>
                </c:pt>
                <c:pt idx="1028">
                  <c:v>0.54523148148148148</c:v>
                </c:pt>
                <c:pt idx="1029">
                  <c:v>0.54524305555555552</c:v>
                </c:pt>
                <c:pt idx="1030">
                  <c:v>0.54525462962962956</c:v>
                </c:pt>
                <c:pt idx="1031">
                  <c:v>0.54526620370370371</c:v>
                </c:pt>
                <c:pt idx="1032">
                  <c:v>0.54527777777777775</c:v>
                </c:pt>
                <c:pt idx="1033">
                  <c:v>0.5452893518518519</c:v>
                </c:pt>
                <c:pt idx="1034">
                  <c:v>0.54530092592592594</c:v>
                </c:pt>
                <c:pt idx="1035">
                  <c:v>0.54531249999999998</c:v>
                </c:pt>
                <c:pt idx="1036">
                  <c:v>0.54532407407407402</c:v>
                </c:pt>
                <c:pt idx="1037">
                  <c:v>0.54533564814814817</c:v>
                </c:pt>
                <c:pt idx="1038">
                  <c:v>0.54534722222222221</c:v>
                </c:pt>
                <c:pt idx="1039">
                  <c:v>0.54535879629629636</c:v>
                </c:pt>
                <c:pt idx="1040">
                  <c:v>0.54537037037037039</c:v>
                </c:pt>
                <c:pt idx="1041">
                  <c:v>0.54538194444444443</c:v>
                </c:pt>
                <c:pt idx="1042">
                  <c:v>0.54539351851851847</c:v>
                </c:pt>
                <c:pt idx="1043">
                  <c:v>0.54540509259259262</c:v>
                </c:pt>
                <c:pt idx="1044">
                  <c:v>0.54541666666666666</c:v>
                </c:pt>
                <c:pt idx="1045">
                  <c:v>0.54542824074074081</c:v>
                </c:pt>
                <c:pt idx="1046">
                  <c:v>0.54543981481481485</c:v>
                </c:pt>
                <c:pt idx="1047">
                  <c:v>0.54545138888888889</c:v>
                </c:pt>
                <c:pt idx="1048">
                  <c:v>0.54546296296296293</c:v>
                </c:pt>
                <c:pt idx="1049">
                  <c:v>0.54547453703703697</c:v>
                </c:pt>
                <c:pt idx="1050">
                  <c:v>0.54548611111111112</c:v>
                </c:pt>
                <c:pt idx="1051">
                  <c:v>0.54549768518518515</c:v>
                </c:pt>
                <c:pt idx="1052">
                  <c:v>0.5455092592592593</c:v>
                </c:pt>
                <c:pt idx="1053">
                  <c:v>0.54552083333333334</c:v>
                </c:pt>
                <c:pt idx="1054">
                  <c:v>0.54553240740740738</c:v>
                </c:pt>
                <c:pt idx="1055">
                  <c:v>0.54554398148148142</c:v>
                </c:pt>
                <c:pt idx="1056">
                  <c:v>0.54555555555555557</c:v>
                </c:pt>
                <c:pt idx="1057">
                  <c:v>0.54556712962962961</c:v>
                </c:pt>
                <c:pt idx="1058">
                  <c:v>0.54557870370370376</c:v>
                </c:pt>
                <c:pt idx="1059">
                  <c:v>0.5455902777777778</c:v>
                </c:pt>
                <c:pt idx="1060">
                  <c:v>0.54560185185185184</c:v>
                </c:pt>
                <c:pt idx="1061">
                  <c:v>0.54561342592592588</c:v>
                </c:pt>
                <c:pt idx="1062">
                  <c:v>0.54562500000000003</c:v>
                </c:pt>
                <c:pt idx="1063">
                  <c:v>0.54563657407407407</c:v>
                </c:pt>
                <c:pt idx="1064">
                  <c:v>0.54564814814814822</c:v>
                </c:pt>
                <c:pt idx="1065">
                  <c:v>0.54565972222222225</c:v>
                </c:pt>
                <c:pt idx="1066">
                  <c:v>0.54567129629629629</c:v>
                </c:pt>
                <c:pt idx="1067">
                  <c:v>0.54568287037037033</c:v>
                </c:pt>
                <c:pt idx="1068">
                  <c:v>0.54569444444444437</c:v>
                </c:pt>
                <c:pt idx="1069">
                  <c:v>0.54570601851851852</c:v>
                </c:pt>
                <c:pt idx="1070">
                  <c:v>0.54571759259259256</c:v>
                </c:pt>
                <c:pt idx="1071">
                  <c:v>0.54572916666666671</c:v>
                </c:pt>
                <c:pt idx="1072">
                  <c:v>0.54574074074074075</c:v>
                </c:pt>
                <c:pt idx="1073">
                  <c:v>0.54575231481481479</c:v>
                </c:pt>
                <c:pt idx="1074">
                  <c:v>0.54576388888888883</c:v>
                </c:pt>
                <c:pt idx="1075">
                  <c:v>0.54577546296296298</c:v>
                </c:pt>
                <c:pt idx="1076">
                  <c:v>0.54578703703703701</c:v>
                </c:pt>
                <c:pt idx="1077">
                  <c:v>0.54579861111111116</c:v>
                </c:pt>
                <c:pt idx="1078">
                  <c:v>0.5458101851851852</c:v>
                </c:pt>
                <c:pt idx="1079">
                  <c:v>0.54582175925925924</c:v>
                </c:pt>
                <c:pt idx="1080">
                  <c:v>0.54583333333333328</c:v>
                </c:pt>
                <c:pt idx="1081">
                  <c:v>0.54584490740740743</c:v>
                </c:pt>
                <c:pt idx="1082">
                  <c:v>0.54585648148148147</c:v>
                </c:pt>
                <c:pt idx="1083">
                  <c:v>0.54586805555555562</c:v>
                </c:pt>
                <c:pt idx="1084">
                  <c:v>0.54587962962962966</c:v>
                </c:pt>
                <c:pt idx="1085">
                  <c:v>0.5458912037037037</c:v>
                </c:pt>
                <c:pt idx="1086">
                  <c:v>0.54590277777777774</c:v>
                </c:pt>
                <c:pt idx="1087">
                  <c:v>0.54591435185185189</c:v>
                </c:pt>
                <c:pt idx="1088">
                  <c:v>0.54592592592592593</c:v>
                </c:pt>
                <c:pt idx="1089">
                  <c:v>0.54593749999999996</c:v>
                </c:pt>
                <c:pt idx="1090">
                  <c:v>0.54594907407407411</c:v>
                </c:pt>
                <c:pt idx="1091">
                  <c:v>0.54596064814814815</c:v>
                </c:pt>
                <c:pt idx="1092">
                  <c:v>0.54597222222222219</c:v>
                </c:pt>
                <c:pt idx="1093">
                  <c:v>0.54598379629629623</c:v>
                </c:pt>
                <c:pt idx="1094">
                  <c:v>0.54599537037037038</c:v>
                </c:pt>
                <c:pt idx="1095">
                  <c:v>0.54600694444444442</c:v>
                </c:pt>
                <c:pt idx="1096">
                  <c:v>0.54601851851851857</c:v>
                </c:pt>
                <c:pt idx="1097">
                  <c:v>0.54603009259259261</c:v>
                </c:pt>
                <c:pt idx="1098">
                  <c:v>0.54604166666666665</c:v>
                </c:pt>
                <c:pt idx="1099">
                  <c:v>0.54605324074074069</c:v>
                </c:pt>
                <c:pt idx="1100">
                  <c:v>0.54606481481481484</c:v>
                </c:pt>
                <c:pt idx="1101">
                  <c:v>0.54607638888888888</c:v>
                </c:pt>
                <c:pt idx="1102">
                  <c:v>0.54608796296296302</c:v>
                </c:pt>
                <c:pt idx="1103">
                  <c:v>0.54609953703703706</c:v>
                </c:pt>
                <c:pt idx="1104">
                  <c:v>0.5461111111111111</c:v>
                </c:pt>
                <c:pt idx="1105">
                  <c:v>0.54612268518518514</c:v>
                </c:pt>
                <c:pt idx="1106">
                  <c:v>0.54613425925925929</c:v>
                </c:pt>
                <c:pt idx="1107">
                  <c:v>0.54614583333333333</c:v>
                </c:pt>
                <c:pt idx="1108">
                  <c:v>0.54615740740740748</c:v>
                </c:pt>
                <c:pt idx="1109">
                  <c:v>0.54616898148148152</c:v>
                </c:pt>
                <c:pt idx="1110">
                  <c:v>0.54618055555555556</c:v>
                </c:pt>
                <c:pt idx="1111">
                  <c:v>0.5461921296296296</c:v>
                </c:pt>
                <c:pt idx="1112">
                  <c:v>0.54620370370370364</c:v>
                </c:pt>
                <c:pt idx="1113">
                  <c:v>0.54621527777777779</c:v>
                </c:pt>
                <c:pt idx="1114">
                  <c:v>0.54622685185185182</c:v>
                </c:pt>
                <c:pt idx="1115">
                  <c:v>0.54623842592592597</c:v>
                </c:pt>
                <c:pt idx="1116">
                  <c:v>0.54625000000000001</c:v>
                </c:pt>
                <c:pt idx="1117">
                  <c:v>0.54626157407407405</c:v>
                </c:pt>
                <c:pt idx="1118">
                  <c:v>0.54627314814814809</c:v>
                </c:pt>
                <c:pt idx="1119">
                  <c:v>0.54628472222222224</c:v>
                </c:pt>
                <c:pt idx="1120">
                  <c:v>0.54629629629629628</c:v>
                </c:pt>
                <c:pt idx="1121">
                  <c:v>0.54630787037037043</c:v>
                </c:pt>
                <c:pt idx="1122">
                  <c:v>0.54631944444444447</c:v>
                </c:pt>
                <c:pt idx="1123">
                  <c:v>0.54633101851851851</c:v>
                </c:pt>
                <c:pt idx="1124">
                  <c:v>0.54634259259259255</c:v>
                </c:pt>
                <c:pt idx="1125">
                  <c:v>0.5463541666666667</c:v>
                </c:pt>
                <c:pt idx="1126">
                  <c:v>0.54636574074074074</c:v>
                </c:pt>
                <c:pt idx="1127">
                  <c:v>0.54637731481481489</c:v>
                </c:pt>
                <c:pt idx="1128">
                  <c:v>0.54638888888888892</c:v>
                </c:pt>
                <c:pt idx="1129">
                  <c:v>0.54640046296296296</c:v>
                </c:pt>
                <c:pt idx="1130">
                  <c:v>0.546412037037037</c:v>
                </c:pt>
                <c:pt idx="1131">
                  <c:v>0.54642361111111104</c:v>
                </c:pt>
                <c:pt idx="1132">
                  <c:v>0.54643518518518519</c:v>
                </c:pt>
                <c:pt idx="1133">
                  <c:v>0.54644675925925923</c:v>
                </c:pt>
                <c:pt idx="1134">
                  <c:v>0.54645833333333338</c:v>
                </c:pt>
                <c:pt idx="1135">
                  <c:v>0.54646990740740742</c:v>
                </c:pt>
                <c:pt idx="1136">
                  <c:v>0.54648148148148146</c:v>
                </c:pt>
                <c:pt idx="1137">
                  <c:v>0.5464930555555555</c:v>
                </c:pt>
                <c:pt idx="1138">
                  <c:v>0.54650462962962965</c:v>
                </c:pt>
                <c:pt idx="1139">
                  <c:v>0.54651620370370368</c:v>
                </c:pt>
                <c:pt idx="1140">
                  <c:v>0.54652777777777783</c:v>
                </c:pt>
                <c:pt idx="1141">
                  <c:v>0.54653935185185187</c:v>
                </c:pt>
                <c:pt idx="1142">
                  <c:v>0.54655092592592591</c:v>
                </c:pt>
                <c:pt idx="1143">
                  <c:v>0.54656249999999995</c:v>
                </c:pt>
                <c:pt idx="1144">
                  <c:v>0.5465740740740741</c:v>
                </c:pt>
                <c:pt idx="1145">
                  <c:v>0.54658564814814814</c:v>
                </c:pt>
                <c:pt idx="1146">
                  <c:v>0.54659722222222229</c:v>
                </c:pt>
                <c:pt idx="1147">
                  <c:v>0.54660879629629633</c:v>
                </c:pt>
                <c:pt idx="1148">
                  <c:v>0.54662037037037037</c:v>
                </c:pt>
                <c:pt idx="1149">
                  <c:v>0.54663194444444441</c:v>
                </c:pt>
                <c:pt idx="1150">
                  <c:v>0.54664351851851845</c:v>
                </c:pt>
                <c:pt idx="1151">
                  <c:v>0.5466550925925926</c:v>
                </c:pt>
                <c:pt idx="1152">
                  <c:v>0.54666666666666663</c:v>
                </c:pt>
                <c:pt idx="1153">
                  <c:v>0.54667824074074078</c:v>
                </c:pt>
                <c:pt idx="1154">
                  <c:v>0.54668981481481482</c:v>
                </c:pt>
                <c:pt idx="1155">
                  <c:v>0.54670138888888886</c:v>
                </c:pt>
                <c:pt idx="1156">
                  <c:v>0.5467129629629629</c:v>
                </c:pt>
                <c:pt idx="1157">
                  <c:v>0.54672453703703705</c:v>
                </c:pt>
                <c:pt idx="1158">
                  <c:v>0.54673611111111109</c:v>
                </c:pt>
                <c:pt idx="1159">
                  <c:v>0.54674768518518524</c:v>
                </c:pt>
                <c:pt idx="1160">
                  <c:v>0.54675925925925928</c:v>
                </c:pt>
                <c:pt idx="1161">
                  <c:v>0.54677083333333332</c:v>
                </c:pt>
                <c:pt idx="1162">
                  <c:v>0.54678240740740736</c:v>
                </c:pt>
                <c:pt idx="1163">
                  <c:v>0.54679398148148151</c:v>
                </c:pt>
                <c:pt idx="1164">
                  <c:v>0.54680555555555554</c:v>
                </c:pt>
                <c:pt idx="1165">
                  <c:v>0.54681712962962969</c:v>
                </c:pt>
                <c:pt idx="1166">
                  <c:v>0.54682870370370373</c:v>
                </c:pt>
                <c:pt idx="1167">
                  <c:v>0.54684027777777777</c:v>
                </c:pt>
                <c:pt idx="1168">
                  <c:v>0.54685185185185181</c:v>
                </c:pt>
                <c:pt idx="1169">
                  <c:v>0.54686342592592596</c:v>
                </c:pt>
                <c:pt idx="1170">
                  <c:v>0.546875</c:v>
                </c:pt>
                <c:pt idx="1171">
                  <c:v>0.54688657407407404</c:v>
                </c:pt>
                <c:pt idx="1172">
                  <c:v>0.54689814814814819</c:v>
                </c:pt>
                <c:pt idx="1173">
                  <c:v>0.54690972222222223</c:v>
                </c:pt>
                <c:pt idx="1174">
                  <c:v>0.54692129629629627</c:v>
                </c:pt>
                <c:pt idx="1175">
                  <c:v>0.54693287037037031</c:v>
                </c:pt>
                <c:pt idx="1176">
                  <c:v>0.54694444444444446</c:v>
                </c:pt>
                <c:pt idx="1177">
                  <c:v>0.54695601851851849</c:v>
                </c:pt>
                <c:pt idx="1178">
                  <c:v>0.54696759259259264</c:v>
                </c:pt>
                <c:pt idx="1179">
                  <c:v>0.54697916666666668</c:v>
                </c:pt>
                <c:pt idx="1180">
                  <c:v>0.54699074074074072</c:v>
                </c:pt>
                <c:pt idx="1181">
                  <c:v>0.54700231481481476</c:v>
                </c:pt>
                <c:pt idx="1182">
                  <c:v>0.54701388888888891</c:v>
                </c:pt>
                <c:pt idx="1183">
                  <c:v>0.54702546296296295</c:v>
                </c:pt>
                <c:pt idx="1184">
                  <c:v>0.5470370370370371</c:v>
                </c:pt>
                <c:pt idx="1185">
                  <c:v>0.54704861111111114</c:v>
                </c:pt>
                <c:pt idx="1186">
                  <c:v>0.54706018518518518</c:v>
                </c:pt>
                <c:pt idx="1187">
                  <c:v>0.54707175925925922</c:v>
                </c:pt>
                <c:pt idx="1188">
                  <c:v>0.54708333333333337</c:v>
                </c:pt>
                <c:pt idx="1189">
                  <c:v>0.5470949074074074</c:v>
                </c:pt>
                <c:pt idx="1190">
                  <c:v>0.54710648148148155</c:v>
                </c:pt>
                <c:pt idx="1191">
                  <c:v>0.54711805555555559</c:v>
                </c:pt>
                <c:pt idx="1192">
                  <c:v>0.54712962962962963</c:v>
                </c:pt>
                <c:pt idx="1193">
                  <c:v>0.54714120370370367</c:v>
                </c:pt>
                <c:pt idx="1194">
                  <c:v>0.54715277777777771</c:v>
                </c:pt>
                <c:pt idx="1195">
                  <c:v>0.54716435185185186</c:v>
                </c:pt>
                <c:pt idx="1196">
                  <c:v>0.5471759259259259</c:v>
                </c:pt>
                <c:pt idx="1197">
                  <c:v>0.54718750000000005</c:v>
                </c:pt>
                <c:pt idx="1198">
                  <c:v>0.54719907407407409</c:v>
                </c:pt>
                <c:pt idx="1199">
                  <c:v>0.54721064814814813</c:v>
                </c:pt>
                <c:pt idx="1200">
                  <c:v>0.54722222222222217</c:v>
                </c:pt>
                <c:pt idx="1201">
                  <c:v>0.54723379629629632</c:v>
                </c:pt>
                <c:pt idx="1202">
                  <c:v>0.54724537037037035</c:v>
                </c:pt>
                <c:pt idx="1203">
                  <c:v>0.5472569444444445</c:v>
                </c:pt>
                <c:pt idx="1204">
                  <c:v>0.54726851851851854</c:v>
                </c:pt>
                <c:pt idx="1205">
                  <c:v>0.54728009259259258</c:v>
                </c:pt>
                <c:pt idx="1206">
                  <c:v>0.54729166666666662</c:v>
                </c:pt>
                <c:pt idx="1207">
                  <c:v>0.54730324074074077</c:v>
                </c:pt>
                <c:pt idx="1208">
                  <c:v>0.54731481481481481</c:v>
                </c:pt>
                <c:pt idx="1209">
                  <c:v>0.54732638888888896</c:v>
                </c:pt>
                <c:pt idx="1210">
                  <c:v>0.547337962962963</c:v>
                </c:pt>
                <c:pt idx="1211">
                  <c:v>0.54734953703703704</c:v>
                </c:pt>
                <c:pt idx="1212">
                  <c:v>0.54736111111111108</c:v>
                </c:pt>
                <c:pt idx="1213">
                  <c:v>0.54737268518518511</c:v>
                </c:pt>
                <c:pt idx="1214">
                  <c:v>0.54738425925925926</c:v>
                </c:pt>
                <c:pt idx="1215">
                  <c:v>0.5473958333333333</c:v>
                </c:pt>
                <c:pt idx="1216">
                  <c:v>0.54740740740740745</c:v>
                </c:pt>
                <c:pt idx="1217">
                  <c:v>0.54741898148148149</c:v>
                </c:pt>
                <c:pt idx="1218">
                  <c:v>0.54743055555555553</c:v>
                </c:pt>
                <c:pt idx="1219">
                  <c:v>0.54744212962962957</c:v>
                </c:pt>
                <c:pt idx="1220">
                  <c:v>0.54745370370370372</c:v>
                </c:pt>
                <c:pt idx="1221">
                  <c:v>0.54746527777777776</c:v>
                </c:pt>
                <c:pt idx="1222">
                  <c:v>0.54747685185185191</c:v>
                </c:pt>
                <c:pt idx="1223">
                  <c:v>0.54748842592592595</c:v>
                </c:pt>
                <c:pt idx="1224">
                  <c:v>0.54749999999999999</c:v>
                </c:pt>
                <c:pt idx="1225">
                  <c:v>0.54751157407407403</c:v>
                </c:pt>
                <c:pt idx="1226">
                  <c:v>0.54752314814814818</c:v>
                </c:pt>
                <c:pt idx="1227">
                  <c:v>0.54753472222222221</c:v>
                </c:pt>
                <c:pt idx="1228">
                  <c:v>0.54754629629629636</c:v>
                </c:pt>
                <c:pt idx="1229">
                  <c:v>0.5475578703703704</c:v>
                </c:pt>
                <c:pt idx="1230">
                  <c:v>0.54756944444444444</c:v>
                </c:pt>
                <c:pt idx="1231">
                  <c:v>0.54758101851851848</c:v>
                </c:pt>
                <c:pt idx="1232">
                  <c:v>0.54759259259259252</c:v>
                </c:pt>
                <c:pt idx="1233">
                  <c:v>0.54760416666666667</c:v>
                </c:pt>
                <c:pt idx="1234">
                  <c:v>0.54761574074074071</c:v>
                </c:pt>
                <c:pt idx="1235">
                  <c:v>0.54762731481481486</c:v>
                </c:pt>
                <c:pt idx="1236">
                  <c:v>0.5476388888888889</c:v>
                </c:pt>
                <c:pt idx="1237">
                  <c:v>0.54765046296296294</c:v>
                </c:pt>
                <c:pt idx="1238">
                  <c:v>0.54766203703703698</c:v>
                </c:pt>
                <c:pt idx="1239">
                  <c:v>0.54767361111111112</c:v>
                </c:pt>
                <c:pt idx="1240">
                  <c:v>0.54768518518518516</c:v>
                </c:pt>
                <c:pt idx="1241">
                  <c:v>0.54769675925925931</c:v>
                </c:pt>
                <c:pt idx="1242">
                  <c:v>0.54770833333333335</c:v>
                </c:pt>
                <c:pt idx="1243">
                  <c:v>0.54771990740740739</c:v>
                </c:pt>
                <c:pt idx="1244">
                  <c:v>0.54773148148148143</c:v>
                </c:pt>
                <c:pt idx="1245">
                  <c:v>0.54774305555555558</c:v>
                </c:pt>
                <c:pt idx="1246">
                  <c:v>0.54775462962962962</c:v>
                </c:pt>
                <c:pt idx="1247">
                  <c:v>0.54776620370370377</c:v>
                </c:pt>
                <c:pt idx="1248">
                  <c:v>0.54777777777777781</c:v>
                </c:pt>
                <c:pt idx="1249">
                  <c:v>0.54778935185185185</c:v>
                </c:pt>
                <c:pt idx="1250">
                  <c:v>0.54780092592592589</c:v>
                </c:pt>
                <c:pt idx="1251">
                  <c:v>0.54781250000000004</c:v>
                </c:pt>
                <c:pt idx="1252">
                  <c:v>0.54782407407407407</c:v>
                </c:pt>
                <c:pt idx="1253">
                  <c:v>0.54783564814814811</c:v>
                </c:pt>
                <c:pt idx="1254">
                  <c:v>0.54784722222222226</c:v>
                </c:pt>
                <c:pt idx="1255">
                  <c:v>0.5478587962962963</c:v>
                </c:pt>
                <c:pt idx="1256">
                  <c:v>0.54787037037037034</c:v>
                </c:pt>
                <c:pt idx="1257">
                  <c:v>0.54788194444444438</c:v>
                </c:pt>
                <c:pt idx="1258">
                  <c:v>0.54789351851851853</c:v>
                </c:pt>
                <c:pt idx="1259">
                  <c:v>0.54790509259259257</c:v>
                </c:pt>
                <c:pt idx="1260">
                  <c:v>0.54791666666666672</c:v>
                </c:pt>
                <c:pt idx="1261">
                  <c:v>0.54792824074074076</c:v>
                </c:pt>
                <c:pt idx="1262">
                  <c:v>0.5479398148148148</c:v>
                </c:pt>
                <c:pt idx="1263">
                  <c:v>0.54795138888888884</c:v>
                </c:pt>
                <c:pt idx="1264">
                  <c:v>0.54796296296296299</c:v>
                </c:pt>
                <c:pt idx="1265">
                  <c:v>0.54797453703703702</c:v>
                </c:pt>
                <c:pt idx="1266">
                  <c:v>0.54798611111111117</c:v>
                </c:pt>
                <c:pt idx="1267">
                  <c:v>0.54799768518518521</c:v>
                </c:pt>
                <c:pt idx="1268">
                  <c:v>0.54800925925925925</c:v>
                </c:pt>
                <c:pt idx="1269">
                  <c:v>0.54802083333333329</c:v>
                </c:pt>
                <c:pt idx="1270">
                  <c:v>0.54803240740740744</c:v>
                </c:pt>
                <c:pt idx="1271">
                  <c:v>0.54804398148148148</c:v>
                </c:pt>
                <c:pt idx="1272">
                  <c:v>0.54805555555555552</c:v>
                </c:pt>
                <c:pt idx="1273">
                  <c:v>0.54806712962962967</c:v>
                </c:pt>
                <c:pt idx="1274">
                  <c:v>0.54807870370370371</c:v>
                </c:pt>
                <c:pt idx="1275">
                  <c:v>0.54809027777777775</c:v>
                </c:pt>
                <c:pt idx="1276">
                  <c:v>0.54810185185185178</c:v>
                </c:pt>
                <c:pt idx="1277">
                  <c:v>0.54811342592592593</c:v>
                </c:pt>
                <c:pt idx="1278">
                  <c:v>0.54812499999999997</c:v>
                </c:pt>
                <c:pt idx="1279">
                  <c:v>0.54813657407407412</c:v>
                </c:pt>
                <c:pt idx="1280">
                  <c:v>0.54814814814814816</c:v>
                </c:pt>
                <c:pt idx="1281">
                  <c:v>0.5481597222222222</c:v>
                </c:pt>
                <c:pt idx="1282">
                  <c:v>0.54817129629629624</c:v>
                </c:pt>
                <c:pt idx="1283">
                  <c:v>0.54818287037037039</c:v>
                </c:pt>
                <c:pt idx="1284">
                  <c:v>0.54819444444444443</c:v>
                </c:pt>
                <c:pt idx="1285">
                  <c:v>0.54820601851851858</c:v>
                </c:pt>
                <c:pt idx="1286">
                  <c:v>0.54821759259259262</c:v>
                </c:pt>
                <c:pt idx="1287">
                  <c:v>0.54822916666666666</c:v>
                </c:pt>
                <c:pt idx="1288">
                  <c:v>0.5482407407407407</c:v>
                </c:pt>
                <c:pt idx="1289">
                  <c:v>0.54825231481481485</c:v>
                </c:pt>
                <c:pt idx="1290">
                  <c:v>0.54826388888888888</c:v>
                </c:pt>
                <c:pt idx="1291">
                  <c:v>0.54827546296296303</c:v>
                </c:pt>
                <c:pt idx="1292">
                  <c:v>0.54828703703703707</c:v>
                </c:pt>
                <c:pt idx="1293">
                  <c:v>0.54829861111111111</c:v>
                </c:pt>
                <c:pt idx="1294">
                  <c:v>0.54831018518518515</c:v>
                </c:pt>
                <c:pt idx="1295">
                  <c:v>0.54832175925925919</c:v>
                </c:pt>
                <c:pt idx="1296">
                  <c:v>0.54833333333333334</c:v>
                </c:pt>
                <c:pt idx="1297">
                  <c:v>0.54834490740740738</c:v>
                </c:pt>
                <c:pt idx="1298">
                  <c:v>0.54835648148148153</c:v>
                </c:pt>
                <c:pt idx="1299">
                  <c:v>0.54836805555555557</c:v>
                </c:pt>
                <c:pt idx="1300">
                  <c:v>0.54837962962962961</c:v>
                </c:pt>
                <c:pt idx="1301">
                  <c:v>0.54839120370370364</c:v>
                </c:pt>
                <c:pt idx="1302">
                  <c:v>0.54840277777777779</c:v>
                </c:pt>
                <c:pt idx="1303">
                  <c:v>0.54841435185185183</c:v>
                </c:pt>
                <c:pt idx="1304">
                  <c:v>0.54842592592592598</c:v>
                </c:pt>
                <c:pt idx="1305">
                  <c:v>0.54843750000000002</c:v>
                </c:pt>
                <c:pt idx="1306">
                  <c:v>0.54844907407407406</c:v>
                </c:pt>
                <c:pt idx="1307">
                  <c:v>0.5484606481481481</c:v>
                </c:pt>
                <c:pt idx="1308">
                  <c:v>0.54847222222222225</c:v>
                </c:pt>
                <c:pt idx="1309">
                  <c:v>0.54848379629629629</c:v>
                </c:pt>
                <c:pt idx="1310">
                  <c:v>0.54849537037037044</c:v>
                </c:pt>
                <c:pt idx="1311">
                  <c:v>0.54850694444444448</c:v>
                </c:pt>
                <c:pt idx="1312">
                  <c:v>0.54851851851851852</c:v>
                </c:pt>
                <c:pt idx="1313">
                  <c:v>0.54853009259259256</c:v>
                </c:pt>
                <c:pt idx="1314">
                  <c:v>0.54854166666666659</c:v>
                </c:pt>
                <c:pt idx="1315">
                  <c:v>0.54855324074074074</c:v>
                </c:pt>
                <c:pt idx="1316">
                  <c:v>0.54856481481481478</c:v>
                </c:pt>
                <c:pt idx="1317">
                  <c:v>0.54857638888888893</c:v>
                </c:pt>
                <c:pt idx="1318">
                  <c:v>0.54858796296296297</c:v>
                </c:pt>
                <c:pt idx="1319">
                  <c:v>0.54859953703703701</c:v>
                </c:pt>
                <c:pt idx="1320">
                  <c:v>0.54861111111111105</c:v>
                </c:pt>
                <c:pt idx="1321">
                  <c:v>0.5486226851851852</c:v>
                </c:pt>
                <c:pt idx="1322">
                  <c:v>0.54863425925925924</c:v>
                </c:pt>
                <c:pt idx="1323">
                  <c:v>0.54864583333333339</c:v>
                </c:pt>
                <c:pt idx="1324">
                  <c:v>0.54865740740740743</c:v>
                </c:pt>
                <c:pt idx="1325">
                  <c:v>0.54866898148148147</c:v>
                </c:pt>
                <c:pt idx="1326">
                  <c:v>0.5486805555555555</c:v>
                </c:pt>
                <c:pt idx="1327">
                  <c:v>0.54869212962962965</c:v>
                </c:pt>
                <c:pt idx="1328">
                  <c:v>0.54870370370370369</c:v>
                </c:pt>
                <c:pt idx="1329">
                  <c:v>0.54871527777777784</c:v>
                </c:pt>
                <c:pt idx="1330">
                  <c:v>0.54872685185185188</c:v>
                </c:pt>
                <c:pt idx="1331">
                  <c:v>0.54873842592592592</c:v>
                </c:pt>
                <c:pt idx="1332">
                  <c:v>0.54874999999999996</c:v>
                </c:pt>
                <c:pt idx="1333">
                  <c:v>0.54876157407407411</c:v>
                </c:pt>
                <c:pt idx="1334">
                  <c:v>0.54877314814814815</c:v>
                </c:pt>
                <c:pt idx="1335">
                  <c:v>0.54878472222222219</c:v>
                </c:pt>
                <c:pt idx="1336">
                  <c:v>0.54879629629629634</c:v>
                </c:pt>
                <c:pt idx="1337">
                  <c:v>0.54880787037037038</c:v>
                </c:pt>
                <c:pt idx="1338">
                  <c:v>0.54881944444444442</c:v>
                </c:pt>
                <c:pt idx="1339">
                  <c:v>0.54883101851851845</c:v>
                </c:pt>
                <c:pt idx="1340">
                  <c:v>0.5488425925925926</c:v>
                </c:pt>
                <c:pt idx="1341">
                  <c:v>0.54885416666666664</c:v>
                </c:pt>
                <c:pt idx="1342">
                  <c:v>0.54886574074074079</c:v>
                </c:pt>
                <c:pt idx="1343">
                  <c:v>0.54887731481481483</c:v>
                </c:pt>
                <c:pt idx="1344">
                  <c:v>0.54888888888888887</c:v>
                </c:pt>
                <c:pt idx="1345">
                  <c:v>0.54890046296296291</c:v>
                </c:pt>
                <c:pt idx="1346">
                  <c:v>0.54891203703703706</c:v>
                </c:pt>
                <c:pt idx="1347">
                  <c:v>0.5489236111111111</c:v>
                </c:pt>
                <c:pt idx="1348">
                  <c:v>0.54893518518518525</c:v>
                </c:pt>
                <c:pt idx="1349">
                  <c:v>0.54894675925925929</c:v>
                </c:pt>
                <c:pt idx="1350">
                  <c:v>0.54895833333333333</c:v>
                </c:pt>
                <c:pt idx="1351">
                  <c:v>0.54896990740740736</c:v>
                </c:pt>
                <c:pt idx="1352">
                  <c:v>0.54898148148148151</c:v>
                </c:pt>
                <c:pt idx="1353">
                  <c:v>0.54899305555555555</c:v>
                </c:pt>
                <c:pt idx="1354">
                  <c:v>0.5490046296296297</c:v>
                </c:pt>
                <c:pt idx="1355">
                  <c:v>0.54901620370370374</c:v>
                </c:pt>
                <c:pt idx="1356">
                  <c:v>0.54902777777777778</c:v>
                </c:pt>
                <c:pt idx="1357">
                  <c:v>0.54903935185185182</c:v>
                </c:pt>
                <c:pt idx="1358">
                  <c:v>0.54905092592592586</c:v>
                </c:pt>
                <c:pt idx="1359">
                  <c:v>0.54906250000000001</c:v>
                </c:pt>
                <c:pt idx="1360">
                  <c:v>0.54907407407407405</c:v>
                </c:pt>
                <c:pt idx="1361">
                  <c:v>0.5490856481481482</c:v>
                </c:pt>
                <c:pt idx="1362">
                  <c:v>0.54909722222222224</c:v>
                </c:pt>
                <c:pt idx="1363">
                  <c:v>0.54910879629629628</c:v>
                </c:pt>
                <c:pt idx="1364">
                  <c:v>0.54912037037037031</c:v>
                </c:pt>
                <c:pt idx="1365">
                  <c:v>0.54913194444444446</c:v>
                </c:pt>
                <c:pt idx="1366">
                  <c:v>0.5491435185185185</c:v>
                </c:pt>
                <c:pt idx="1367">
                  <c:v>0.54915509259259265</c:v>
                </c:pt>
                <c:pt idx="1368">
                  <c:v>0.54916666666666669</c:v>
                </c:pt>
                <c:pt idx="1369">
                  <c:v>0.54917824074074073</c:v>
                </c:pt>
                <c:pt idx="1370">
                  <c:v>0.54918981481481477</c:v>
                </c:pt>
                <c:pt idx="1371">
                  <c:v>0.54920138888888892</c:v>
                </c:pt>
                <c:pt idx="1372">
                  <c:v>0.54921296296296296</c:v>
                </c:pt>
                <c:pt idx="1373">
                  <c:v>0.54922453703703711</c:v>
                </c:pt>
                <c:pt idx="1374">
                  <c:v>0.54923611111111115</c:v>
                </c:pt>
                <c:pt idx="1375">
                  <c:v>0.54924768518518519</c:v>
                </c:pt>
                <c:pt idx="1376">
                  <c:v>0.54925925925925922</c:v>
                </c:pt>
                <c:pt idx="1377">
                  <c:v>0.54927083333333326</c:v>
                </c:pt>
                <c:pt idx="1378">
                  <c:v>0.54928240740740741</c:v>
                </c:pt>
                <c:pt idx="1379">
                  <c:v>0.54929398148148145</c:v>
                </c:pt>
                <c:pt idx="1380">
                  <c:v>0.5493055555555556</c:v>
                </c:pt>
                <c:pt idx="1381">
                  <c:v>0.54931712962962964</c:v>
                </c:pt>
                <c:pt idx="1382">
                  <c:v>0.54932870370370368</c:v>
                </c:pt>
                <c:pt idx="1383">
                  <c:v>0.54934027777777772</c:v>
                </c:pt>
                <c:pt idx="1384">
                  <c:v>0.54935185185185187</c:v>
                </c:pt>
                <c:pt idx="1385">
                  <c:v>0.54936342592592591</c:v>
                </c:pt>
                <c:pt idx="1386">
                  <c:v>0.54937500000000006</c:v>
                </c:pt>
                <c:pt idx="1387">
                  <c:v>0.5493865740740741</c:v>
                </c:pt>
                <c:pt idx="1388">
                  <c:v>0.54939814814814814</c:v>
                </c:pt>
                <c:pt idx="1389">
                  <c:v>0.54940972222222217</c:v>
                </c:pt>
                <c:pt idx="1390">
                  <c:v>0.54942129629629632</c:v>
                </c:pt>
                <c:pt idx="1391">
                  <c:v>0.54943287037037036</c:v>
                </c:pt>
                <c:pt idx="1392">
                  <c:v>0.54944444444444451</c:v>
                </c:pt>
                <c:pt idx="1393">
                  <c:v>0.54945601851851855</c:v>
                </c:pt>
                <c:pt idx="1394">
                  <c:v>0.54946759259259259</c:v>
                </c:pt>
                <c:pt idx="1395">
                  <c:v>0.54947916666666663</c:v>
                </c:pt>
                <c:pt idx="1396">
                  <c:v>0.54949074074074067</c:v>
                </c:pt>
                <c:pt idx="1397">
                  <c:v>0.54950231481481482</c:v>
                </c:pt>
                <c:pt idx="1398">
                  <c:v>0.54951388888888886</c:v>
                </c:pt>
                <c:pt idx="1399">
                  <c:v>0.54952546296296301</c:v>
                </c:pt>
                <c:pt idx="1400">
                  <c:v>0.54953703703703705</c:v>
                </c:pt>
                <c:pt idx="1401">
                  <c:v>0.54954861111111108</c:v>
                </c:pt>
                <c:pt idx="1402">
                  <c:v>0.54956018518518512</c:v>
                </c:pt>
                <c:pt idx="1403">
                  <c:v>0.54957175925925927</c:v>
                </c:pt>
                <c:pt idx="1404">
                  <c:v>0.54958333333333331</c:v>
                </c:pt>
                <c:pt idx="1405">
                  <c:v>0.54959490740740746</c:v>
                </c:pt>
                <c:pt idx="1406">
                  <c:v>0.5496064814814815</c:v>
                </c:pt>
                <c:pt idx="1407">
                  <c:v>0.54961805555555554</c:v>
                </c:pt>
                <c:pt idx="1408">
                  <c:v>0.54962962962962958</c:v>
                </c:pt>
                <c:pt idx="1409">
                  <c:v>0.54964120370370373</c:v>
                </c:pt>
                <c:pt idx="1410">
                  <c:v>0.54965277777777777</c:v>
                </c:pt>
                <c:pt idx="1411">
                  <c:v>0.54966435185185192</c:v>
                </c:pt>
                <c:pt idx="1412">
                  <c:v>0.54967592592592596</c:v>
                </c:pt>
                <c:pt idx="1413">
                  <c:v>0.5496875</c:v>
                </c:pt>
                <c:pt idx="1414">
                  <c:v>0.54969907407407403</c:v>
                </c:pt>
                <c:pt idx="1415">
                  <c:v>0.54971064814814818</c:v>
                </c:pt>
                <c:pt idx="1416">
                  <c:v>0.54972222222222222</c:v>
                </c:pt>
                <c:pt idx="1417">
                  <c:v>0.54973379629629626</c:v>
                </c:pt>
                <c:pt idx="1418">
                  <c:v>0.54974537037037041</c:v>
                </c:pt>
                <c:pt idx="1419">
                  <c:v>0.54975694444444445</c:v>
                </c:pt>
                <c:pt idx="1420">
                  <c:v>0.54976851851851849</c:v>
                </c:pt>
                <c:pt idx="1421">
                  <c:v>0.54978009259259253</c:v>
                </c:pt>
                <c:pt idx="1422">
                  <c:v>0.54979166666666668</c:v>
                </c:pt>
                <c:pt idx="1423">
                  <c:v>0.54980324074074072</c:v>
                </c:pt>
                <c:pt idx="1424">
                  <c:v>0.54981481481481487</c:v>
                </c:pt>
                <c:pt idx="1425">
                  <c:v>0.54982638888888891</c:v>
                </c:pt>
                <c:pt idx="1426">
                  <c:v>0.54983796296296295</c:v>
                </c:pt>
                <c:pt idx="1427">
                  <c:v>0.54984953703703698</c:v>
                </c:pt>
                <c:pt idx="1428">
                  <c:v>0.54986111111111113</c:v>
                </c:pt>
                <c:pt idx="1429">
                  <c:v>0.54987268518518517</c:v>
                </c:pt>
                <c:pt idx="1430">
                  <c:v>0.54988425925925932</c:v>
                </c:pt>
                <c:pt idx="1431">
                  <c:v>0.54989583333333336</c:v>
                </c:pt>
                <c:pt idx="1432">
                  <c:v>0.5499074074074074</c:v>
                </c:pt>
                <c:pt idx="1433">
                  <c:v>0.54991898148148144</c:v>
                </c:pt>
                <c:pt idx="1434">
                  <c:v>0.54993055555555559</c:v>
                </c:pt>
                <c:pt idx="1435">
                  <c:v>0.54994212962962963</c:v>
                </c:pt>
                <c:pt idx="1436">
                  <c:v>0.54995370370370367</c:v>
                </c:pt>
                <c:pt idx="1437">
                  <c:v>0.54996527777777782</c:v>
                </c:pt>
                <c:pt idx="1438">
                  <c:v>0.54997685185185186</c:v>
                </c:pt>
                <c:pt idx="1439">
                  <c:v>0.54998842592592589</c:v>
                </c:pt>
                <c:pt idx="1440">
                  <c:v>0.54999999999999993</c:v>
                </c:pt>
                <c:pt idx="1441">
                  <c:v>0.55001157407407408</c:v>
                </c:pt>
                <c:pt idx="1442">
                  <c:v>0.55002314814814812</c:v>
                </c:pt>
                <c:pt idx="1443">
                  <c:v>0.55003472222222227</c:v>
                </c:pt>
                <c:pt idx="1444">
                  <c:v>0.55004629629629631</c:v>
                </c:pt>
                <c:pt idx="1445">
                  <c:v>0.55005787037037035</c:v>
                </c:pt>
                <c:pt idx="1446">
                  <c:v>0.55006944444444439</c:v>
                </c:pt>
                <c:pt idx="1447">
                  <c:v>0.55008101851851854</c:v>
                </c:pt>
                <c:pt idx="1448">
                  <c:v>0.55009259259259258</c:v>
                </c:pt>
                <c:pt idx="1449">
                  <c:v>0.55010416666666673</c:v>
                </c:pt>
                <c:pt idx="1450">
                  <c:v>0.55011574074074077</c:v>
                </c:pt>
                <c:pt idx="1451">
                  <c:v>0.55012731481481481</c:v>
                </c:pt>
                <c:pt idx="1452">
                  <c:v>0.55013888888888884</c:v>
                </c:pt>
                <c:pt idx="1453">
                  <c:v>0.55015046296296299</c:v>
                </c:pt>
                <c:pt idx="1454">
                  <c:v>0.55016203703703703</c:v>
                </c:pt>
                <c:pt idx="1455">
                  <c:v>0.55017361111111118</c:v>
                </c:pt>
                <c:pt idx="1456">
                  <c:v>0.55018518518518522</c:v>
                </c:pt>
                <c:pt idx="1457">
                  <c:v>0.55019675925925926</c:v>
                </c:pt>
                <c:pt idx="1458">
                  <c:v>0.5502083333333333</c:v>
                </c:pt>
                <c:pt idx="1459">
                  <c:v>0.55021990740740734</c:v>
                </c:pt>
                <c:pt idx="1460">
                  <c:v>0.55023148148148149</c:v>
                </c:pt>
                <c:pt idx="1461">
                  <c:v>0.55024305555555553</c:v>
                </c:pt>
                <c:pt idx="1462">
                  <c:v>0.55025462962962968</c:v>
                </c:pt>
                <c:pt idx="1463">
                  <c:v>0.55026620370370372</c:v>
                </c:pt>
                <c:pt idx="1464">
                  <c:v>0.55027777777777775</c:v>
                </c:pt>
                <c:pt idx="1465">
                  <c:v>0.55028935185185179</c:v>
                </c:pt>
                <c:pt idx="1466">
                  <c:v>0.55030092592592594</c:v>
                </c:pt>
                <c:pt idx="1467">
                  <c:v>0.55031249999999998</c:v>
                </c:pt>
                <c:pt idx="1468">
                  <c:v>0.55032407407407413</c:v>
                </c:pt>
                <c:pt idx="1469">
                  <c:v>0.55033564814814817</c:v>
                </c:pt>
                <c:pt idx="1470">
                  <c:v>0.55034722222222221</c:v>
                </c:pt>
                <c:pt idx="1471">
                  <c:v>0.55035879629629625</c:v>
                </c:pt>
                <c:pt idx="1472">
                  <c:v>0.5503703703703704</c:v>
                </c:pt>
                <c:pt idx="1473">
                  <c:v>0.55038194444444444</c:v>
                </c:pt>
                <c:pt idx="1474">
                  <c:v>0.55039351851851859</c:v>
                </c:pt>
                <c:pt idx="1475">
                  <c:v>0.55040509259259263</c:v>
                </c:pt>
                <c:pt idx="1476">
                  <c:v>0.55041666666666667</c:v>
                </c:pt>
                <c:pt idx="1477">
                  <c:v>0.5504282407407407</c:v>
                </c:pt>
                <c:pt idx="1478">
                  <c:v>0.55043981481481474</c:v>
                </c:pt>
                <c:pt idx="1479">
                  <c:v>0.55045138888888889</c:v>
                </c:pt>
                <c:pt idx="1480">
                  <c:v>0.55046296296296293</c:v>
                </c:pt>
                <c:pt idx="1481">
                  <c:v>0.55047453703703708</c:v>
                </c:pt>
                <c:pt idx="1482">
                  <c:v>0.55048611111111112</c:v>
                </c:pt>
                <c:pt idx="1483">
                  <c:v>0.55049768518518516</c:v>
                </c:pt>
                <c:pt idx="1484">
                  <c:v>0.5505092592592592</c:v>
                </c:pt>
                <c:pt idx="1485">
                  <c:v>0.55052083333333335</c:v>
                </c:pt>
                <c:pt idx="1486">
                  <c:v>0.55053240740740739</c:v>
                </c:pt>
                <c:pt idx="1487">
                  <c:v>0.55054398148148154</c:v>
                </c:pt>
                <c:pt idx="1488">
                  <c:v>0.55055555555555558</c:v>
                </c:pt>
                <c:pt idx="1489">
                  <c:v>0.55056712962962961</c:v>
                </c:pt>
                <c:pt idx="1490">
                  <c:v>0.55057870370370365</c:v>
                </c:pt>
                <c:pt idx="1491">
                  <c:v>0.5505902777777778</c:v>
                </c:pt>
                <c:pt idx="1492">
                  <c:v>0.55060185185185184</c:v>
                </c:pt>
                <c:pt idx="1493">
                  <c:v>0.55061342592592599</c:v>
                </c:pt>
                <c:pt idx="1494">
                  <c:v>0.55062500000000003</c:v>
                </c:pt>
                <c:pt idx="1495">
                  <c:v>0.55063657407407407</c:v>
                </c:pt>
                <c:pt idx="1496">
                  <c:v>0.55064814814814811</c:v>
                </c:pt>
                <c:pt idx="1497">
                  <c:v>0.55065972222222215</c:v>
                </c:pt>
                <c:pt idx="1498">
                  <c:v>0.5506712962962963</c:v>
                </c:pt>
                <c:pt idx="1499">
                  <c:v>0.55068287037037034</c:v>
                </c:pt>
                <c:pt idx="1500">
                  <c:v>0.55069444444444449</c:v>
                </c:pt>
                <c:pt idx="1501">
                  <c:v>0.55070601851851853</c:v>
                </c:pt>
                <c:pt idx="1502">
                  <c:v>0.55071759259259256</c:v>
                </c:pt>
                <c:pt idx="1503">
                  <c:v>0.5507291666666666</c:v>
                </c:pt>
                <c:pt idx="1504">
                  <c:v>0.55074074074074075</c:v>
                </c:pt>
                <c:pt idx="1505">
                  <c:v>0.55075231481481479</c:v>
                </c:pt>
                <c:pt idx="1506">
                  <c:v>0.55076388888888894</c:v>
                </c:pt>
                <c:pt idx="1507">
                  <c:v>0.55077546296296298</c:v>
                </c:pt>
                <c:pt idx="1508">
                  <c:v>0.55078703703703702</c:v>
                </c:pt>
                <c:pt idx="1509">
                  <c:v>0.55079861111111106</c:v>
                </c:pt>
                <c:pt idx="1510">
                  <c:v>0.55081018518518521</c:v>
                </c:pt>
                <c:pt idx="1511">
                  <c:v>0.55082175925925925</c:v>
                </c:pt>
                <c:pt idx="1512">
                  <c:v>0.5508333333333334</c:v>
                </c:pt>
                <c:pt idx="1513">
                  <c:v>0.55084490740740744</c:v>
                </c:pt>
                <c:pt idx="1514">
                  <c:v>0.55085648148148147</c:v>
                </c:pt>
                <c:pt idx="1515">
                  <c:v>0.55086805555555551</c:v>
                </c:pt>
                <c:pt idx="1516">
                  <c:v>0.55087962962962966</c:v>
                </c:pt>
                <c:pt idx="1517">
                  <c:v>0.5508912037037037</c:v>
                </c:pt>
                <c:pt idx="1518">
                  <c:v>0.55090277777777785</c:v>
                </c:pt>
                <c:pt idx="1519">
                  <c:v>0.55091435185185189</c:v>
                </c:pt>
                <c:pt idx="1520">
                  <c:v>0.55092592592592593</c:v>
                </c:pt>
                <c:pt idx="1521">
                  <c:v>0.55093749999999997</c:v>
                </c:pt>
                <c:pt idx="1522">
                  <c:v>0.55094907407407401</c:v>
                </c:pt>
                <c:pt idx="1523">
                  <c:v>0.55096064814814816</c:v>
                </c:pt>
                <c:pt idx="1524">
                  <c:v>0.5509722222222222</c:v>
                </c:pt>
                <c:pt idx="1525">
                  <c:v>0.55098379629629635</c:v>
                </c:pt>
                <c:pt idx="1526">
                  <c:v>0.55099537037037039</c:v>
                </c:pt>
                <c:pt idx="1527">
                  <c:v>0.55100694444444442</c:v>
                </c:pt>
                <c:pt idx="1528">
                  <c:v>0.55101851851851846</c:v>
                </c:pt>
                <c:pt idx="1529">
                  <c:v>0.55103009259259261</c:v>
                </c:pt>
                <c:pt idx="1530">
                  <c:v>0.55104166666666665</c:v>
                </c:pt>
                <c:pt idx="1531">
                  <c:v>0.5510532407407408</c:v>
                </c:pt>
                <c:pt idx="1532">
                  <c:v>0.55106481481481484</c:v>
                </c:pt>
                <c:pt idx="1533">
                  <c:v>0.55107638888888888</c:v>
                </c:pt>
                <c:pt idx="1534">
                  <c:v>0.55108796296296292</c:v>
                </c:pt>
                <c:pt idx="1535">
                  <c:v>0.55109953703703707</c:v>
                </c:pt>
                <c:pt idx="1536">
                  <c:v>0.55111111111111111</c:v>
                </c:pt>
                <c:pt idx="1537">
                  <c:v>0.55112268518518526</c:v>
                </c:pt>
                <c:pt idx="1538">
                  <c:v>0.5511342592592593</c:v>
                </c:pt>
                <c:pt idx="1539">
                  <c:v>0.55114583333333333</c:v>
                </c:pt>
                <c:pt idx="1540">
                  <c:v>0.55115740740740737</c:v>
                </c:pt>
                <c:pt idx="1541">
                  <c:v>0.55116898148148141</c:v>
                </c:pt>
                <c:pt idx="1542">
                  <c:v>0.55118055555555556</c:v>
                </c:pt>
                <c:pt idx="1543">
                  <c:v>0.5511921296296296</c:v>
                </c:pt>
                <c:pt idx="1544">
                  <c:v>0.55120370370370375</c:v>
                </c:pt>
                <c:pt idx="1545">
                  <c:v>0.55121527777777779</c:v>
                </c:pt>
                <c:pt idx="1546">
                  <c:v>0.55122685185185183</c:v>
                </c:pt>
                <c:pt idx="1547">
                  <c:v>0.55123842592592587</c:v>
                </c:pt>
                <c:pt idx="1548">
                  <c:v>0.55125000000000002</c:v>
                </c:pt>
                <c:pt idx="1549">
                  <c:v>0.55126157407407406</c:v>
                </c:pt>
                <c:pt idx="1550">
                  <c:v>0.55127314814814821</c:v>
                </c:pt>
                <c:pt idx="1551">
                  <c:v>0.55128472222222225</c:v>
                </c:pt>
                <c:pt idx="1552">
                  <c:v>0.55129629629629628</c:v>
                </c:pt>
                <c:pt idx="1553">
                  <c:v>0.55130787037037032</c:v>
                </c:pt>
                <c:pt idx="1554">
                  <c:v>0.55131944444444447</c:v>
                </c:pt>
                <c:pt idx="1555">
                  <c:v>0.55133101851851851</c:v>
                </c:pt>
                <c:pt idx="1556">
                  <c:v>0.55134259259259266</c:v>
                </c:pt>
                <c:pt idx="1557">
                  <c:v>0.5513541666666667</c:v>
                </c:pt>
                <c:pt idx="1558">
                  <c:v>0.55136574074074074</c:v>
                </c:pt>
                <c:pt idx="1559">
                  <c:v>0.55137731481481478</c:v>
                </c:pt>
                <c:pt idx="1560">
                  <c:v>0.55138888888888882</c:v>
                </c:pt>
                <c:pt idx="1561">
                  <c:v>0.55140046296296297</c:v>
                </c:pt>
                <c:pt idx="1562">
                  <c:v>0.55141203703703701</c:v>
                </c:pt>
                <c:pt idx="1563">
                  <c:v>0.55142361111111116</c:v>
                </c:pt>
                <c:pt idx="1564">
                  <c:v>0.55143518518518519</c:v>
                </c:pt>
                <c:pt idx="1565">
                  <c:v>0.55144675925925923</c:v>
                </c:pt>
                <c:pt idx="1566">
                  <c:v>0.55145833333333327</c:v>
                </c:pt>
                <c:pt idx="1567">
                  <c:v>0.55146990740740742</c:v>
                </c:pt>
                <c:pt idx="1568">
                  <c:v>0.55148148148148146</c:v>
                </c:pt>
                <c:pt idx="1569">
                  <c:v>0.55149305555555561</c:v>
                </c:pt>
                <c:pt idx="1570">
                  <c:v>0.55150462962962965</c:v>
                </c:pt>
                <c:pt idx="1571">
                  <c:v>0.55151620370370369</c:v>
                </c:pt>
                <c:pt idx="1572">
                  <c:v>0.55152777777777773</c:v>
                </c:pt>
                <c:pt idx="1573">
                  <c:v>0.55153935185185188</c:v>
                </c:pt>
                <c:pt idx="1574">
                  <c:v>0.55155092592592592</c:v>
                </c:pt>
                <c:pt idx="1575">
                  <c:v>0.55156250000000007</c:v>
                </c:pt>
                <c:pt idx="1576">
                  <c:v>0.55157407407407411</c:v>
                </c:pt>
                <c:pt idx="1577">
                  <c:v>0.55158564814814814</c:v>
                </c:pt>
                <c:pt idx="1578">
                  <c:v>0.55159722222222218</c:v>
                </c:pt>
                <c:pt idx="1579">
                  <c:v>0.55160879629629633</c:v>
                </c:pt>
                <c:pt idx="1580">
                  <c:v>0.55162037037037037</c:v>
                </c:pt>
                <c:pt idx="1581">
                  <c:v>0.55163194444444441</c:v>
                </c:pt>
                <c:pt idx="1582">
                  <c:v>0.55164351851851856</c:v>
                </c:pt>
                <c:pt idx="1583">
                  <c:v>0.5516550925925926</c:v>
                </c:pt>
                <c:pt idx="1584">
                  <c:v>0.55166666666666664</c:v>
                </c:pt>
                <c:pt idx="1585">
                  <c:v>0.55167824074074068</c:v>
                </c:pt>
                <c:pt idx="1586">
                  <c:v>0.55168981481481483</c:v>
                </c:pt>
                <c:pt idx="1587">
                  <c:v>0.55170138888888887</c:v>
                </c:pt>
                <c:pt idx="1588">
                  <c:v>0.55171296296296302</c:v>
                </c:pt>
                <c:pt idx="1589">
                  <c:v>0.55172453703703705</c:v>
                </c:pt>
                <c:pt idx="1590">
                  <c:v>0.55173611111111109</c:v>
                </c:pt>
                <c:pt idx="1591">
                  <c:v>0.55174768518518513</c:v>
                </c:pt>
                <c:pt idx="1592">
                  <c:v>0.55175925925925928</c:v>
                </c:pt>
                <c:pt idx="1593">
                  <c:v>0.55177083333333332</c:v>
                </c:pt>
                <c:pt idx="1594">
                  <c:v>0.55178240740740747</c:v>
                </c:pt>
                <c:pt idx="1595">
                  <c:v>0.55179398148148151</c:v>
                </c:pt>
                <c:pt idx="1596">
                  <c:v>0.55180555555555555</c:v>
                </c:pt>
                <c:pt idx="1597">
                  <c:v>0.55181712962962959</c:v>
                </c:pt>
                <c:pt idx="1598">
                  <c:v>0.55182870370370374</c:v>
                </c:pt>
                <c:pt idx="1599">
                  <c:v>0.55184027777777778</c:v>
                </c:pt>
                <c:pt idx="1600">
                  <c:v>0.55185185185185182</c:v>
                </c:pt>
                <c:pt idx="1601">
                  <c:v>0.55186342592592597</c:v>
                </c:pt>
                <c:pt idx="1602">
                  <c:v>0.551875</c:v>
                </c:pt>
                <c:pt idx="1603">
                  <c:v>0.55188657407407404</c:v>
                </c:pt>
                <c:pt idx="1604">
                  <c:v>0.55189814814814808</c:v>
                </c:pt>
                <c:pt idx="1605">
                  <c:v>0.55190972222222223</c:v>
                </c:pt>
                <c:pt idx="1606">
                  <c:v>0.55192129629629627</c:v>
                </c:pt>
                <c:pt idx="1607">
                  <c:v>0.55193287037037042</c:v>
                </c:pt>
                <c:pt idx="1608">
                  <c:v>0.55194444444444446</c:v>
                </c:pt>
                <c:pt idx="1609">
                  <c:v>0.5519560185185185</c:v>
                </c:pt>
                <c:pt idx="1610">
                  <c:v>0.55196759259259254</c:v>
                </c:pt>
                <c:pt idx="1611">
                  <c:v>0.55197916666666669</c:v>
                </c:pt>
                <c:pt idx="1612">
                  <c:v>0.55199074074074073</c:v>
                </c:pt>
                <c:pt idx="1613">
                  <c:v>0.55200231481481488</c:v>
                </c:pt>
                <c:pt idx="1614">
                  <c:v>0.55201388888888892</c:v>
                </c:pt>
                <c:pt idx="1615">
                  <c:v>0.55202546296296295</c:v>
                </c:pt>
                <c:pt idx="1616">
                  <c:v>0.55203703703703699</c:v>
                </c:pt>
                <c:pt idx="1617">
                  <c:v>0.55204861111111114</c:v>
                </c:pt>
                <c:pt idx="1618">
                  <c:v>0.55206018518518518</c:v>
                </c:pt>
                <c:pt idx="1619">
                  <c:v>0.55207175925925933</c:v>
                </c:pt>
                <c:pt idx="1620">
                  <c:v>0.55208333333333337</c:v>
                </c:pt>
                <c:pt idx="1621">
                  <c:v>0.55209490740740741</c:v>
                </c:pt>
                <c:pt idx="1622">
                  <c:v>0.55210648148148145</c:v>
                </c:pt>
                <c:pt idx="1623">
                  <c:v>0.55211805555555549</c:v>
                </c:pt>
                <c:pt idx="1624">
                  <c:v>0.55212962962962964</c:v>
                </c:pt>
                <c:pt idx="1625">
                  <c:v>0.55214120370370368</c:v>
                </c:pt>
                <c:pt idx="1626">
                  <c:v>0.55215277777777783</c:v>
                </c:pt>
                <c:pt idx="1627">
                  <c:v>0.55216435185185186</c:v>
                </c:pt>
                <c:pt idx="1628">
                  <c:v>0.5521759259259259</c:v>
                </c:pt>
                <c:pt idx="1629">
                  <c:v>0.55218749999999994</c:v>
                </c:pt>
                <c:pt idx="1630">
                  <c:v>0.55219907407407409</c:v>
                </c:pt>
                <c:pt idx="1631">
                  <c:v>0.55221064814814813</c:v>
                </c:pt>
                <c:pt idx="1632">
                  <c:v>0.55222222222222228</c:v>
                </c:pt>
                <c:pt idx="1633">
                  <c:v>0.55223379629629632</c:v>
                </c:pt>
                <c:pt idx="1634">
                  <c:v>0.55224537037037036</c:v>
                </c:pt>
                <c:pt idx="1635">
                  <c:v>0.5522569444444444</c:v>
                </c:pt>
                <c:pt idx="1636">
                  <c:v>0.55226851851851855</c:v>
                </c:pt>
                <c:pt idx="1637">
                  <c:v>0.55228009259259259</c:v>
                </c:pt>
                <c:pt idx="1638">
                  <c:v>0.55229166666666674</c:v>
                </c:pt>
                <c:pt idx="1639">
                  <c:v>0.55230324074074078</c:v>
                </c:pt>
                <c:pt idx="1640">
                  <c:v>0.55231481481481481</c:v>
                </c:pt>
                <c:pt idx="1641">
                  <c:v>0.55232638888888885</c:v>
                </c:pt>
                <c:pt idx="1642">
                  <c:v>0.55233796296296289</c:v>
                </c:pt>
                <c:pt idx="1643">
                  <c:v>0.55234953703703704</c:v>
                </c:pt>
                <c:pt idx="1644">
                  <c:v>0.55236111111111108</c:v>
                </c:pt>
                <c:pt idx="1645">
                  <c:v>0.55237268518518523</c:v>
                </c:pt>
                <c:pt idx="1646">
                  <c:v>0.55238425925925927</c:v>
                </c:pt>
                <c:pt idx="1647">
                  <c:v>0.55239583333333331</c:v>
                </c:pt>
                <c:pt idx="1648">
                  <c:v>0.55240740740740735</c:v>
                </c:pt>
                <c:pt idx="1649">
                  <c:v>0.5524189814814815</c:v>
                </c:pt>
                <c:pt idx="1650">
                  <c:v>0.55243055555555554</c:v>
                </c:pt>
                <c:pt idx="1651">
                  <c:v>0.55244212962962969</c:v>
                </c:pt>
                <c:pt idx="1652">
                  <c:v>0.55245370370370372</c:v>
                </c:pt>
                <c:pt idx="1653">
                  <c:v>0.55246527777777776</c:v>
                </c:pt>
                <c:pt idx="1654">
                  <c:v>0.5524768518518518</c:v>
                </c:pt>
                <c:pt idx="1655">
                  <c:v>0.55248842592592595</c:v>
                </c:pt>
                <c:pt idx="1656">
                  <c:v>0.55249999999999999</c:v>
                </c:pt>
                <c:pt idx="1657">
                  <c:v>0.55251157407407414</c:v>
                </c:pt>
                <c:pt idx="1658">
                  <c:v>0.55252314814814818</c:v>
                </c:pt>
                <c:pt idx="1659">
                  <c:v>0.55253472222222222</c:v>
                </c:pt>
                <c:pt idx="1660">
                  <c:v>0.55254629629629626</c:v>
                </c:pt>
                <c:pt idx="1661">
                  <c:v>0.5525578703703703</c:v>
                </c:pt>
                <c:pt idx="1662">
                  <c:v>0.55256944444444445</c:v>
                </c:pt>
                <c:pt idx="1663">
                  <c:v>0.55258101851851849</c:v>
                </c:pt>
                <c:pt idx="1664">
                  <c:v>0.55259259259259264</c:v>
                </c:pt>
                <c:pt idx="1665">
                  <c:v>0.55260416666666667</c:v>
                </c:pt>
                <c:pt idx="1666">
                  <c:v>0.55261574074074071</c:v>
                </c:pt>
                <c:pt idx="1667">
                  <c:v>0.55262731481481475</c:v>
                </c:pt>
                <c:pt idx="1668">
                  <c:v>0.5526388888888889</c:v>
                </c:pt>
                <c:pt idx="1669">
                  <c:v>0.55265046296296294</c:v>
                </c:pt>
                <c:pt idx="1670">
                  <c:v>0.55266203703703709</c:v>
                </c:pt>
                <c:pt idx="1671">
                  <c:v>0.55267361111111113</c:v>
                </c:pt>
                <c:pt idx="1672">
                  <c:v>0.55268518518518517</c:v>
                </c:pt>
                <c:pt idx="1673">
                  <c:v>0.55269675925925921</c:v>
                </c:pt>
                <c:pt idx="1674">
                  <c:v>0.55270833333333336</c:v>
                </c:pt>
                <c:pt idx="1675">
                  <c:v>0.5527199074074074</c:v>
                </c:pt>
                <c:pt idx="1676">
                  <c:v>0.55273148148148155</c:v>
                </c:pt>
                <c:pt idx="1677">
                  <c:v>0.55274305555555558</c:v>
                </c:pt>
                <c:pt idx="1678">
                  <c:v>0.55275462962962962</c:v>
                </c:pt>
                <c:pt idx="1679">
                  <c:v>0.55276620370370366</c:v>
                </c:pt>
                <c:pt idx="1680">
                  <c:v>0.55277777777777781</c:v>
                </c:pt>
                <c:pt idx="1681">
                  <c:v>0.55278935185185185</c:v>
                </c:pt>
                <c:pt idx="1682">
                  <c:v>0.552800925925926</c:v>
                </c:pt>
                <c:pt idx="1683">
                  <c:v>0.55281250000000004</c:v>
                </c:pt>
                <c:pt idx="1684">
                  <c:v>0.55282407407407408</c:v>
                </c:pt>
                <c:pt idx="1685">
                  <c:v>0.55283564814814812</c:v>
                </c:pt>
                <c:pt idx="1686">
                  <c:v>0.55284722222222216</c:v>
                </c:pt>
                <c:pt idx="1687">
                  <c:v>0.55285879629629631</c:v>
                </c:pt>
                <c:pt idx="1688">
                  <c:v>0.55287037037037035</c:v>
                </c:pt>
                <c:pt idx="1689">
                  <c:v>0.5528819444444445</c:v>
                </c:pt>
                <c:pt idx="1690">
                  <c:v>0.55289351851851853</c:v>
                </c:pt>
                <c:pt idx="1691">
                  <c:v>0.55290509259259257</c:v>
                </c:pt>
                <c:pt idx="1692">
                  <c:v>0.55291666666666661</c:v>
                </c:pt>
                <c:pt idx="1693">
                  <c:v>0.55292824074074076</c:v>
                </c:pt>
                <c:pt idx="1694">
                  <c:v>0.5529398148148148</c:v>
                </c:pt>
                <c:pt idx="1695">
                  <c:v>0.55295138888888895</c:v>
                </c:pt>
                <c:pt idx="1696">
                  <c:v>0.55296296296296299</c:v>
                </c:pt>
                <c:pt idx="1697">
                  <c:v>0.55297453703703703</c:v>
                </c:pt>
                <c:pt idx="1698">
                  <c:v>0.55298611111111107</c:v>
                </c:pt>
                <c:pt idx="1699">
                  <c:v>0.55299768518518522</c:v>
                </c:pt>
                <c:pt idx="1700">
                  <c:v>0.55300925925925926</c:v>
                </c:pt>
                <c:pt idx="1701">
                  <c:v>0.55302083333333341</c:v>
                </c:pt>
                <c:pt idx="1702">
                  <c:v>0.55303240740740744</c:v>
                </c:pt>
                <c:pt idx="1703">
                  <c:v>0.55304398148148148</c:v>
                </c:pt>
                <c:pt idx="1704">
                  <c:v>0.55305555555555552</c:v>
                </c:pt>
                <c:pt idx="1705">
                  <c:v>0.55306712962962956</c:v>
                </c:pt>
                <c:pt idx="1706">
                  <c:v>0.55307870370370371</c:v>
                </c:pt>
                <c:pt idx="1707">
                  <c:v>0.55309027777777775</c:v>
                </c:pt>
                <c:pt idx="1708">
                  <c:v>0.5531018518518519</c:v>
                </c:pt>
                <c:pt idx="1709">
                  <c:v>0.55311342592592594</c:v>
                </c:pt>
                <c:pt idx="1710">
                  <c:v>0.55312499999999998</c:v>
                </c:pt>
                <c:pt idx="1711">
                  <c:v>0.55313657407407402</c:v>
                </c:pt>
                <c:pt idx="1712">
                  <c:v>0.55314814814814817</c:v>
                </c:pt>
                <c:pt idx="1713">
                  <c:v>0.55315972222222221</c:v>
                </c:pt>
                <c:pt idx="1714">
                  <c:v>0.55317129629629636</c:v>
                </c:pt>
                <c:pt idx="1715">
                  <c:v>0.55318287037037039</c:v>
                </c:pt>
                <c:pt idx="1716">
                  <c:v>0.55319444444444443</c:v>
                </c:pt>
                <c:pt idx="1717">
                  <c:v>0.55320601851851847</c:v>
                </c:pt>
                <c:pt idx="1718">
                  <c:v>0.55321759259259262</c:v>
                </c:pt>
                <c:pt idx="1719">
                  <c:v>0.55322916666666666</c:v>
                </c:pt>
                <c:pt idx="1720">
                  <c:v>0.55324074074074081</c:v>
                </c:pt>
                <c:pt idx="1721">
                  <c:v>0.55325231481481485</c:v>
                </c:pt>
                <c:pt idx="1722">
                  <c:v>0.55326388888888889</c:v>
                </c:pt>
                <c:pt idx="1723">
                  <c:v>0.55327546296296293</c:v>
                </c:pt>
                <c:pt idx="1724">
                  <c:v>0.55328703703703697</c:v>
                </c:pt>
                <c:pt idx="1725">
                  <c:v>0.55329861111111112</c:v>
                </c:pt>
                <c:pt idx="1726">
                  <c:v>0.55331018518518515</c:v>
                </c:pt>
                <c:pt idx="1727">
                  <c:v>0.5533217592592593</c:v>
                </c:pt>
                <c:pt idx="1728">
                  <c:v>0.55333333333333334</c:v>
                </c:pt>
                <c:pt idx="1729">
                  <c:v>0.55334490740740738</c:v>
                </c:pt>
                <c:pt idx="1730">
                  <c:v>0.55335648148148142</c:v>
                </c:pt>
                <c:pt idx="1731">
                  <c:v>0.55336805555555557</c:v>
                </c:pt>
                <c:pt idx="1732">
                  <c:v>0.55337962962962961</c:v>
                </c:pt>
                <c:pt idx="1733">
                  <c:v>0.55339120370370376</c:v>
                </c:pt>
                <c:pt idx="1734">
                  <c:v>0.5534027777777778</c:v>
                </c:pt>
                <c:pt idx="1735">
                  <c:v>0.55341435185185184</c:v>
                </c:pt>
                <c:pt idx="1736">
                  <c:v>0.55342592592592588</c:v>
                </c:pt>
                <c:pt idx="1737">
                  <c:v>0.55343750000000003</c:v>
                </c:pt>
                <c:pt idx="1738">
                  <c:v>0.55344907407407407</c:v>
                </c:pt>
                <c:pt idx="1739">
                  <c:v>0.55346064814814822</c:v>
                </c:pt>
                <c:pt idx="1740">
                  <c:v>0.55347222222222225</c:v>
                </c:pt>
                <c:pt idx="1741">
                  <c:v>0.55348379629629629</c:v>
                </c:pt>
                <c:pt idx="1742">
                  <c:v>0.55349537037037033</c:v>
                </c:pt>
                <c:pt idx="1743">
                  <c:v>0.55350694444444448</c:v>
                </c:pt>
                <c:pt idx="1744">
                  <c:v>0.55351851851851852</c:v>
                </c:pt>
                <c:pt idx="1745">
                  <c:v>0.55353009259259256</c:v>
                </c:pt>
                <c:pt idx="1746">
                  <c:v>0.55354166666666671</c:v>
                </c:pt>
                <c:pt idx="1747">
                  <c:v>0.55355324074074075</c:v>
                </c:pt>
                <c:pt idx="1748">
                  <c:v>0.55356481481481479</c:v>
                </c:pt>
                <c:pt idx="1749">
                  <c:v>0.55357638888888883</c:v>
                </c:pt>
                <c:pt idx="1750">
                  <c:v>0.55358796296296298</c:v>
                </c:pt>
                <c:pt idx="1751">
                  <c:v>0.55359953703703701</c:v>
                </c:pt>
                <c:pt idx="1752">
                  <c:v>0.55361111111111116</c:v>
                </c:pt>
                <c:pt idx="1753">
                  <c:v>0.5536226851851852</c:v>
                </c:pt>
                <c:pt idx="1754">
                  <c:v>0.55363425925925924</c:v>
                </c:pt>
                <c:pt idx="1755">
                  <c:v>0.55364583333333328</c:v>
                </c:pt>
                <c:pt idx="1756">
                  <c:v>0.55365740740740743</c:v>
                </c:pt>
                <c:pt idx="1757">
                  <c:v>0.55366898148148147</c:v>
                </c:pt>
                <c:pt idx="1758">
                  <c:v>0.55368055555555562</c:v>
                </c:pt>
                <c:pt idx="1759">
                  <c:v>0.55369212962962966</c:v>
                </c:pt>
                <c:pt idx="1760">
                  <c:v>0.5537037037037037</c:v>
                </c:pt>
                <c:pt idx="1761">
                  <c:v>0.55371527777777774</c:v>
                </c:pt>
                <c:pt idx="1762">
                  <c:v>0.55372685185185189</c:v>
                </c:pt>
                <c:pt idx="1763">
                  <c:v>0.55373842592592593</c:v>
                </c:pt>
                <c:pt idx="1764">
                  <c:v>0.55374999999999996</c:v>
                </c:pt>
                <c:pt idx="1765">
                  <c:v>0.55376157407407411</c:v>
                </c:pt>
                <c:pt idx="1766">
                  <c:v>0.55377314814814815</c:v>
                </c:pt>
                <c:pt idx="1767">
                  <c:v>0.55378472222222219</c:v>
                </c:pt>
                <c:pt idx="1768">
                  <c:v>0.55379629629629623</c:v>
                </c:pt>
                <c:pt idx="1769">
                  <c:v>0.55380787037037038</c:v>
                </c:pt>
                <c:pt idx="1770">
                  <c:v>0.55381944444444442</c:v>
                </c:pt>
                <c:pt idx="1771">
                  <c:v>0.55383101851851857</c:v>
                </c:pt>
                <c:pt idx="1772">
                  <c:v>0.55384259259259261</c:v>
                </c:pt>
                <c:pt idx="1773">
                  <c:v>0.55385416666666665</c:v>
                </c:pt>
                <c:pt idx="1774">
                  <c:v>0.55386574074074069</c:v>
                </c:pt>
                <c:pt idx="1775">
                  <c:v>0.55387731481481484</c:v>
                </c:pt>
                <c:pt idx="1776">
                  <c:v>0.55388888888888888</c:v>
                </c:pt>
                <c:pt idx="1777">
                  <c:v>0.55390046296296302</c:v>
                </c:pt>
                <c:pt idx="1778">
                  <c:v>0.55391203703703706</c:v>
                </c:pt>
                <c:pt idx="1779">
                  <c:v>0.5539236111111111</c:v>
                </c:pt>
                <c:pt idx="1780">
                  <c:v>0.55393518518518514</c:v>
                </c:pt>
                <c:pt idx="1781">
                  <c:v>0.55394675925925929</c:v>
                </c:pt>
                <c:pt idx="1782">
                  <c:v>0.55395833333333333</c:v>
                </c:pt>
                <c:pt idx="1783">
                  <c:v>0.55396990740740737</c:v>
                </c:pt>
                <c:pt idx="1784">
                  <c:v>0.55398148148148152</c:v>
                </c:pt>
                <c:pt idx="1785">
                  <c:v>0.55399305555555556</c:v>
                </c:pt>
                <c:pt idx="1786">
                  <c:v>0.5540046296296296</c:v>
                </c:pt>
                <c:pt idx="1787">
                  <c:v>0.55401620370370364</c:v>
                </c:pt>
                <c:pt idx="1788">
                  <c:v>0.55402777777777779</c:v>
                </c:pt>
                <c:pt idx="1789">
                  <c:v>0.55403935185185182</c:v>
                </c:pt>
                <c:pt idx="1790">
                  <c:v>0.55405092592592597</c:v>
                </c:pt>
                <c:pt idx="1791">
                  <c:v>0.55406250000000001</c:v>
                </c:pt>
                <c:pt idx="1792">
                  <c:v>0.55407407407407405</c:v>
                </c:pt>
                <c:pt idx="1793">
                  <c:v>0.55408564814814809</c:v>
                </c:pt>
                <c:pt idx="1794">
                  <c:v>0.55409722222222224</c:v>
                </c:pt>
                <c:pt idx="1795">
                  <c:v>0.55410879629629628</c:v>
                </c:pt>
                <c:pt idx="1796">
                  <c:v>0.55412037037037043</c:v>
                </c:pt>
                <c:pt idx="1797">
                  <c:v>0.55413194444444447</c:v>
                </c:pt>
                <c:pt idx="1798">
                  <c:v>0.55414351851851851</c:v>
                </c:pt>
                <c:pt idx="1799">
                  <c:v>0.55415509259259255</c:v>
                </c:pt>
                <c:pt idx="1800">
                  <c:v>0.5541666666666667</c:v>
                </c:pt>
                <c:pt idx="1801">
                  <c:v>0.55417824074074074</c:v>
                </c:pt>
                <c:pt idx="1802">
                  <c:v>0.55418981481481489</c:v>
                </c:pt>
                <c:pt idx="1803">
                  <c:v>0.55420138888888892</c:v>
                </c:pt>
                <c:pt idx="1804">
                  <c:v>0.55421296296296296</c:v>
                </c:pt>
                <c:pt idx="1805">
                  <c:v>0.554224537037037</c:v>
                </c:pt>
                <c:pt idx="1806">
                  <c:v>0.55423611111111104</c:v>
                </c:pt>
                <c:pt idx="1807">
                  <c:v>0.55424768518518519</c:v>
                </c:pt>
                <c:pt idx="1808">
                  <c:v>0.55425925925925923</c:v>
                </c:pt>
                <c:pt idx="1809">
                  <c:v>0.55427083333333338</c:v>
                </c:pt>
                <c:pt idx="1810">
                  <c:v>0.55428240740740742</c:v>
                </c:pt>
                <c:pt idx="1811">
                  <c:v>0.55429398148148146</c:v>
                </c:pt>
                <c:pt idx="1812">
                  <c:v>0.5543055555555555</c:v>
                </c:pt>
                <c:pt idx="1813">
                  <c:v>0.55431712962962965</c:v>
                </c:pt>
                <c:pt idx="1814">
                  <c:v>0.55432870370370368</c:v>
                </c:pt>
                <c:pt idx="1815">
                  <c:v>0.55434027777777783</c:v>
                </c:pt>
                <c:pt idx="1816">
                  <c:v>0.55435185185185187</c:v>
                </c:pt>
                <c:pt idx="1817">
                  <c:v>0.55436342592592591</c:v>
                </c:pt>
                <c:pt idx="1818">
                  <c:v>0.55437499999999995</c:v>
                </c:pt>
                <c:pt idx="1819">
                  <c:v>0.5543865740740741</c:v>
                </c:pt>
                <c:pt idx="1820">
                  <c:v>0.55439814814814814</c:v>
                </c:pt>
                <c:pt idx="1821">
                  <c:v>0.55440972222222229</c:v>
                </c:pt>
                <c:pt idx="1822">
                  <c:v>0.55442129629629633</c:v>
                </c:pt>
                <c:pt idx="1823">
                  <c:v>0.55443287037037037</c:v>
                </c:pt>
                <c:pt idx="1824">
                  <c:v>0.55444444444444441</c:v>
                </c:pt>
                <c:pt idx="1825">
                  <c:v>0.55445601851851845</c:v>
                </c:pt>
                <c:pt idx="1826">
                  <c:v>0.5544675925925926</c:v>
                </c:pt>
                <c:pt idx="1827">
                  <c:v>0.55447916666666663</c:v>
                </c:pt>
                <c:pt idx="1828">
                  <c:v>0.55449074074074078</c:v>
                </c:pt>
                <c:pt idx="1829">
                  <c:v>0.55450231481481482</c:v>
                </c:pt>
                <c:pt idx="1830">
                  <c:v>0.55451388888888886</c:v>
                </c:pt>
                <c:pt idx="1831">
                  <c:v>0.5545254629629629</c:v>
                </c:pt>
                <c:pt idx="1832">
                  <c:v>0.55453703703703705</c:v>
                </c:pt>
                <c:pt idx="1833">
                  <c:v>0.55454861111111109</c:v>
                </c:pt>
                <c:pt idx="1834">
                  <c:v>0.55456018518518524</c:v>
                </c:pt>
                <c:pt idx="1835">
                  <c:v>0.55457175925925928</c:v>
                </c:pt>
                <c:pt idx="1836">
                  <c:v>0.55458333333333332</c:v>
                </c:pt>
                <c:pt idx="1837">
                  <c:v>0.55459490740740736</c:v>
                </c:pt>
                <c:pt idx="1838">
                  <c:v>0.55460648148148151</c:v>
                </c:pt>
                <c:pt idx="1839">
                  <c:v>0.55461805555555554</c:v>
                </c:pt>
                <c:pt idx="1840">
                  <c:v>0.55462962962962969</c:v>
                </c:pt>
                <c:pt idx="1841">
                  <c:v>0.55464120370370373</c:v>
                </c:pt>
                <c:pt idx="1842">
                  <c:v>0.55465277777777777</c:v>
                </c:pt>
                <c:pt idx="1843">
                  <c:v>0.55466435185185181</c:v>
                </c:pt>
                <c:pt idx="1844">
                  <c:v>0.55467592592592596</c:v>
                </c:pt>
                <c:pt idx="1845">
                  <c:v>0.5546875</c:v>
                </c:pt>
                <c:pt idx="1846">
                  <c:v>0.55469907407407404</c:v>
                </c:pt>
                <c:pt idx="1847">
                  <c:v>0.55471064814814819</c:v>
                </c:pt>
                <c:pt idx="1848">
                  <c:v>0.55472222222222223</c:v>
                </c:pt>
                <c:pt idx="1849">
                  <c:v>0.55473379629629627</c:v>
                </c:pt>
                <c:pt idx="1850">
                  <c:v>0.55474537037037031</c:v>
                </c:pt>
                <c:pt idx="1851">
                  <c:v>0.55475694444444446</c:v>
                </c:pt>
                <c:pt idx="1852">
                  <c:v>0.55476851851851849</c:v>
                </c:pt>
                <c:pt idx="1853">
                  <c:v>0.55478009259259264</c:v>
                </c:pt>
                <c:pt idx="1854">
                  <c:v>0.55479166666666668</c:v>
                </c:pt>
                <c:pt idx="1855">
                  <c:v>0.55480324074074072</c:v>
                </c:pt>
                <c:pt idx="1856">
                  <c:v>0.55481481481481476</c:v>
                </c:pt>
                <c:pt idx="1857">
                  <c:v>0.55482638888888891</c:v>
                </c:pt>
                <c:pt idx="1858">
                  <c:v>0.55483796296296295</c:v>
                </c:pt>
                <c:pt idx="1859">
                  <c:v>0.5548495370370371</c:v>
                </c:pt>
                <c:pt idx="1860">
                  <c:v>0.55486111111111114</c:v>
                </c:pt>
                <c:pt idx="1861">
                  <c:v>0.55487268518518518</c:v>
                </c:pt>
                <c:pt idx="1862">
                  <c:v>0.55488425925925922</c:v>
                </c:pt>
                <c:pt idx="1863">
                  <c:v>0.55489583333333337</c:v>
                </c:pt>
                <c:pt idx="1864">
                  <c:v>0.5549074074074074</c:v>
                </c:pt>
                <c:pt idx="1865">
                  <c:v>0.55491898148148155</c:v>
                </c:pt>
                <c:pt idx="1866">
                  <c:v>0.55493055555555559</c:v>
                </c:pt>
                <c:pt idx="1867">
                  <c:v>0.55494212962962963</c:v>
                </c:pt>
                <c:pt idx="1868">
                  <c:v>0.55495370370370367</c:v>
                </c:pt>
                <c:pt idx="1869">
                  <c:v>0.55496527777777771</c:v>
                </c:pt>
                <c:pt idx="1870">
                  <c:v>0.55497685185185186</c:v>
                </c:pt>
                <c:pt idx="1871">
                  <c:v>0.5549884259259259</c:v>
                </c:pt>
                <c:pt idx="1872">
                  <c:v>0.55500000000000005</c:v>
                </c:pt>
                <c:pt idx="1873">
                  <c:v>0.55501157407407409</c:v>
                </c:pt>
                <c:pt idx="1874">
                  <c:v>0.55502314814814813</c:v>
                </c:pt>
                <c:pt idx="1875">
                  <c:v>0.55503472222222217</c:v>
                </c:pt>
                <c:pt idx="1876">
                  <c:v>0.55504629629629632</c:v>
                </c:pt>
                <c:pt idx="1877">
                  <c:v>0.55505787037037035</c:v>
                </c:pt>
                <c:pt idx="1878">
                  <c:v>0.5550694444444445</c:v>
                </c:pt>
                <c:pt idx="1879">
                  <c:v>0.55508101851851854</c:v>
                </c:pt>
                <c:pt idx="1880">
                  <c:v>0.55509259259259258</c:v>
                </c:pt>
                <c:pt idx="1881">
                  <c:v>0.55510416666666662</c:v>
                </c:pt>
                <c:pt idx="1882">
                  <c:v>0.55511574074074077</c:v>
                </c:pt>
                <c:pt idx="1883">
                  <c:v>0.55512731481481481</c:v>
                </c:pt>
                <c:pt idx="1884">
                  <c:v>0.55513888888888896</c:v>
                </c:pt>
                <c:pt idx="1885">
                  <c:v>0.555150462962963</c:v>
                </c:pt>
                <c:pt idx="1886">
                  <c:v>0.55516203703703704</c:v>
                </c:pt>
                <c:pt idx="1887">
                  <c:v>0.55517361111111108</c:v>
                </c:pt>
                <c:pt idx="1888">
                  <c:v>0.55518518518518511</c:v>
                </c:pt>
                <c:pt idx="1889">
                  <c:v>0.55519675925925926</c:v>
                </c:pt>
                <c:pt idx="1890">
                  <c:v>0.5552083333333333</c:v>
                </c:pt>
                <c:pt idx="1891">
                  <c:v>0.55521990740740745</c:v>
                </c:pt>
                <c:pt idx="1892">
                  <c:v>0.55523148148148149</c:v>
                </c:pt>
                <c:pt idx="1893">
                  <c:v>0.55524305555555553</c:v>
                </c:pt>
                <c:pt idx="1894">
                  <c:v>0.55525462962962957</c:v>
                </c:pt>
                <c:pt idx="1895">
                  <c:v>0.55526620370370372</c:v>
                </c:pt>
                <c:pt idx="1896">
                  <c:v>0.55527777777777776</c:v>
                </c:pt>
                <c:pt idx="1897">
                  <c:v>0.55528935185185191</c:v>
                </c:pt>
                <c:pt idx="1898">
                  <c:v>0.55530092592592595</c:v>
                </c:pt>
                <c:pt idx="1899">
                  <c:v>0.55531249999999999</c:v>
                </c:pt>
                <c:pt idx="1900">
                  <c:v>0.55532407407407403</c:v>
                </c:pt>
                <c:pt idx="1901">
                  <c:v>0.55533564814814818</c:v>
                </c:pt>
                <c:pt idx="1902">
                  <c:v>0.55534722222222221</c:v>
                </c:pt>
                <c:pt idx="1903">
                  <c:v>0.55535879629629636</c:v>
                </c:pt>
                <c:pt idx="1904">
                  <c:v>0.5553703703703704</c:v>
                </c:pt>
                <c:pt idx="1905">
                  <c:v>0.55538194444444444</c:v>
                </c:pt>
                <c:pt idx="1906">
                  <c:v>0.55539351851851848</c:v>
                </c:pt>
                <c:pt idx="1907">
                  <c:v>0.55540509259259263</c:v>
                </c:pt>
                <c:pt idx="1908">
                  <c:v>0.55541666666666667</c:v>
                </c:pt>
                <c:pt idx="1909">
                  <c:v>0.55542824074074071</c:v>
                </c:pt>
                <c:pt idx="1910">
                  <c:v>0.55543981481481486</c:v>
                </c:pt>
                <c:pt idx="1911">
                  <c:v>0.5554513888888889</c:v>
                </c:pt>
                <c:pt idx="1912">
                  <c:v>0.55546296296296294</c:v>
                </c:pt>
                <c:pt idx="1913">
                  <c:v>0.55547453703703698</c:v>
                </c:pt>
                <c:pt idx="1914">
                  <c:v>0.55548611111111112</c:v>
                </c:pt>
                <c:pt idx="1915">
                  <c:v>0.55549768518518516</c:v>
                </c:pt>
                <c:pt idx="1916">
                  <c:v>0.55550925925925931</c:v>
                </c:pt>
                <c:pt idx="1917">
                  <c:v>0.55552083333333335</c:v>
                </c:pt>
                <c:pt idx="1918">
                  <c:v>0.55553240740740739</c:v>
                </c:pt>
                <c:pt idx="1919">
                  <c:v>0.55554398148148143</c:v>
                </c:pt>
                <c:pt idx="1920">
                  <c:v>0.55555555555555558</c:v>
                </c:pt>
                <c:pt idx="1921">
                  <c:v>0.55556712962962962</c:v>
                </c:pt>
                <c:pt idx="1922">
                  <c:v>0.55557870370370377</c:v>
                </c:pt>
                <c:pt idx="1923">
                  <c:v>0.55559027777777781</c:v>
                </c:pt>
                <c:pt idx="1924">
                  <c:v>0.55560185185185185</c:v>
                </c:pt>
                <c:pt idx="1925">
                  <c:v>0.55561342592592589</c:v>
                </c:pt>
                <c:pt idx="1926">
                  <c:v>0.55562500000000004</c:v>
                </c:pt>
                <c:pt idx="1927">
                  <c:v>0.55563657407407407</c:v>
                </c:pt>
                <c:pt idx="1928">
                  <c:v>0.55564814814814811</c:v>
                </c:pt>
                <c:pt idx="1929">
                  <c:v>0.55565972222222226</c:v>
                </c:pt>
                <c:pt idx="1930">
                  <c:v>0.5556712962962963</c:v>
                </c:pt>
                <c:pt idx="1931">
                  <c:v>0.55568287037037034</c:v>
                </c:pt>
                <c:pt idx="1932">
                  <c:v>0.55569444444444438</c:v>
                </c:pt>
                <c:pt idx="1933">
                  <c:v>0.55570601851851853</c:v>
                </c:pt>
                <c:pt idx="1934">
                  <c:v>0.55571759259259257</c:v>
                </c:pt>
                <c:pt idx="1935">
                  <c:v>0.55572916666666672</c:v>
                </c:pt>
                <c:pt idx="1936">
                  <c:v>0.55574074074074076</c:v>
                </c:pt>
                <c:pt idx="1937">
                  <c:v>0.5557523148148148</c:v>
                </c:pt>
                <c:pt idx="1938">
                  <c:v>0.55576388888888884</c:v>
                </c:pt>
                <c:pt idx="1939">
                  <c:v>0.55577546296296299</c:v>
                </c:pt>
                <c:pt idx="1940">
                  <c:v>0.55578703703703702</c:v>
                </c:pt>
                <c:pt idx="1941">
                  <c:v>0.55579861111111117</c:v>
                </c:pt>
                <c:pt idx="1942">
                  <c:v>0.55581018518518521</c:v>
                </c:pt>
                <c:pt idx="1943">
                  <c:v>0.55582175925925925</c:v>
                </c:pt>
                <c:pt idx="1944">
                  <c:v>0.55583333333333329</c:v>
                </c:pt>
                <c:pt idx="1945">
                  <c:v>0.55584490740740744</c:v>
                </c:pt>
                <c:pt idx="1946">
                  <c:v>0.55585648148148148</c:v>
                </c:pt>
                <c:pt idx="1947">
                  <c:v>0.55586805555555552</c:v>
                </c:pt>
                <c:pt idx="1948">
                  <c:v>0.55587962962962967</c:v>
                </c:pt>
                <c:pt idx="1949">
                  <c:v>0.55589120370370371</c:v>
                </c:pt>
                <c:pt idx="1950">
                  <c:v>0.55590277777777775</c:v>
                </c:pt>
                <c:pt idx="1951">
                  <c:v>0.55591435185185178</c:v>
                </c:pt>
                <c:pt idx="1952">
                  <c:v>0.55592592592592593</c:v>
                </c:pt>
                <c:pt idx="1953">
                  <c:v>0.55593749999999997</c:v>
                </c:pt>
                <c:pt idx="1954">
                  <c:v>0.55594907407407412</c:v>
                </c:pt>
                <c:pt idx="1955">
                  <c:v>0.55596064814814816</c:v>
                </c:pt>
                <c:pt idx="1956">
                  <c:v>0.5559722222222222</c:v>
                </c:pt>
                <c:pt idx="1957">
                  <c:v>0.55598379629629624</c:v>
                </c:pt>
                <c:pt idx="1958">
                  <c:v>0.55599537037037039</c:v>
                </c:pt>
                <c:pt idx="1959">
                  <c:v>0.55600694444444443</c:v>
                </c:pt>
                <c:pt idx="1960">
                  <c:v>0.55601851851851858</c:v>
                </c:pt>
                <c:pt idx="1961">
                  <c:v>0.55603009259259262</c:v>
                </c:pt>
                <c:pt idx="1962">
                  <c:v>0.55604166666666666</c:v>
                </c:pt>
                <c:pt idx="1963">
                  <c:v>0.5560532407407407</c:v>
                </c:pt>
                <c:pt idx="1964">
                  <c:v>0.55606481481481485</c:v>
                </c:pt>
                <c:pt idx="1965">
                  <c:v>0.55607638888888888</c:v>
                </c:pt>
                <c:pt idx="1966">
                  <c:v>0.55608796296296303</c:v>
                </c:pt>
                <c:pt idx="1967">
                  <c:v>0.55609953703703707</c:v>
                </c:pt>
                <c:pt idx="1968">
                  <c:v>0.55611111111111111</c:v>
                </c:pt>
                <c:pt idx="1969">
                  <c:v>0.55612268518518515</c:v>
                </c:pt>
                <c:pt idx="1970">
                  <c:v>0.55613425925925919</c:v>
                </c:pt>
                <c:pt idx="1971">
                  <c:v>0.55614583333333334</c:v>
                </c:pt>
                <c:pt idx="1972">
                  <c:v>0.55615740740740738</c:v>
                </c:pt>
                <c:pt idx="1973">
                  <c:v>0.55616898148148153</c:v>
                </c:pt>
                <c:pt idx="1974">
                  <c:v>0.55618055555555557</c:v>
                </c:pt>
                <c:pt idx="1975">
                  <c:v>0.55619212962962961</c:v>
                </c:pt>
                <c:pt idx="1976">
                  <c:v>0.55620370370370364</c:v>
                </c:pt>
                <c:pt idx="1977">
                  <c:v>0.55621527777777779</c:v>
                </c:pt>
                <c:pt idx="1978">
                  <c:v>0.55622685185185183</c:v>
                </c:pt>
                <c:pt idx="1979">
                  <c:v>0.55623842592592598</c:v>
                </c:pt>
                <c:pt idx="1980">
                  <c:v>0.55625000000000002</c:v>
                </c:pt>
                <c:pt idx="1981">
                  <c:v>0.55626157407407406</c:v>
                </c:pt>
                <c:pt idx="1982">
                  <c:v>0.5562731481481481</c:v>
                </c:pt>
                <c:pt idx="1983">
                  <c:v>0.55628472222222225</c:v>
                </c:pt>
                <c:pt idx="1984">
                  <c:v>0.55629629629629629</c:v>
                </c:pt>
                <c:pt idx="1985">
                  <c:v>0.55630787037037044</c:v>
                </c:pt>
                <c:pt idx="1986">
                  <c:v>0.55631944444444448</c:v>
                </c:pt>
                <c:pt idx="1987">
                  <c:v>0.55633101851851852</c:v>
                </c:pt>
                <c:pt idx="1988">
                  <c:v>0.55634259259259256</c:v>
                </c:pt>
                <c:pt idx="1989">
                  <c:v>0.55635416666666659</c:v>
                </c:pt>
                <c:pt idx="1990">
                  <c:v>0.55636574074074074</c:v>
                </c:pt>
                <c:pt idx="1991">
                  <c:v>0.55637731481481478</c:v>
                </c:pt>
                <c:pt idx="1992">
                  <c:v>0.55638888888888893</c:v>
                </c:pt>
                <c:pt idx="1993">
                  <c:v>0.55640046296296297</c:v>
                </c:pt>
                <c:pt idx="1994">
                  <c:v>0.55641203703703701</c:v>
                </c:pt>
                <c:pt idx="1995">
                  <c:v>0.55642361111111105</c:v>
                </c:pt>
                <c:pt idx="1996">
                  <c:v>0.5564351851851852</c:v>
                </c:pt>
                <c:pt idx="1997">
                  <c:v>0.55644675925925924</c:v>
                </c:pt>
                <c:pt idx="1998">
                  <c:v>0.55645833333333339</c:v>
                </c:pt>
                <c:pt idx="1999">
                  <c:v>0.55646990740740743</c:v>
                </c:pt>
                <c:pt idx="2000">
                  <c:v>0.55648148148148147</c:v>
                </c:pt>
                <c:pt idx="2001">
                  <c:v>0.5564930555555555</c:v>
                </c:pt>
                <c:pt idx="2002">
                  <c:v>0.55650462962962965</c:v>
                </c:pt>
                <c:pt idx="2003">
                  <c:v>0.55651620370370369</c:v>
                </c:pt>
                <c:pt idx="2004">
                  <c:v>0.55652777777777784</c:v>
                </c:pt>
                <c:pt idx="2005">
                  <c:v>0.55653935185185188</c:v>
                </c:pt>
                <c:pt idx="2006">
                  <c:v>0.55655092592592592</c:v>
                </c:pt>
                <c:pt idx="2007">
                  <c:v>0.55656249999999996</c:v>
                </c:pt>
                <c:pt idx="2008">
                  <c:v>0.556574074074074</c:v>
                </c:pt>
                <c:pt idx="2009">
                  <c:v>0.55658564814814815</c:v>
                </c:pt>
                <c:pt idx="2010">
                  <c:v>0.55659722222222219</c:v>
                </c:pt>
                <c:pt idx="2011">
                  <c:v>0.55660879629629634</c:v>
                </c:pt>
                <c:pt idx="2012">
                  <c:v>0.55662037037037038</c:v>
                </c:pt>
                <c:pt idx="2013">
                  <c:v>0.55663194444444442</c:v>
                </c:pt>
                <c:pt idx="2014">
                  <c:v>0.55664351851851845</c:v>
                </c:pt>
                <c:pt idx="2015">
                  <c:v>0.5566550925925926</c:v>
                </c:pt>
                <c:pt idx="2016">
                  <c:v>0.55666666666666664</c:v>
                </c:pt>
                <c:pt idx="2017">
                  <c:v>0.55667824074074079</c:v>
                </c:pt>
                <c:pt idx="2018">
                  <c:v>0.55668981481481483</c:v>
                </c:pt>
                <c:pt idx="2019">
                  <c:v>0.55670138888888887</c:v>
                </c:pt>
                <c:pt idx="2020">
                  <c:v>0.55671296296296291</c:v>
                </c:pt>
                <c:pt idx="2021">
                  <c:v>0.55672453703703706</c:v>
                </c:pt>
                <c:pt idx="2022">
                  <c:v>0.5567361111111111</c:v>
                </c:pt>
                <c:pt idx="2023">
                  <c:v>0.55674768518518525</c:v>
                </c:pt>
                <c:pt idx="2024">
                  <c:v>0.55675925925925929</c:v>
                </c:pt>
                <c:pt idx="2025">
                  <c:v>0.55677083333333333</c:v>
                </c:pt>
                <c:pt idx="2026">
                  <c:v>0.55678240740740736</c:v>
                </c:pt>
                <c:pt idx="2027">
                  <c:v>0.55679398148148151</c:v>
                </c:pt>
                <c:pt idx="2028">
                  <c:v>0.55680555555555555</c:v>
                </c:pt>
                <c:pt idx="2029">
                  <c:v>0.5568171296296297</c:v>
                </c:pt>
                <c:pt idx="2030">
                  <c:v>0.55682870370370374</c:v>
                </c:pt>
                <c:pt idx="2031">
                  <c:v>0.55684027777777778</c:v>
                </c:pt>
                <c:pt idx="2032">
                  <c:v>0.55685185185185182</c:v>
                </c:pt>
                <c:pt idx="2033">
                  <c:v>0.55686342592592586</c:v>
                </c:pt>
                <c:pt idx="2034">
                  <c:v>0.55687500000000001</c:v>
                </c:pt>
                <c:pt idx="2035">
                  <c:v>0.55688657407407405</c:v>
                </c:pt>
                <c:pt idx="2036">
                  <c:v>0.5568981481481482</c:v>
                </c:pt>
                <c:pt idx="2037">
                  <c:v>0.55690972222222224</c:v>
                </c:pt>
                <c:pt idx="2038">
                  <c:v>0.55692129629629628</c:v>
                </c:pt>
                <c:pt idx="2039">
                  <c:v>0.55693287037037031</c:v>
                </c:pt>
                <c:pt idx="2040">
                  <c:v>0.55694444444444446</c:v>
                </c:pt>
                <c:pt idx="2041">
                  <c:v>0.5569560185185185</c:v>
                </c:pt>
                <c:pt idx="2042">
                  <c:v>0.55696759259259265</c:v>
                </c:pt>
                <c:pt idx="2043">
                  <c:v>0.55697916666666669</c:v>
                </c:pt>
                <c:pt idx="2044">
                  <c:v>0.55699074074074073</c:v>
                </c:pt>
                <c:pt idx="2045">
                  <c:v>0.55700231481481477</c:v>
                </c:pt>
                <c:pt idx="2046">
                  <c:v>0.55701388888888892</c:v>
                </c:pt>
                <c:pt idx="2047">
                  <c:v>0.55702546296296296</c:v>
                </c:pt>
                <c:pt idx="2048">
                  <c:v>0.55703703703703711</c:v>
                </c:pt>
                <c:pt idx="2049">
                  <c:v>0.55704861111111115</c:v>
                </c:pt>
                <c:pt idx="2050">
                  <c:v>0.55706018518518519</c:v>
                </c:pt>
                <c:pt idx="2051">
                  <c:v>0.55707175925925922</c:v>
                </c:pt>
                <c:pt idx="2052">
                  <c:v>0.55708333333333326</c:v>
                </c:pt>
                <c:pt idx="2053">
                  <c:v>0.55709490740740741</c:v>
                </c:pt>
                <c:pt idx="2054">
                  <c:v>0.55710648148148145</c:v>
                </c:pt>
                <c:pt idx="2055">
                  <c:v>0.5571180555555556</c:v>
                </c:pt>
                <c:pt idx="2056">
                  <c:v>0.55712962962962964</c:v>
                </c:pt>
                <c:pt idx="2057">
                  <c:v>0.55714120370370368</c:v>
                </c:pt>
                <c:pt idx="2058">
                  <c:v>0.55715277777777772</c:v>
                </c:pt>
                <c:pt idx="2059">
                  <c:v>0.55716435185185187</c:v>
                </c:pt>
                <c:pt idx="2060">
                  <c:v>0.55717592592592591</c:v>
                </c:pt>
                <c:pt idx="2061">
                  <c:v>0.55718750000000006</c:v>
                </c:pt>
                <c:pt idx="2062">
                  <c:v>0.5571990740740741</c:v>
                </c:pt>
                <c:pt idx="2063">
                  <c:v>0.55721064814814814</c:v>
                </c:pt>
                <c:pt idx="2064">
                  <c:v>0.55722222222222217</c:v>
                </c:pt>
                <c:pt idx="2065">
                  <c:v>0.55723379629629632</c:v>
                </c:pt>
                <c:pt idx="2066">
                  <c:v>0.55724537037037036</c:v>
                </c:pt>
                <c:pt idx="2067">
                  <c:v>0.55725694444444451</c:v>
                </c:pt>
                <c:pt idx="2068">
                  <c:v>0.55726851851851855</c:v>
                </c:pt>
                <c:pt idx="2069">
                  <c:v>0.55728009259259259</c:v>
                </c:pt>
                <c:pt idx="2070">
                  <c:v>0.55729166666666663</c:v>
                </c:pt>
                <c:pt idx="2071">
                  <c:v>0.55730324074074067</c:v>
                </c:pt>
                <c:pt idx="2072">
                  <c:v>0.55731481481481482</c:v>
                </c:pt>
                <c:pt idx="2073">
                  <c:v>0.55732638888888886</c:v>
                </c:pt>
                <c:pt idx="2074">
                  <c:v>0.55733796296296301</c:v>
                </c:pt>
                <c:pt idx="2075">
                  <c:v>0.55734953703703705</c:v>
                </c:pt>
                <c:pt idx="2076">
                  <c:v>0.55736111111111108</c:v>
                </c:pt>
                <c:pt idx="2077">
                  <c:v>0.55737268518518512</c:v>
                </c:pt>
                <c:pt idx="2078">
                  <c:v>0.55738425925925927</c:v>
                </c:pt>
                <c:pt idx="2079">
                  <c:v>0.55739583333333331</c:v>
                </c:pt>
                <c:pt idx="2080">
                  <c:v>0.55740740740740746</c:v>
                </c:pt>
                <c:pt idx="2081">
                  <c:v>0.5574189814814815</c:v>
                </c:pt>
                <c:pt idx="2082">
                  <c:v>0.55743055555555554</c:v>
                </c:pt>
                <c:pt idx="2083">
                  <c:v>0.55744212962962958</c:v>
                </c:pt>
                <c:pt idx="2084">
                  <c:v>0.55745370370370373</c:v>
                </c:pt>
                <c:pt idx="2085">
                  <c:v>0.55746527777777777</c:v>
                </c:pt>
                <c:pt idx="2086">
                  <c:v>0.55747685185185192</c:v>
                </c:pt>
                <c:pt idx="2087">
                  <c:v>0.55748842592592596</c:v>
                </c:pt>
                <c:pt idx="2088">
                  <c:v>0.5575</c:v>
                </c:pt>
                <c:pt idx="2089">
                  <c:v>0.55751157407407403</c:v>
                </c:pt>
                <c:pt idx="2090">
                  <c:v>0.55752314814814818</c:v>
                </c:pt>
                <c:pt idx="2091">
                  <c:v>0.55753472222222222</c:v>
                </c:pt>
                <c:pt idx="2092">
                  <c:v>0.55754629629629626</c:v>
                </c:pt>
                <c:pt idx="2093">
                  <c:v>0.55755787037037041</c:v>
                </c:pt>
                <c:pt idx="2094">
                  <c:v>0.55756944444444445</c:v>
                </c:pt>
                <c:pt idx="2095">
                  <c:v>0.55758101851851849</c:v>
                </c:pt>
                <c:pt idx="2096">
                  <c:v>0.55759259259259253</c:v>
                </c:pt>
                <c:pt idx="2097">
                  <c:v>0.55760416666666668</c:v>
                </c:pt>
                <c:pt idx="2098">
                  <c:v>0.55761574074074072</c:v>
                </c:pt>
                <c:pt idx="2099">
                  <c:v>0.55762731481481487</c:v>
                </c:pt>
                <c:pt idx="2100">
                  <c:v>0.55763888888888891</c:v>
                </c:pt>
                <c:pt idx="2101">
                  <c:v>0.55765046296296295</c:v>
                </c:pt>
                <c:pt idx="2102">
                  <c:v>0.55766203703703698</c:v>
                </c:pt>
                <c:pt idx="2103">
                  <c:v>0.55767361111111113</c:v>
                </c:pt>
                <c:pt idx="2104">
                  <c:v>0.55768518518518517</c:v>
                </c:pt>
                <c:pt idx="2105">
                  <c:v>0.55769675925925932</c:v>
                </c:pt>
                <c:pt idx="2106">
                  <c:v>0.55770833333333336</c:v>
                </c:pt>
                <c:pt idx="2107">
                  <c:v>0.5577199074074074</c:v>
                </c:pt>
                <c:pt idx="2108">
                  <c:v>0.55773148148148144</c:v>
                </c:pt>
                <c:pt idx="2109">
                  <c:v>0.55774305555555559</c:v>
                </c:pt>
                <c:pt idx="2110">
                  <c:v>0.55775462962962963</c:v>
                </c:pt>
                <c:pt idx="2111">
                  <c:v>0.55776620370370367</c:v>
                </c:pt>
                <c:pt idx="2112">
                  <c:v>0.55777777777777782</c:v>
                </c:pt>
                <c:pt idx="2113">
                  <c:v>0.55778935185185186</c:v>
                </c:pt>
                <c:pt idx="2114">
                  <c:v>0.55780092592592589</c:v>
                </c:pt>
                <c:pt idx="2115">
                  <c:v>0.55781249999999993</c:v>
                </c:pt>
                <c:pt idx="2116">
                  <c:v>0.55782407407407408</c:v>
                </c:pt>
                <c:pt idx="2117">
                  <c:v>0.55783564814814812</c:v>
                </c:pt>
                <c:pt idx="2118">
                  <c:v>0.55784722222222227</c:v>
                </c:pt>
                <c:pt idx="2119">
                  <c:v>0.55785879629629631</c:v>
                </c:pt>
                <c:pt idx="2120">
                  <c:v>0.55787037037037035</c:v>
                </c:pt>
                <c:pt idx="2121">
                  <c:v>0.55788194444444439</c:v>
                </c:pt>
                <c:pt idx="2122">
                  <c:v>0.55789351851851854</c:v>
                </c:pt>
                <c:pt idx="2123">
                  <c:v>0.55790509259259258</c:v>
                </c:pt>
                <c:pt idx="2124">
                  <c:v>0.55791666666666673</c:v>
                </c:pt>
                <c:pt idx="2125">
                  <c:v>0.55792824074074077</c:v>
                </c:pt>
                <c:pt idx="2126">
                  <c:v>0.55793981481481481</c:v>
                </c:pt>
                <c:pt idx="2127">
                  <c:v>0.55795138888888884</c:v>
                </c:pt>
                <c:pt idx="2128">
                  <c:v>0.55796296296296299</c:v>
                </c:pt>
                <c:pt idx="2129">
                  <c:v>0.55797453703703703</c:v>
                </c:pt>
                <c:pt idx="2130">
                  <c:v>0.55798611111111118</c:v>
                </c:pt>
                <c:pt idx="2131">
                  <c:v>0.55799768518518522</c:v>
                </c:pt>
                <c:pt idx="2132">
                  <c:v>0.55800925925925926</c:v>
                </c:pt>
                <c:pt idx="2133">
                  <c:v>0.5580208333333333</c:v>
                </c:pt>
                <c:pt idx="2134">
                  <c:v>0.55803240740740734</c:v>
                </c:pt>
                <c:pt idx="2135">
                  <c:v>0.55804398148148149</c:v>
                </c:pt>
                <c:pt idx="2136">
                  <c:v>0.55805555555555553</c:v>
                </c:pt>
                <c:pt idx="2137">
                  <c:v>0.55806712962962968</c:v>
                </c:pt>
                <c:pt idx="2138">
                  <c:v>0.55807870370370372</c:v>
                </c:pt>
                <c:pt idx="2139">
                  <c:v>0.55809027777777775</c:v>
                </c:pt>
                <c:pt idx="2140">
                  <c:v>0.55810185185185179</c:v>
                </c:pt>
                <c:pt idx="2141">
                  <c:v>0.55811342592592594</c:v>
                </c:pt>
                <c:pt idx="2142">
                  <c:v>0.55812499999999998</c:v>
                </c:pt>
                <c:pt idx="2143">
                  <c:v>0.55813657407407413</c:v>
                </c:pt>
                <c:pt idx="2144">
                  <c:v>0.55814814814814817</c:v>
                </c:pt>
                <c:pt idx="2145">
                  <c:v>0.55815972222222221</c:v>
                </c:pt>
                <c:pt idx="2146">
                  <c:v>0.55817129629629625</c:v>
                </c:pt>
                <c:pt idx="2147">
                  <c:v>0.5581828703703704</c:v>
                </c:pt>
                <c:pt idx="2148">
                  <c:v>0.55819444444444444</c:v>
                </c:pt>
                <c:pt idx="2149">
                  <c:v>0.55820601851851859</c:v>
                </c:pt>
                <c:pt idx="2150">
                  <c:v>0.55821759259259263</c:v>
                </c:pt>
                <c:pt idx="2151">
                  <c:v>0.55822916666666667</c:v>
                </c:pt>
                <c:pt idx="2152">
                  <c:v>0.5582407407407407</c:v>
                </c:pt>
                <c:pt idx="2153">
                  <c:v>0.55825231481481474</c:v>
                </c:pt>
                <c:pt idx="2154">
                  <c:v>0.55826388888888889</c:v>
                </c:pt>
                <c:pt idx="2155">
                  <c:v>0.55827546296296293</c:v>
                </c:pt>
                <c:pt idx="2156">
                  <c:v>0.55828703703703708</c:v>
                </c:pt>
                <c:pt idx="2157">
                  <c:v>0.55829861111111112</c:v>
                </c:pt>
                <c:pt idx="2158">
                  <c:v>0.55831018518518516</c:v>
                </c:pt>
                <c:pt idx="2159">
                  <c:v>0.5583217592592592</c:v>
                </c:pt>
                <c:pt idx="2160">
                  <c:v>0.55833333333333335</c:v>
                </c:pt>
                <c:pt idx="2161">
                  <c:v>0.55834490740740739</c:v>
                </c:pt>
                <c:pt idx="2162">
                  <c:v>0.55835648148148154</c:v>
                </c:pt>
                <c:pt idx="2163">
                  <c:v>0.55836805555555558</c:v>
                </c:pt>
                <c:pt idx="2164">
                  <c:v>0.55837962962962961</c:v>
                </c:pt>
                <c:pt idx="2165">
                  <c:v>0.55839120370370365</c:v>
                </c:pt>
                <c:pt idx="2166">
                  <c:v>0.5584027777777778</c:v>
                </c:pt>
                <c:pt idx="2167">
                  <c:v>0.55841435185185184</c:v>
                </c:pt>
                <c:pt idx="2168">
                  <c:v>0.55842592592592599</c:v>
                </c:pt>
                <c:pt idx="2169">
                  <c:v>0.55843750000000003</c:v>
                </c:pt>
                <c:pt idx="2170">
                  <c:v>0.55844907407407407</c:v>
                </c:pt>
                <c:pt idx="2171">
                  <c:v>0.55846064814814811</c:v>
                </c:pt>
                <c:pt idx="2172">
                  <c:v>0.55847222222222215</c:v>
                </c:pt>
                <c:pt idx="2173">
                  <c:v>0.5584837962962963</c:v>
                </c:pt>
                <c:pt idx="2174">
                  <c:v>0.55849537037037034</c:v>
                </c:pt>
                <c:pt idx="2175">
                  <c:v>0.55850694444444449</c:v>
                </c:pt>
                <c:pt idx="2176">
                  <c:v>0.55851851851851853</c:v>
                </c:pt>
                <c:pt idx="2177">
                  <c:v>0.55853009259259256</c:v>
                </c:pt>
                <c:pt idx="2178">
                  <c:v>0.5585416666666666</c:v>
                </c:pt>
                <c:pt idx="2179">
                  <c:v>0.55855324074074075</c:v>
                </c:pt>
                <c:pt idx="2180">
                  <c:v>0.55856481481481479</c:v>
                </c:pt>
                <c:pt idx="2181">
                  <c:v>0.55857638888888894</c:v>
                </c:pt>
                <c:pt idx="2182">
                  <c:v>0.55858796296296298</c:v>
                </c:pt>
                <c:pt idx="2183">
                  <c:v>0.55859953703703702</c:v>
                </c:pt>
                <c:pt idx="2184">
                  <c:v>0.55861111111111106</c:v>
                </c:pt>
                <c:pt idx="2185">
                  <c:v>0.55862268518518521</c:v>
                </c:pt>
                <c:pt idx="2186">
                  <c:v>0.55863425925925925</c:v>
                </c:pt>
                <c:pt idx="2187">
                  <c:v>0.5586458333333334</c:v>
                </c:pt>
                <c:pt idx="2188">
                  <c:v>0.55865740740740744</c:v>
                </c:pt>
                <c:pt idx="2189">
                  <c:v>0.55866898148148147</c:v>
                </c:pt>
                <c:pt idx="2190">
                  <c:v>0.55868055555555551</c:v>
                </c:pt>
                <c:pt idx="2191">
                  <c:v>0.55869212962962966</c:v>
                </c:pt>
                <c:pt idx="2192">
                  <c:v>0.5587037037037037</c:v>
                </c:pt>
                <c:pt idx="2193">
                  <c:v>0.55871527777777785</c:v>
                </c:pt>
                <c:pt idx="2194">
                  <c:v>0.55872685185185189</c:v>
                </c:pt>
                <c:pt idx="2195">
                  <c:v>0.55873842592592593</c:v>
                </c:pt>
                <c:pt idx="2196">
                  <c:v>0.55874999999999997</c:v>
                </c:pt>
                <c:pt idx="2197">
                  <c:v>0.55876157407407401</c:v>
                </c:pt>
                <c:pt idx="2198">
                  <c:v>0.55877314814814816</c:v>
                </c:pt>
                <c:pt idx="2199">
                  <c:v>0.5587847222222222</c:v>
                </c:pt>
                <c:pt idx="2200">
                  <c:v>0.55879629629629635</c:v>
                </c:pt>
                <c:pt idx="2201">
                  <c:v>0.55880787037037039</c:v>
                </c:pt>
                <c:pt idx="2202">
                  <c:v>0.55881944444444442</c:v>
                </c:pt>
                <c:pt idx="2203">
                  <c:v>0.55883101851851846</c:v>
                </c:pt>
                <c:pt idx="2204">
                  <c:v>0.55884259259259261</c:v>
                </c:pt>
                <c:pt idx="2205">
                  <c:v>0.55885416666666665</c:v>
                </c:pt>
                <c:pt idx="2206">
                  <c:v>0.5588657407407408</c:v>
                </c:pt>
                <c:pt idx="2207">
                  <c:v>0.55887731481481484</c:v>
                </c:pt>
                <c:pt idx="2208">
                  <c:v>0.55888888888888888</c:v>
                </c:pt>
                <c:pt idx="2209">
                  <c:v>0.55890046296296292</c:v>
                </c:pt>
                <c:pt idx="2210">
                  <c:v>0.55891203703703707</c:v>
                </c:pt>
                <c:pt idx="2211">
                  <c:v>0.55892361111111111</c:v>
                </c:pt>
                <c:pt idx="2212">
                  <c:v>0.55893518518518526</c:v>
                </c:pt>
                <c:pt idx="2213">
                  <c:v>0.5589467592592593</c:v>
                </c:pt>
                <c:pt idx="2214">
                  <c:v>0.55895833333333333</c:v>
                </c:pt>
                <c:pt idx="2215">
                  <c:v>0.55896990740740737</c:v>
                </c:pt>
                <c:pt idx="2216">
                  <c:v>0.55898148148148141</c:v>
                </c:pt>
                <c:pt idx="2217">
                  <c:v>0.55899305555555556</c:v>
                </c:pt>
                <c:pt idx="2218">
                  <c:v>0.5590046296296296</c:v>
                </c:pt>
                <c:pt idx="2219">
                  <c:v>0.55901620370370375</c:v>
                </c:pt>
                <c:pt idx="2220">
                  <c:v>0.55902777777777779</c:v>
                </c:pt>
              </c:numCache>
            </c:numRef>
          </c:cat>
          <c:val>
            <c:numRef>
              <c:f>List1!$P$19:$P$2239</c:f>
              <c:numCache>
                <c:formatCode>General</c:formatCode>
                <c:ptCount val="2221"/>
                <c:pt idx="0">
                  <c:v>97</c:v>
                </c:pt>
                <c:pt idx="1">
                  <c:v>96</c:v>
                </c:pt>
                <c:pt idx="2">
                  <c:v>91</c:v>
                </c:pt>
                <c:pt idx="3">
                  <c:v>87</c:v>
                </c:pt>
                <c:pt idx="4">
                  <c:v>85</c:v>
                </c:pt>
                <c:pt idx="5">
                  <c:v>85</c:v>
                </c:pt>
                <c:pt idx="6">
                  <c:v>85</c:v>
                </c:pt>
                <c:pt idx="7">
                  <c:v>86</c:v>
                </c:pt>
                <c:pt idx="8">
                  <c:v>86</c:v>
                </c:pt>
                <c:pt idx="9">
                  <c:v>87</c:v>
                </c:pt>
                <c:pt idx="10">
                  <c:v>86</c:v>
                </c:pt>
                <c:pt idx="11">
                  <c:v>88</c:v>
                </c:pt>
                <c:pt idx="12">
                  <c:v>89</c:v>
                </c:pt>
                <c:pt idx="13">
                  <c:v>89</c:v>
                </c:pt>
                <c:pt idx="14">
                  <c:v>89</c:v>
                </c:pt>
                <c:pt idx="15">
                  <c:v>90</c:v>
                </c:pt>
                <c:pt idx="16">
                  <c:v>90</c:v>
                </c:pt>
                <c:pt idx="17">
                  <c:v>92</c:v>
                </c:pt>
                <c:pt idx="18">
                  <c:v>94</c:v>
                </c:pt>
                <c:pt idx="19">
                  <c:v>96</c:v>
                </c:pt>
                <c:pt idx="20">
                  <c:v>95</c:v>
                </c:pt>
                <c:pt idx="21">
                  <c:v>93</c:v>
                </c:pt>
                <c:pt idx="22">
                  <c:v>93</c:v>
                </c:pt>
                <c:pt idx="23">
                  <c:v>94</c:v>
                </c:pt>
                <c:pt idx="24">
                  <c:v>93</c:v>
                </c:pt>
                <c:pt idx="25">
                  <c:v>92</c:v>
                </c:pt>
                <c:pt idx="26">
                  <c:v>92</c:v>
                </c:pt>
                <c:pt idx="27">
                  <c:v>92</c:v>
                </c:pt>
                <c:pt idx="28">
                  <c:v>92</c:v>
                </c:pt>
                <c:pt idx="29">
                  <c:v>93</c:v>
                </c:pt>
                <c:pt idx="30">
                  <c:v>91</c:v>
                </c:pt>
                <c:pt idx="31">
                  <c:v>91</c:v>
                </c:pt>
                <c:pt idx="32">
                  <c:v>90</c:v>
                </c:pt>
                <c:pt idx="33">
                  <c:v>91</c:v>
                </c:pt>
                <c:pt idx="34">
                  <c:v>92</c:v>
                </c:pt>
                <c:pt idx="35">
                  <c:v>92</c:v>
                </c:pt>
                <c:pt idx="36">
                  <c:v>94</c:v>
                </c:pt>
                <c:pt idx="37">
                  <c:v>96</c:v>
                </c:pt>
                <c:pt idx="38">
                  <c:v>97</c:v>
                </c:pt>
                <c:pt idx="39">
                  <c:v>98</c:v>
                </c:pt>
                <c:pt idx="40">
                  <c:v>98</c:v>
                </c:pt>
                <c:pt idx="41">
                  <c:v>95</c:v>
                </c:pt>
                <c:pt idx="42">
                  <c:v>92</c:v>
                </c:pt>
                <c:pt idx="43">
                  <c:v>88</c:v>
                </c:pt>
                <c:pt idx="44">
                  <c:v>89</c:v>
                </c:pt>
                <c:pt idx="45">
                  <c:v>91</c:v>
                </c:pt>
                <c:pt idx="46">
                  <c:v>92</c:v>
                </c:pt>
                <c:pt idx="47">
                  <c:v>92</c:v>
                </c:pt>
                <c:pt idx="48">
                  <c:v>93</c:v>
                </c:pt>
                <c:pt idx="49">
                  <c:v>93</c:v>
                </c:pt>
                <c:pt idx="50">
                  <c:v>93</c:v>
                </c:pt>
                <c:pt idx="51">
                  <c:v>92</c:v>
                </c:pt>
                <c:pt idx="52">
                  <c:v>92</c:v>
                </c:pt>
                <c:pt idx="53">
                  <c:v>92</c:v>
                </c:pt>
                <c:pt idx="54">
                  <c:v>92</c:v>
                </c:pt>
                <c:pt idx="55">
                  <c:v>91</c:v>
                </c:pt>
                <c:pt idx="56">
                  <c:v>92</c:v>
                </c:pt>
                <c:pt idx="57">
                  <c:v>92</c:v>
                </c:pt>
                <c:pt idx="58">
                  <c:v>94</c:v>
                </c:pt>
                <c:pt idx="59">
                  <c:v>94</c:v>
                </c:pt>
                <c:pt idx="60">
                  <c:v>95</c:v>
                </c:pt>
                <c:pt idx="61">
                  <c:v>94</c:v>
                </c:pt>
                <c:pt idx="62">
                  <c:v>95</c:v>
                </c:pt>
                <c:pt idx="63">
                  <c:v>95</c:v>
                </c:pt>
                <c:pt idx="64">
                  <c:v>95</c:v>
                </c:pt>
                <c:pt idx="65">
                  <c:v>95</c:v>
                </c:pt>
                <c:pt idx="66">
                  <c:v>96</c:v>
                </c:pt>
                <c:pt idx="67">
                  <c:v>96</c:v>
                </c:pt>
                <c:pt idx="68">
                  <c:v>98</c:v>
                </c:pt>
                <c:pt idx="69">
                  <c:v>99</c:v>
                </c:pt>
                <c:pt idx="70">
                  <c:v>99</c:v>
                </c:pt>
                <c:pt idx="71">
                  <c:v>97</c:v>
                </c:pt>
                <c:pt idx="72">
                  <c:v>95</c:v>
                </c:pt>
                <c:pt idx="73">
                  <c:v>82</c:v>
                </c:pt>
                <c:pt idx="74">
                  <c:v>80</c:v>
                </c:pt>
                <c:pt idx="75">
                  <c:v>80</c:v>
                </c:pt>
                <c:pt idx="76">
                  <c:v>82</c:v>
                </c:pt>
                <c:pt idx="77">
                  <c:v>85</c:v>
                </c:pt>
                <c:pt idx="78">
                  <c:v>87</c:v>
                </c:pt>
                <c:pt idx="79">
                  <c:v>89</c:v>
                </c:pt>
                <c:pt idx="80">
                  <c:v>91</c:v>
                </c:pt>
                <c:pt idx="81">
                  <c:v>92</c:v>
                </c:pt>
                <c:pt idx="82">
                  <c:v>93</c:v>
                </c:pt>
                <c:pt idx="83">
                  <c:v>95</c:v>
                </c:pt>
                <c:pt idx="84">
                  <c:v>95</c:v>
                </c:pt>
                <c:pt idx="85">
                  <c:v>95</c:v>
                </c:pt>
                <c:pt idx="86">
                  <c:v>94</c:v>
                </c:pt>
                <c:pt idx="87">
                  <c:v>93</c:v>
                </c:pt>
                <c:pt idx="88">
                  <c:v>93</c:v>
                </c:pt>
                <c:pt idx="89">
                  <c:v>93</c:v>
                </c:pt>
                <c:pt idx="90">
                  <c:v>93</c:v>
                </c:pt>
                <c:pt idx="91">
                  <c:v>93</c:v>
                </c:pt>
                <c:pt idx="92">
                  <c:v>95</c:v>
                </c:pt>
                <c:pt idx="93">
                  <c:v>97</c:v>
                </c:pt>
                <c:pt idx="94">
                  <c:v>98</c:v>
                </c:pt>
                <c:pt idx="95">
                  <c:v>98</c:v>
                </c:pt>
                <c:pt idx="96">
                  <c:v>97</c:v>
                </c:pt>
                <c:pt idx="97">
                  <c:v>96</c:v>
                </c:pt>
                <c:pt idx="98">
                  <c:v>96</c:v>
                </c:pt>
                <c:pt idx="99">
                  <c:v>96</c:v>
                </c:pt>
                <c:pt idx="100">
                  <c:v>96</c:v>
                </c:pt>
                <c:pt idx="101">
                  <c:v>96</c:v>
                </c:pt>
                <c:pt idx="102">
                  <c:v>95</c:v>
                </c:pt>
                <c:pt idx="103">
                  <c:v>94</c:v>
                </c:pt>
                <c:pt idx="104">
                  <c:v>94</c:v>
                </c:pt>
                <c:pt idx="105">
                  <c:v>95</c:v>
                </c:pt>
                <c:pt idx="106">
                  <c:v>95</c:v>
                </c:pt>
                <c:pt idx="107">
                  <c:v>96</c:v>
                </c:pt>
                <c:pt idx="108">
                  <c:v>95</c:v>
                </c:pt>
                <c:pt idx="109">
                  <c:v>93</c:v>
                </c:pt>
                <c:pt idx="110">
                  <c:v>93</c:v>
                </c:pt>
                <c:pt idx="111">
                  <c:v>91</c:v>
                </c:pt>
                <c:pt idx="112">
                  <c:v>91</c:v>
                </c:pt>
                <c:pt idx="113">
                  <c:v>90</c:v>
                </c:pt>
                <c:pt idx="114">
                  <c:v>90</c:v>
                </c:pt>
                <c:pt idx="115">
                  <c:v>90</c:v>
                </c:pt>
                <c:pt idx="116">
                  <c:v>91</c:v>
                </c:pt>
                <c:pt idx="117">
                  <c:v>91</c:v>
                </c:pt>
                <c:pt idx="118">
                  <c:v>91</c:v>
                </c:pt>
                <c:pt idx="119">
                  <c:v>92</c:v>
                </c:pt>
                <c:pt idx="120">
                  <c:v>91</c:v>
                </c:pt>
                <c:pt idx="121">
                  <c:v>90</c:v>
                </c:pt>
                <c:pt idx="122">
                  <c:v>91</c:v>
                </c:pt>
                <c:pt idx="123">
                  <c:v>90</c:v>
                </c:pt>
                <c:pt idx="124">
                  <c:v>90</c:v>
                </c:pt>
                <c:pt idx="125">
                  <c:v>91</c:v>
                </c:pt>
                <c:pt idx="126">
                  <c:v>92</c:v>
                </c:pt>
                <c:pt idx="127">
                  <c:v>93</c:v>
                </c:pt>
                <c:pt idx="128">
                  <c:v>92</c:v>
                </c:pt>
                <c:pt idx="129">
                  <c:v>92</c:v>
                </c:pt>
                <c:pt idx="130">
                  <c:v>93</c:v>
                </c:pt>
                <c:pt idx="131">
                  <c:v>92</c:v>
                </c:pt>
                <c:pt idx="132">
                  <c:v>92</c:v>
                </c:pt>
                <c:pt idx="133">
                  <c:v>92</c:v>
                </c:pt>
                <c:pt idx="134">
                  <c:v>91</c:v>
                </c:pt>
                <c:pt idx="135">
                  <c:v>91</c:v>
                </c:pt>
                <c:pt idx="136">
                  <c:v>92</c:v>
                </c:pt>
                <c:pt idx="137">
                  <c:v>92</c:v>
                </c:pt>
                <c:pt idx="138">
                  <c:v>91</c:v>
                </c:pt>
                <c:pt idx="139">
                  <c:v>90</c:v>
                </c:pt>
                <c:pt idx="140">
                  <c:v>91</c:v>
                </c:pt>
                <c:pt idx="141">
                  <c:v>93</c:v>
                </c:pt>
                <c:pt idx="142">
                  <c:v>93</c:v>
                </c:pt>
                <c:pt idx="143">
                  <c:v>94</c:v>
                </c:pt>
                <c:pt idx="144">
                  <c:v>94</c:v>
                </c:pt>
                <c:pt idx="145">
                  <c:v>92</c:v>
                </c:pt>
                <c:pt idx="146">
                  <c:v>93</c:v>
                </c:pt>
                <c:pt idx="147">
                  <c:v>91</c:v>
                </c:pt>
                <c:pt idx="148">
                  <c:v>91</c:v>
                </c:pt>
                <c:pt idx="149">
                  <c:v>91</c:v>
                </c:pt>
                <c:pt idx="150">
                  <c:v>92</c:v>
                </c:pt>
                <c:pt idx="151">
                  <c:v>91</c:v>
                </c:pt>
                <c:pt idx="152">
                  <c:v>89</c:v>
                </c:pt>
                <c:pt idx="153">
                  <c:v>86</c:v>
                </c:pt>
                <c:pt idx="154">
                  <c:v>86</c:v>
                </c:pt>
                <c:pt idx="155">
                  <c:v>87</c:v>
                </c:pt>
                <c:pt idx="156">
                  <c:v>88</c:v>
                </c:pt>
                <c:pt idx="157">
                  <c:v>91</c:v>
                </c:pt>
                <c:pt idx="158">
                  <c:v>91</c:v>
                </c:pt>
                <c:pt idx="159">
                  <c:v>93</c:v>
                </c:pt>
                <c:pt idx="160">
                  <c:v>93</c:v>
                </c:pt>
                <c:pt idx="161">
                  <c:v>94</c:v>
                </c:pt>
                <c:pt idx="162">
                  <c:v>96</c:v>
                </c:pt>
                <c:pt idx="163">
                  <c:v>97</c:v>
                </c:pt>
                <c:pt idx="164">
                  <c:v>96</c:v>
                </c:pt>
                <c:pt idx="165">
                  <c:v>95</c:v>
                </c:pt>
                <c:pt idx="166">
                  <c:v>94</c:v>
                </c:pt>
                <c:pt idx="167">
                  <c:v>94</c:v>
                </c:pt>
                <c:pt idx="168">
                  <c:v>92</c:v>
                </c:pt>
                <c:pt idx="169">
                  <c:v>91</c:v>
                </c:pt>
                <c:pt idx="170">
                  <c:v>90</c:v>
                </c:pt>
                <c:pt idx="171">
                  <c:v>90</c:v>
                </c:pt>
                <c:pt idx="172">
                  <c:v>92</c:v>
                </c:pt>
                <c:pt idx="173">
                  <c:v>92</c:v>
                </c:pt>
                <c:pt idx="174">
                  <c:v>93</c:v>
                </c:pt>
                <c:pt idx="175">
                  <c:v>93</c:v>
                </c:pt>
                <c:pt idx="176">
                  <c:v>94</c:v>
                </c:pt>
                <c:pt idx="177">
                  <c:v>93</c:v>
                </c:pt>
                <c:pt idx="178">
                  <c:v>93</c:v>
                </c:pt>
                <c:pt idx="179">
                  <c:v>93</c:v>
                </c:pt>
                <c:pt idx="180">
                  <c:v>93</c:v>
                </c:pt>
                <c:pt idx="181">
                  <c:v>92</c:v>
                </c:pt>
                <c:pt idx="182">
                  <c:v>93</c:v>
                </c:pt>
                <c:pt idx="183">
                  <c:v>94</c:v>
                </c:pt>
                <c:pt idx="184">
                  <c:v>95</c:v>
                </c:pt>
                <c:pt idx="185">
                  <c:v>95</c:v>
                </c:pt>
                <c:pt idx="186">
                  <c:v>93</c:v>
                </c:pt>
                <c:pt idx="187">
                  <c:v>92</c:v>
                </c:pt>
                <c:pt idx="188">
                  <c:v>90</c:v>
                </c:pt>
                <c:pt idx="189">
                  <c:v>88</c:v>
                </c:pt>
                <c:pt idx="190">
                  <c:v>88</c:v>
                </c:pt>
                <c:pt idx="191">
                  <c:v>89</c:v>
                </c:pt>
                <c:pt idx="192">
                  <c:v>90</c:v>
                </c:pt>
                <c:pt idx="193">
                  <c:v>91</c:v>
                </c:pt>
                <c:pt idx="194">
                  <c:v>93</c:v>
                </c:pt>
                <c:pt idx="195">
                  <c:v>92</c:v>
                </c:pt>
                <c:pt idx="196">
                  <c:v>92</c:v>
                </c:pt>
                <c:pt idx="197">
                  <c:v>93</c:v>
                </c:pt>
                <c:pt idx="198">
                  <c:v>94</c:v>
                </c:pt>
                <c:pt idx="199">
                  <c:v>93</c:v>
                </c:pt>
                <c:pt idx="200">
                  <c:v>94</c:v>
                </c:pt>
                <c:pt idx="201">
                  <c:v>96</c:v>
                </c:pt>
                <c:pt idx="202">
                  <c:v>96</c:v>
                </c:pt>
                <c:pt idx="203">
                  <c:v>94</c:v>
                </c:pt>
                <c:pt idx="204">
                  <c:v>93</c:v>
                </c:pt>
                <c:pt idx="205">
                  <c:v>92</c:v>
                </c:pt>
                <c:pt idx="206">
                  <c:v>93</c:v>
                </c:pt>
                <c:pt idx="207">
                  <c:v>93</c:v>
                </c:pt>
                <c:pt idx="208">
                  <c:v>93</c:v>
                </c:pt>
                <c:pt idx="209">
                  <c:v>94</c:v>
                </c:pt>
                <c:pt idx="210">
                  <c:v>94</c:v>
                </c:pt>
                <c:pt idx="211">
                  <c:v>95</c:v>
                </c:pt>
                <c:pt idx="212">
                  <c:v>96</c:v>
                </c:pt>
                <c:pt idx="213">
                  <c:v>96</c:v>
                </c:pt>
                <c:pt idx="214">
                  <c:v>96</c:v>
                </c:pt>
                <c:pt idx="215">
                  <c:v>97</c:v>
                </c:pt>
                <c:pt idx="216">
                  <c:v>97</c:v>
                </c:pt>
                <c:pt idx="217">
                  <c:v>97</c:v>
                </c:pt>
                <c:pt idx="218">
                  <c:v>95</c:v>
                </c:pt>
                <c:pt idx="219">
                  <c:v>94</c:v>
                </c:pt>
                <c:pt idx="220">
                  <c:v>93</c:v>
                </c:pt>
                <c:pt idx="221">
                  <c:v>91</c:v>
                </c:pt>
                <c:pt idx="222">
                  <c:v>91</c:v>
                </c:pt>
                <c:pt idx="223">
                  <c:v>91</c:v>
                </c:pt>
                <c:pt idx="224">
                  <c:v>92</c:v>
                </c:pt>
                <c:pt idx="225">
                  <c:v>93</c:v>
                </c:pt>
                <c:pt idx="226">
                  <c:v>94</c:v>
                </c:pt>
                <c:pt idx="227">
                  <c:v>94</c:v>
                </c:pt>
                <c:pt idx="228">
                  <c:v>94</c:v>
                </c:pt>
                <c:pt idx="229">
                  <c:v>94</c:v>
                </c:pt>
                <c:pt idx="230">
                  <c:v>94</c:v>
                </c:pt>
                <c:pt idx="231">
                  <c:v>94</c:v>
                </c:pt>
                <c:pt idx="232">
                  <c:v>92</c:v>
                </c:pt>
                <c:pt idx="233">
                  <c:v>91</c:v>
                </c:pt>
                <c:pt idx="234">
                  <c:v>91</c:v>
                </c:pt>
                <c:pt idx="235">
                  <c:v>91</c:v>
                </c:pt>
                <c:pt idx="236">
                  <c:v>90</c:v>
                </c:pt>
                <c:pt idx="237">
                  <c:v>90</c:v>
                </c:pt>
                <c:pt idx="238">
                  <c:v>92</c:v>
                </c:pt>
                <c:pt idx="239">
                  <c:v>93</c:v>
                </c:pt>
                <c:pt idx="240">
                  <c:v>93</c:v>
                </c:pt>
                <c:pt idx="241">
                  <c:v>94</c:v>
                </c:pt>
                <c:pt idx="242">
                  <c:v>93</c:v>
                </c:pt>
                <c:pt idx="243">
                  <c:v>91</c:v>
                </c:pt>
                <c:pt idx="244">
                  <c:v>90</c:v>
                </c:pt>
                <c:pt idx="245">
                  <c:v>90</c:v>
                </c:pt>
                <c:pt idx="246">
                  <c:v>90</c:v>
                </c:pt>
                <c:pt idx="247">
                  <c:v>90</c:v>
                </c:pt>
                <c:pt idx="248">
                  <c:v>90</c:v>
                </c:pt>
                <c:pt idx="249">
                  <c:v>91</c:v>
                </c:pt>
                <c:pt idx="250">
                  <c:v>92</c:v>
                </c:pt>
                <c:pt idx="251">
                  <c:v>93</c:v>
                </c:pt>
                <c:pt idx="252">
                  <c:v>93</c:v>
                </c:pt>
                <c:pt idx="253">
                  <c:v>94</c:v>
                </c:pt>
                <c:pt idx="254">
                  <c:v>93</c:v>
                </c:pt>
                <c:pt idx="255">
                  <c:v>92</c:v>
                </c:pt>
                <c:pt idx="256">
                  <c:v>91</c:v>
                </c:pt>
                <c:pt idx="257">
                  <c:v>91</c:v>
                </c:pt>
                <c:pt idx="258">
                  <c:v>91</c:v>
                </c:pt>
                <c:pt idx="259">
                  <c:v>91</c:v>
                </c:pt>
                <c:pt idx="260">
                  <c:v>91</c:v>
                </c:pt>
                <c:pt idx="261">
                  <c:v>92</c:v>
                </c:pt>
                <c:pt idx="262">
                  <c:v>93</c:v>
                </c:pt>
                <c:pt idx="263">
                  <c:v>93</c:v>
                </c:pt>
                <c:pt idx="264">
                  <c:v>94</c:v>
                </c:pt>
                <c:pt idx="265">
                  <c:v>94</c:v>
                </c:pt>
                <c:pt idx="266">
                  <c:v>93</c:v>
                </c:pt>
                <c:pt idx="267">
                  <c:v>92</c:v>
                </c:pt>
                <c:pt idx="268">
                  <c:v>93</c:v>
                </c:pt>
                <c:pt idx="269">
                  <c:v>94</c:v>
                </c:pt>
                <c:pt idx="270">
                  <c:v>95</c:v>
                </c:pt>
                <c:pt idx="271">
                  <c:v>95</c:v>
                </c:pt>
                <c:pt idx="272">
                  <c:v>94</c:v>
                </c:pt>
                <c:pt idx="273">
                  <c:v>94</c:v>
                </c:pt>
                <c:pt idx="274">
                  <c:v>96</c:v>
                </c:pt>
                <c:pt idx="275">
                  <c:v>96</c:v>
                </c:pt>
                <c:pt idx="276">
                  <c:v>94</c:v>
                </c:pt>
                <c:pt idx="277">
                  <c:v>93</c:v>
                </c:pt>
                <c:pt idx="278">
                  <c:v>91</c:v>
                </c:pt>
                <c:pt idx="279">
                  <c:v>91</c:v>
                </c:pt>
                <c:pt idx="280">
                  <c:v>90</c:v>
                </c:pt>
                <c:pt idx="281">
                  <c:v>90</c:v>
                </c:pt>
                <c:pt idx="282">
                  <c:v>91</c:v>
                </c:pt>
                <c:pt idx="283">
                  <c:v>92</c:v>
                </c:pt>
                <c:pt idx="284">
                  <c:v>92</c:v>
                </c:pt>
                <c:pt idx="285">
                  <c:v>91</c:v>
                </c:pt>
                <c:pt idx="286">
                  <c:v>92</c:v>
                </c:pt>
                <c:pt idx="287">
                  <c:v>93</c:v>
                </c:pt>
                <c:pt idx="288">
                  <c:v>94</c:v>
                </c:pt>
                <c:pt idx="289">
                  <c:v>94</c:v>
                </c:pt>
                <c:pt idx="290">
                  <c:v>94</c:v>
                </c:pt>
                <c:pt idx="291">
                  <c:v>93</c:v>
                </c:pt>
                <c:pt idx="292">
                  <c:v>92</c:v>
                </c:pt>
                <c:pt idx="293">
                  <c:v>91</c:v>
                </c:pt>
                <c:pt idx="294">
                  <c:v>91</c:v>
                </c:pt>
                <c:pt idx="295">
                  <c:v>92</c:v>
                </c:pt>
                <c:pt idx="296">
                  <c:v>93</c:v>
                </c:pt>
                <c:pt idx="297">
                  <c:v>93</c:v>
                </c:pt>
                <c:pt idx="298">
                  <c:v>92</c:v>
                </c:pt>
                <c:pt idx="299">
                  <c:v>93</c:v>
                </c:pt>
                <c:pt idx="300">
                  <c:v>94</c:v>
                </c:pt>
                <c:pt idx="301">
                  <c:v>95</c:v>
                </c:pt>
                <c:pt idx="302">
                  <c:v>94</c:v>
                </c:pt>
                <c:pt idx="303">
                  <c:v>95</c:v>
                </c:pt>
                <c:pt idx="304">
                  <c:v>96</c:v>
                </c:pt>
                <c:pt idx="305">
                  <c:v>96</c:v>
                </c:pt>
                <c:pt idx="306">
                  <c:v>95</c:v>
                </c:pt>
                <c:pt idx="307">
                  <c:v>94</c:v>
                </c:pt>
                <c:pt idx="308">
                  <c:v>92</c:v>
                </c:pt>
                <c:pt idx="309">
                  <c:v>92</c:v>
                </c:pt>
                <c:pt idx="310">
                  <c:v>89</c:v>
                </c:pt>
                <c:pt idx="311">
                  <c:v>88</c:v>
                </c:pt>
                <c:pt idx="312">
                  <c:v>88</c:v>
                </c:pt>
                <c:pt idx="313">
                  <c:v>88</c:v>
                </c:pt>
                <c:pt idx="314">
                  <c:v>90</c:v>
                </c:pt>
                <c:pt idx="315">
                  <c:v>90</c:v>
                </c:pt>
                <c:pt idx="316">
                  <c:v>92</c:v>
                </c:pt>
                <c:pt idx="317">
                  <c:v>92</c:v>
                </c:pt>
                <c:pt idx="318">
                  <c:v>92</c:v>
                </c:pt>
                <c:pt idx="319">
                  <c:v>92</c:v>
                </c:pt>
                <c:pt idx="320">
                  <c:v>91</c:v>
                </c:pt>
                <c:pt idx="321">
                  <c:v>91</c:v>
                </c:pt>
                <c:pt idx="322">
                  <c:v>92</c:v>
                </c:pt>
                <c:pt idx="323">
                  <c:v>90</c:v>
                </c:pt>
                <c:pt idx="324">
                  <c:v>90</c:v>
                </c:pt>
                <c:pt idx="325">
                  <c:v>90</c:v>
                </c:pt>
                <c:pt idx="326">
                  <c:v>90</c:v>
                </c:pt>
                <c:pt idx="327">
                  <c:v>91</c:v>
                </c:pt>
                <c:pt idx="328">
                  <c:v>92</c:v>
                </c:pt>
                <c:pt idx="329">
                  <c:v>94</c:v>
                </c:pt>
                <c:pt idx="330">
                  <c:v>93</c:v>
                </c:pt>
                <c:pt idx="331">
                  <c:v>90</c:v>
                </c:pt>
                <c:pt idx="332">
                  <c:v>88</c:v>
                </c:pt>
                <c:pt idx="333">
                  <c:v>86</c:v>
                </c:pt>
                <c:pt idx="334">
                  <c:v>87</c:v>
                </c:pt>
                <c:pt idx="335">
                  <c:v>86</c:v>
                </c:pt>
                <c:pt idx="336">
                  <c:v>88</c:v>
                </c:pt>
                <c:pt idx="337">
                  <c:v>88</c:v>
                </c:pt>
                <c:pt idx="338">
                  <c:v>89</c:v>
                </c:pt>
                <c:pt idx="339">
                  <c:v>90</c:v>
                </c:pt>
                <c:pt idx="340">
                  <c:v>91</c:v>
                </c:pt>
                <c:pt idx="341">
                  <c:v>91</c:v>
                </c:pt>
                <c:pt idx="342">
                  <c:v>92</c:v>
                </c:pt>
                <c:pt idx="343">
                  <c:v>90</c:v>
                </c:pt>
                <c:pt idx="344">
                  <c:v>87</c:v>
                </c:pt>
                <c:pt idx="345">
                  <c:v>84</c:v>
                </c:pt>
                <c:pt idx="346">
                  <c:v>83</c:v>
                </c:pt>
                <c:pt idx="347">
                  <c:v>82</c:v>
                </c:pt>
                <c:pt idx="348">
                  <c:v>81</c:v>
                </c:pt>
                <c:pt idx="349">
                  <c:v>82</c:v>
                </c:pt>
                <c:pt idx="350">
                  <c:v>83</c:v>
                </c:pt>
                <c:pt idx="351">
                  <c:v>84</c:v>
                </c:pt>
                <c:pt idx="352">
                  <c:v>86</c:v>
                </c:pt>
                <c:pt idx="353">
                  <c:v>88</c:v>
                </c:pt>
                <c:pt idx="354">
                  <c:v>88</c:v>
                </c:pt>
                <c:pt idx="355">
                  <c:v>89</c:v>
                </c:pt>
                <c:pt idx="356">
                  <c:v>89</c:v>
                </c:pt>
                <c:pt idx="357">
                  <c:v>89</c:v>
                </c:pt>
                <c:pt idx="358">
                  <c:v>89</c:v>
                </c:pt>
                <c:pt idx="359">
                  <c:v>89</c:v>
                </c:pt>
                <c:pt idx="360">
                  <c:v>89</c:v>
                </c:pt>
                <c:pt idx="361">
                  <c:v>89</c:v>
                </c:pt>
                <c:pt idx="362">
                  <c:v>89</c:v>
                </c:pt>
                <c:pt idx="363">
                  <c:v>89</c:v>
                </c:pt>
                <c:pt idx="364">
                  <c:v>89</c:v>
                </c:pt>
                <c:pt idx="365">
                  <c:v>89</c:v>
                </c:pt>
                <c:pt idx="366">
                  <c:v>90</c:v>
                </c:pt>
                <c:pt idx="367">
                  <c:v>90</c:v>
                </c:pt>
                <c:pt idx="368">
                  <c:v>92</c:v>
                </c:pt>
                <c:pt idx="369">
                  <c:v>93</c:v>
                </c:pt>
                <c:pt idx="370">
                  <c:v>93</c:v>
                </c:pt>
                <c:pt idx="371">
                  <c:v>92</c:v>
                </c:pt>
                <c:pt idx="372">
                  <c:v>89</c:v>
                </c:pt>
                <c:pt idx="373">
                  <c:v>85</c:v>
                </c:pt>
                <c:pt idx="374">
                  <c:v>84</c:v>
                </c:pt>
                <c:pt idx="375">
                  <c:v>83</c:v>
                </c:pt>
                <c:pt idx="376">
                  <c:v>84</c:v>
                </c:pt>
                <c:pt idx="377">
                  <c:v>87</c:v>
                </c:pt>
                <c:pt idx="378">
                  <c:v>88</c:v>
                </c:pt>
                <c:pt idx="379">
                  <c:v>89</c:v>
                </c:pt>
                <c:pt idx="380">
                  <c:v>91</c:v>
                </c:pt>
                <c:pt idx="381">
                  <c:v>91</c:v>
                </c:pt>
                <c:pt idx="382">
                  <c:v>90</c:v>
                </c:pt>
                <c:pt idx="383">
                  <c:v>89</c:v>
                </c:pt>
                <c:pt idx="384">
                  <c:v>89</c:v>
                </c:pt>
                <c:pt idx="385">
                  <c:v>90</c:v>
                </c:pt>
                <c:pt idx="386">
                  <c:v>90</c:v>
                </c:pt>
                <c:pt idx="387">
                  <c:v>91</c:v>
                </c:pt>
                <c:pt idx="388">
                  <c:v>92</c:v>
                </c:pt>
                <c:pt idx="389">
                  <c:v>93</c:v>
                </c:pt>
                <c:pt idx="390">
                  <c:v>93</c:v>
                </c:pt>
                <c:pt idx="391">
                  <c:v>91</c:v>
                </c:pt>
                <c:pt idx="392">
                  <c:v>88</c:v>
                </c:pt>
                <c:pt idx="393">
                  <c:v>86</c:v>
                </c:pt>
                <c:pt idx="394">
                  <c:v>84</c:v>
                </c:pt>
                <c:pt idx="395">
                  <c:v>84</c:v>
                </c:pt>
                <c:pt idx="396">
                  <c:v>86</c:v>
                </c:pt>
                <c:pt idx="397">
                  <c:v>87</c:v>
                </c:pt>
                <c:pt idx="398">
                  <c:v>90</c:v>
                </c:pt>
                <c:pt idx="399">
                  <c:v>91</c:v>
                </c:pt>
                <c:pt idx="400">
                  <c:v>91</c:v>
                </c:pt>
                <c:pt idx="401">
                  <c:v>91</c:v>
                </c:pt>
                <c:pt idx="402">
                  <c:v>91</c:v>
                </c:pt>
                <c:pt idx="403">
                  <c:v>91</c:v>
                </c:pt>
                <c:pt idx="404">
                  <c:v>91</c:v>
                </c:pt>
                <c:pt idx="405">
                  <c:v>91</c:v>
                </c:pt>
                <c:pt idx="406">
                  <c:v>90</c:v>
                </c:pt>
                <c:pt idx="407">
                  <c:v>91</c:v>
                </c:pt>
                <c:pt idx="408">
                  <c:v>91</c:v>
                </c:pt>
                <c:pt idx="409">
                  <c:v>91</c:v>
                </c:pt>
                <c:pt idx="410">
                  <c:v>91</c:v>
                </c:pt>
                <c:pt idx="411">
                  <c:v>91</c:v>
                </c:pt>
                <c:pt idx="412">
                  <c:v>90</c:v>
                </c:pt>
                <c:pt idx="413">
                  <c:v>90</c:v>
                </c:pt>
                <c:pt idx="414">
                  <c:v>90</c:v>
                </c:pt>
                <c:pt idx="415">
                  <c:v>90</c:v>
                </c:pt>
                <c:pt idx="416">
                  <c:v>91</c:v>
                </c:pt>
                <c:pt idx="417">
                  <c:v>92</c:v>
                </c:pt>
                <c:pt idx="418">
                  <c:v>92</c:v>
                </c:pt>
                <c:pt idx="419">
                  <c:v>94</c:v>
                </c:pt>
                <c:pt idx="420">
                  <c:v>94</c:v>
                </c:pt>
                <c:pt idx="421">
                  <c:v>92</c:v>
                </c:pt>
                <c:pt idx="422">
                  <c:v>91</c:v>
                </c:pt>
                <c:pt idx="423">
                  <c:v>89</c:v>
                </c:pt>
                <c:pt idx="424">
                  <c:v>85</c:v>
                </c:pt>
                <c:pt idx="425">
                  <c:v>84</c:v>
                </c:pt>
                <c:pt idx="426">
                  <c:v>85</c:v>
                </c:pt>
                <c:pt idx="427">
                  <c:v>85</c:v>
                </c:pt>
                <c:pt idx="428">
                  <c:v>85</c:v>
                </c:pt>
                <c:pt idx="429">
                  <c:v>84</c:v>
                </c:pt>
                <c:pt idx="430">
                  <c:v>84</c:v>
                </c:pt>
                <c:pt idx="431">
                  <c:v>85</c:v>
                </c:pt>
                <c:pt idx="432">
                  <c:v>86</c:v>
                </c:pt>
                <c:pt idx="433">
                  <c:v>88</c:v>
                </c:pt>
                <c:pt idx="434">
                  <c:v>88</c:v>
                </c:pt>
                <c:pt idx="435">
                  <c:v>89</c:v>
                </c:pt>
                <c:pt idx="436">
                  <c:v>90</c:v>
                </c:pt>
                <c:pt idx="437">
                  <c:v>92</c:v>
                </c:pt>
                <c:pt idx="438">
                  <c:v>94</c:v>
                </c:pt>
                <c:pt idx="439">
                  <c:v>92</c:v>
                </c:pt>
                <c:pt idx="440">
                  <c:v>92</c:v>
                </c:pt>
                <c:pt idx="441">
                  <c:v>87</c:v>
                </c:pt>
                <c:pt idx="442">
                  <c:v>85</c:v>
                </c:pt>
                <c:pt idx="443">
                  <c:v>84</c:v>
                </c:pt>
                <c:pt idx="444">
                  <c:v>84</c:v>
                </c:pt>
                <c:pt idx="445">
                  <c:v>85</c:v>
                </c:pt>
                <c:pt idx="446">
                  <c:v>87</c:v>
                </c:pt>
                <c:pt idx="447">
                  <c:v>88</c:v>
                </c:pt>
                <c:pt idx="448">
                  <c:v>90</c:v>
                </c:pt>
                <c:pt idx="449">
                  <c:v>92</c:v>
                </c:pt>
                <c:pt idx="450">
                  <c:v>93</c:v>
                </c:pt>
                <c:pt idx="451">
                  <c:v>93</c:v>
                </c:pt>
                <c:pt idx="452">
                  <c:v>90</c:v>
                </c:pt>
                <c:pt idx="453">
                  <c:v>89</c:v>
                </c:pt>
                <c:pt idx="454">
                  <c:v>88</c:v>
                </c:pt>
                <c:pt idx="455">
                  <c:v>88</c:v>
                </c:pt>
                <c:pt idx="456">
                  <c:v>89</c:v>
                </c:pt>
                <c:pt idx="457">
                  <c:v>89</c:v>
                </c:pt>
                <c:pt idx="458">
                  <c:v>89</c:v>
                </c:pt>
                <c:pt idx="459">
                  <c:v>90</c:v>
                </c:pt>
                <c:pt idx="460">
                  <c:v>90</c:v>
                </c:pt>
                <c:pt idx="461">
                  <c:v>90</c:v>
                </c:pt>
                <c:pt idx="462">
                  <c:v>92</c:v>
                </c:pt>
                <c:pt idx="463">
                  <c:v>92</c:v>
                </c:pt>
                <c:pt idx="464">
                  <c:v>91</c:v>
                </c:pt>
                <c:pt idx="465">
                  <c:v>93</c:v>
                </c:pt>
                <c:pt idx="466">
                  <c:v>93</c:v>
                </c:pt>
                <c:pt idx="467">
                  <c:v>93</c:v>
                </c:pt>
                <c:pt idx="468">
                  <c:v>93</c:v>
                </c:pt>
                <c:pt idx="469">
                  <c:v>91</c:v>
                </c:pt>
                <c:pt idx="470">
                  <c:v>90</c:v>
                </c:pt>
                <c:pt idx="471">
                  <c:v>88</c:v>
                </c:pt>
                <c:pt idx="472">
                  <c:v>89</c:v>
                </c:pt>
                <c:pt idx="473">
                  <c:v>88</c:v>
                </c:pt>
                <c:pt idx="474">
                  <c:v>88</c:v>
                </c:pt>
                <c:pt idx="475">
                  <c:v>89</c:v>
                </c:pt>
                <c:pt idx="476">
                  <c:v>89</c:v>
                </c:pt>
                <c:pt idx="477">
                  <c:v>89</c:v>
                </c:pt>
                <c:pt idx="478">
                  <c:v>90</c:v>
                </c:pt>
                <c:pt idx="479">
                  <c:v>91</c:v>
                </c:pt>
                <c:pt idx="480">
                  <c:v>92</c:v>
                </c:pt>
                <c:pt idx="481">
                  <c:v>93</c:v>
                </c:pt>
                <c:pt idx="482">
                  <c:v>93</c:v>
                </c:pt>
                <c:pt idx="483">
                  <c:v>94</c:v>
                </c:pt>
                <c:pt idx="484">
                  <c:v>94</c:v>
                </c:pt>
                <c:pt idx="485">
                  <c:v>94</c:v>
                </c:pt>
                <c:pt idx="486">
                  <c:v>93</c:v>
                </c:pt>
                <c:pt idx="487">
                  <c:v>90</c:v>
                </c:pt>
                <c:pt idx="488">
                  <c:v>89</c:v>
                </c:pt>
                <c:pt idx="489">
                  <c:v>86</c:v>
                </c:pt>
                <c:pt idx="490">
                  <c:v>85</c:v>
                </c:pt>
                <c:pt idx="491">
                  <c:v>85</c:v>
                </c:pt>
                <c:pt idx="492">
                  <c:v>86</c:v>
                </c:pt>
                <c:pt idx="493">
                  <c:v>86</c:v>
                </c:pt>
                <c:pt idx="494">
                  <c:v>88</c:v>
                </c:pt>
                <c:pt idx="495">
                  <c:v>90</c:v>
                </c:pt>
                <c:pt idx="496">
                  <c:v>90</c:v>
                </c:pt>
                <c:pt idx="497">
                  <c:v>89</c:v>
                </c:pt>
                <c:pt idx="498">
                  <c:v>87</c:v>
                </c:pt>
                <c:pt idx="499">
                  <c:v>87</c:v>
                </c:pt>
                <c:pt idx="500">
                  <c:v>88</c:v>
                </c:pt>
                <c:pt idx="501">
                  <c:v>88</c:v>
                </c:pt>
                <c:pt idx="502">
                  <c:v>89</c:v>
                </c:pt>
                <c:pt idx="503">
                  <c:v>89</c:v>
                </c:pt>
                <c:pt idx="504">
                  <c:v>89</c:v>
                </c:pt>
                <c:pt idx="505">
                  <c:v>90</c:v>
                </c:pt>
                <c:pt idx="506">
                  <c:v>90</c:v>
                </c:pt>
                <c:pt idx="507">
                  <c:v>90</c:v>
                </c:pt>
                <c:pt idx="508">
                  <c:v>91</c:v>
                </c:pt>
                <c:pt idx="509">
                  <c:v>91</c:v>
                </c:pt>
                <c:pt idx="510">
                  <c:v>92</c:v>
                </c:pt>
                <c:pt idx="511">
                  <c:v>92</c:v>
                </c:pt>
                <c:pt idx="512">
                  <c:v>92</c:v>
                </c:pt>
                <c:pt idx="513">
                  <c:v>92</c:v>
                </c:pt>
                <c:pt idx="514">
                  <c:v>93</c:v>
                </c:pt>
                <c:pt idx="515">
                  <c:v>93</c:v>
                </c:pt>
                <c:pt idx="516">
                  <c:v>91</c:v>
                </c:pt>
                <c:pt idx="517">
                  <c:v>89</c:v>
                </c:pt>
                <c:pt idx="518">
                  <c:v>88</c:v>
                </c:pt>
                <c:pt idx="519">
                  <c:v>88</c:v>
                </c:pt>
                <c:pt idx="520">
                  <c:v>88</c:v>
                </c:pt>
                <c:pt idx="521">
                  <c:v>88</c:v>
                </c:pt>
                <c:pt idx="522">
                  <c:v>90</c:v>
                </c:pt>
                <c:pt idx="523">
                  <c:v>91</c:v>
                </c:pt>
                <c:pt idx="524">
                  <c:v>91</c:v>
                </c:pt>
                <c:pt idx="525">
                  <c:v>90</c:v>
                </c:pt>
                <c:pt idx="526">
                  <c:v>89</c:v>
                </c:pt>
                <c:pt idx="527">
                  <c:v>90</c:v>
                </c:pt>
                <c:pt idx="528">
                  <c:v>90</c:v>
                </c:pt>
                <c:pt idx="529">
                  <c:v>90</c:v>
                </c:pt>
                <c:pt idx="530">
                  <c:v>92</c:v>
                </c:pt>
                <c:pt idx="531">
                  <c:v>93</c:v>
                </c:pt>
                <c:pt idx="532">
                  <c:v>93</c:v>
                </c:pt>
                <c:pt idx="533">
                  <c:v>93</c:v>
                </c:pt>
                <c:pt idx="534">
                  <c:v>94</c:v>
                </c:pt>
                <c:pt idx="535">
                  <c:v>93</c:v>
                </c:pt>
                <c:pt idx="536">
                  <c:v>93</c:v>
                </c:pt>
                <c:pt idx="537">
                  <c:v>93</c:v>
                </c:pt>
                <c:pt idx="538">
                  <c:v>92</c:v>
                </c:pt>
                <c:pt idx="539">
                  <c:v>90</c:v>
                </c:pt>
                <c:pt idx="540">
                  <c:v>89</c:v>
                </c:pt>
                <c:pt idx="541">
                  <c:v>90</c:v>
                </c:pt>
                <c:pt idx="542">
                  <c:v>90</c:v>
                </c:pt>
                <c:pt idx="543">
                  <c:v>91</c:v>
                </c:pt>
                <c:pt idx="544">
                  <c:v>92</c:v>
                </c:pt>
                <c:pt idx="545">
                  <c:v>91</c:v>
                </c:pt>
                <c:pt idx="546">
                  <c:v>91</c:v>
                </c:pt>
                <c:pt idx="547">
                  <c:v>90</c:v>
                </c:pt>
                <c:pt idx="548">
                  <c:v>89</c:v>
                </c:pt>
                <c:pt idx="549">
                  <c:v>88</c:v>
                </c:pt>
                <c:pt idx="550">
                  <c:v>88</c:v>
                </c:pt>
                <c:pt idx="551">
                  <c:v>89</c:v>
                </c:pt>
                <c:pt idx="552">
                  <c:v>90</c:v>
                </c:pt>
                <c:pt idx="553">
                  <c:v>92</c:v>
                </c:pt>
                <c:pt idx="554">
                  <c:v>93</c:v>
                </c:pt>
                <c:pt idx="555">
                  <c:v>93</c:v>
                </c:pt>
                <c:pt idx="556">
                  <c:v>93</c:v>
                </c:pt>
                <c:pt idx="557">
                  <c:v>92</c:v>
                </c:pt>
                <c:pt idx="558">
                  <c:v>91</c:v>
                </c:pt>
                <c:pt idx="559">
                  <c:v>90</c:v>
                </c:pt>
                <c:pt idx="560">
                  <c:v>89</c:v>
                </c:pt>
                <c:pt idx="561">
                  <c:v>89</c:v>
                </c:pt>
                <c:pt idx="562">
                  <c:v>89</c:v>
                </c:pt>
                <c:pt idx="563">
                  <c:v>90</c:v>
                </c:pt>
                <c:pt idx="564">
                  <c:v>90</c:v>
                </c:pt>
                <c:pt idx="565">
                  <c:v>91</c:v>
                </c:pt>
                <c:pt idx="566">
                  <c:v>91</c:v>
                </c:pt>
                <c:pt idx="567">
                  <c:v>92</c:v>
                </c:pt>
                <c:pt idx="568">
                  <c:v>93</c:v>
                </c:pt>
                <c:pt idx="569">
                  <c:v>93</c:v>
                </c:pt>
                <c:pt idx="570">
                  <c:v>92</c:v>
                </c:pt>
                <c:pt idx="571">
                  <c:v>93</c:v>
                </c:pt>
                <c:pt idx="572">
                  <c:v>92</c:v>
                </c:pt>
                <c:pt idx="573">
                  <c:v>92</c:v>
                </c:pt>
                <c:pt idx="574">
                  <c:v>92</c:v>
                </c:pt>
                <c:pt idx="575">
                  <c:v>93</c:v>
                </c:pt>
                <c:pt idx="576">
                  <c:v>92</c:v>
                </c:pt>
                <c:pt idx="577">
                  <c:v>94</c:v>
                </c:pt>
                <c:pt idx="578">
                  <c:v>95</c:v>
                </c:pt>
                <c:pt idx="579">
                  <c:v>96</c:v>
                </c:pt>
                <c:pt idx="580">
                  <c:v>96</c:v>
                </c:pt>
                <c:pt idx="581">
                  <c:v>96</c:v>
                </c:pt>
                <c:pt idx="582">
                  <c:v>96</c:v>
                </c:pt>
                <c:pt idx="583">
                  <c:v>96</c:v>
                </c:pt>
                <c:pt idx="584">
                  <c:v>95</c:v>
                </c:pt>
                <c:pt idx="585">
                  <c:v>95</c:v>
                </c:pt>
                <c:pt idx="586">
                  <c:v>95</c:v>
                </c:pt>
                <c:pt idx="587">
                  <c:v>95</c:v>
                </c:pt>
                <c:pt idx="588">
                  <c:v>96</c:v>
                </c:pt>
                <c:pt idx="589">
                  <c:v>97</c:v>
                </c:pt>
                <c:pt idx="590">
                  <c:v>96</c:v>
                </c:pt>
                <c:pt idx="591">
                  <c:v>95</c:v>
                </c:pt>
                <c:pt idx="592">
                  <c:v>94</c:v>
                </c:pt>
                <c:pt idx="593">
                  <c:v>93</c:v>
                </c:pt>
                <c:pt idx="594">
                  <c:v>93</c:v>
                </c:pt>
                <c:pt idx="595">
                  <c:v>93</c:v>
                </c:pt>
                <c:pt idx="596">
                  <c:v>94</c:v>
                </c:pt>
                <c:pt idx="597">
                  <c:v>94</c:v>
                </c:pt>
                <c:pt idx="598">
                  <c:v>94</c:v>
                </c:pt>
                <c:pt idx="599">
                  <c:v>94</c:v>
                </c:pt>
                <c:pt idx="600">
                  <c:v>95</c:v>
                </c:pt>
                <c:pt idx="601">
                  <c:v>95</c:v>
                </c:pt>
                <c:pt idx="602">
                  <c:v>94</c:v>
                </c:pt>
                <c:pt idx="603">
                  <c:v>93</c:v>
                </c:pt>
                <c:pt idx="604">
                  <c:v>92</c:v>
                </c:pt>
                <c:pt idx="605">
                  <c:v>91</c:v>
                </c:pt>
                <c:pt idx="606">
                  <c:v>90</c:v>
                </c:pt>
                <c:pt idx="607">
                  <c:v>90</c:v>
                </c:pt>
                <c:pt idx="608">
                  <c:v>91</c:v>
                </c:pt>
                <c:pt idx="609">
                  <c:v>91</c:v>
                </c:pt>
                <c:pt idx="610">
                  <c:v>91</c:v>
                </c:pt>
                <c:pt idx="611">
                  <c:v>91</c:v>
                </c:pt>
                <c:pt idx="612">
                  <c:v>91</c:v>
                </c:pt>
                <c:pt idx="613">
                  <c:v>91</c:v>
                </c:pt>
                <c:pt idx="614">
                  <c:v>92</c:v>
                </c:pt>
                <c:pt idx="615">
                  <c:v>92</c:v>
                </c:pt>
                <c:pt idx="616">
                  <c:v>92</c:v>
                </c:pt>
                <c:pt idx="617">
                  <c:v>92</c:v>
                </c:pt>
                <c:pt idx="618">
                  <c:v>92</c:v>
                </c:pt>
                <c:pt idx="619">
                  <c:v>93</c:v>
                </c:pt>
                <c:pt idx="620">
                  <c:v>94</c:v>
                </c:pt>
                <c:pt idx="621">
                  <c:v>94</c:v>
                </c:pt>
                <c:pt idx="622">
                  <c:v>93</c:v>
                </c:pt>
                <c:pt idx="623">
                  <c:v>93</c:v>
                </c:pt>
                <c:pt idx="624">
                  <c:v>93</c:v>
                </c:pt>
                <c:pt idx="625">
                  <c:v>94</c:v>
                </c:pt>
                <c:pt idx="626">
                  <c:v>94</c:v>
                </c:pt>
                <c:pt idx="627">
                  <c:v>94</c:v>
                </c:pt>
                <c:pt idx="628">
                  <c:v>93</c:v>
                </c:pt>
                <c:pt idx="629">
                  <c:v>93</c:v>
                </c:pt>
                <c:pt idx="630">
                  <c:v>93</c:v>
                </c:pt>
                <c:pt idx="631">
                  <c:v>93</c:v>
                </c:pt>
                <c:pt idx="632">
                  <c:v>93</c:v>
                </c:pt>
                <c:pt idx="633">
                  <c:v>92</c:v>
                </c:pt>
                <c:pt idx="634">
                  <c:v>92</c:v>
                </c:pt>
                <c:pt idx="635">
                  <c:v>91</c:v>
                </c:pt>
                <c:pt idx="636">
                  <c:v>91</c:v>
                </c:pt>
                <c:pt idx="637">
                  <c:v>90</c:v>
                </c:pt>
                <c:pt idx="638">
                  <c:v>91</c:v>
                </c:pt>
                <c:pt idx="639">
                  <c:v>92</c:v>
                </c:pt>
                <c:pt idx="640">
                  <c:v>93</c:v>
                </c:pt>
                <c:pt idx="641">
                  <c:v>94</c:v>
                </c:pt>
                <c:pt idx="642">
                  <c:v>95</c:v>
                </c:pt>
                <c:pt idx="643">
                  <c:v>95</c:v>
                </c:pt>
                <c:pt idx="644">
                  <c:v>94</c:v>
                </c:pt>
                <c:pt idx="645">
                  <c:v>93</c:v>
                </c:pt>
                <c:pt idx="646">
                  <c:v>93</c:v>
                </c:pt>
                <c:pt idx="647">
                  <c:v>92</c:v>
                </c:pt>
                <c:pt idx="648">
                  <c:v>91</c:v>
                </c:pt>
                <c:pt idx="649">
                  <c:v>90</c:v>
                </c:pt>
                <c:pt idx="650">
                  <c:v>90</c:v>
                </c:pt>
                <c:pt idx="651">
                  <c:v>91</c:v>
                </c:pt>
                <c:pt idx="652">
                  <c:v>91</c:v>
                </c:pt>
                <c:pt idx="653">
                  <c:v>92</c:v>
                </c:pt>
                <c:pt idx="654">
                  <c:v>93</c:v>
                </c:pt>
                <c:pt idx="655">
                  <c:v>93</c:v>
                </c:pt>
                <c:pt idx="656">
                  <c:v>94</c:v>
                </c:pt>
                <c:pt idx="657">
                  <c:v>94</c:v>
                </c:pt>
                <c:pt idx="658">
                  <c:v>94</c:v>
                </c:pt>
                <c:pt idx="659">
                  <c:v>94</c:v>
                </c:pt>
                <c:pt idx="660">
                  <c:v>93</c:v>
                </c:pt>
                <c:pt idx="661">
                  <c:v>93</c:v>
                </c:pt>
                <c:pt idx="662">
                  <c:v>93</c:v>
                </c:pt>
                <c:pt idx="663">
                  <c:v>94</c:v>
                </c:pt>
                <c:pt idx="664">
                  <c:v>94</c:v>
                </c:pt>
                <c:pt idx="665">
                  <c:v>93</c:v>
                </c:pt>
                <c:pt idx="666">
                  <c:v>93</c:v>
                </c:pt>
                <c:pt idx="667">
                  <c:v>93</c:v>
                </c:pt>
                <c:pt idx="668">
                  <c:v>93</c:v>
                </c:pt>
                <c:pt idx="669">
                  <c:v>94</c:v>
                </c:pt>
                <c:pt idx="670">
                  <c:v>94</c:v>
                </c:pt>
                <c:pt idx="671">
                  <c:v>94</c:v>
                </c:pt>
                <c:pt idx="672">
                  <c:v>95</c:v>
                </c:pt>
                <c:pt idx="673">
                  <c:v>94</c:v>
                </c:pt>
                <c:pt idx="674">
                  <c:v>93</c:v>
                </c:pt>
                <c:pt idx="675">
                  <c:v>93</c:v>
                </c:pt>
                <c:pt idx="676">
                  <c:v>92</c:v>
                </c:pt>
                <c:pt idx="677">
                  <c:v>91</c:v>
                </c:pt>
                <c:pt idx="678">
                  <c:v>89</c:v>
                </c:pt>
                <c:pt idx="679">
                  <c:v>89</c:v>
                </c:pt>
                <c:pt idx="680">
                  <c:v>90</c:v>
                </c:pt>
                <c:pt idx="681">
                  <c:v>90</c:v>
                </c:pt>
                <c:pt idx="682">
                  <c:v>90</c:v>
                </c:pt>
                <c:pt idx="683">
                  <c:v>90</c:v>
                </c:pt>
                <c:pt idx="684">
                  <c:v>89</c:v>
                </c:pt>
                <c:pt idx="685">
                  <c:v>90</c:v>
                </c:pt>
                <c:pt idx="686">
                  <c:v>89</c:v>
                </c:pt>
                <c:pt idx="687">
                  <c:v>90</c:v>
                </c:pt>
                <c:pt idx="688">
                  <c:v>90</c:v>
                </c:pt>
                <c:pt idx="689">
                  <c:v>91</c:v>
                </c:pt>
                <c:pt idx="690">
                  <c:v>91</c:v>
                </c:pt>
                <c:pt idx="691">
                  <c:v>91</c:v>
                </c:pt>
                <c:pt idx="692">
                  <c:v>91</c:v>
                </c:pt>
                <c:pt idx="693">
                  <c:v>90</c:v>
                </c:pt>
                <c:pt idx="694">
                  <c:v>90</c:v>
                </c:pt>
                <c:pt idx="695">
                  <c:v>90</c:v>
                </c:pt>
                <c:pt idx="696">
                  <c:v>91</c:v>
                </c:pt>
                <c:pt idx="697">
                  <c:v>91</c:v>
                </c:pt>
                <c:pt idx="698">
                  <c:v>92</c:v>
                </c:pt>
                <c:pt idx="699">
                  <c:v>93</c:v>
                </c:pt>
                <c:pt idx="700">
                  <c:v>93</c:v>
                </c:pt>
                <c:pt idx="701">
                  <c:v>93</c:v>
                </c:pt>
                <c:pt idx="702">
                  <c:v>93</c:v>
                </c:pt>
                <c:pt idx="703">
                  <c:v>92</c:v>
                </c:pt>
                <c:pt idx="704">
                  <c:v>92</c:v>
                </c:pt>
                <c:pt idx="705">
                  <c:v>93</c:v>
                </c:pt>
                <c:pt idx="706">
                  <c:v>93</c:v>
                </c:pt>
                <c:pt idx="707">
                  <c:v>93</c:v>
                </c:pt>
                <c:pt idx="708">
                  <c:v>94</c:v>
                </c:pt>
                <c:pt idx="709">
                  <c:v>94</c:v>
                </c:pt>
                <c:pt idx="710">
                  <c:v>94</c:v>
                </c:pt>
                <c:pt idx="711">
                  <c:v>94</c:v>
                </c:pt>
                <c:pt idx="712">
                  <c:v>94</c:v>
                </c:pt>
                <c:pt idx="713">
                  <c:v>94</c:v>
                </c:pt>
                <c:pt idx="714">
                  <c:v>93</c:v>
                </c:pt>
                <c:pt idx="715">
                  <c:v>93</c:v>
                </c:pt>
                <c:pt idx="716">
                  <c:v>92</c:v>
                </c:pt>
                <c:pt idx="717">
                  <c:v>92</c:v>
                </c:pt>
                <c:pt idx="718">
                  <c:v>92</c:v>
                </c:pt>
                <c:pt idx="719">
                  <c:v>92</c:v>
                </c:pt>
                <c:pt idx="720">
                  <c:v>92</c:v>
                </c:pt>
                <c:pt idx="721">
                  <c:v>93</c:v>
                </c:pt>
                <c:pt idx="722">
                  <c:v>89</c:v>
                </c:pt>
                <c:pt idx="723">
                  <c:v>89</c:v>
                </c:pt>
                <c:pt idx="724">
                  <c:v>89</c:v>
                </c:pt>
                <c:pt idx="725">
                  <c:v>89</c:v>
                </c:pt>
                <c:pt idx="726">
                  <c:v>88</c:v>
                </c:pt>
                <c:pt idx="727">
                  <c:v>87</c:v>
                </c:pt>
                <c:pt idx="728">
                  <c:v>88</c:v>
                </c:pt>
                <c:pt idx="729">
                  <c:v>89</c:v>
                </c:pt>
                <c:pt idx="730">
                  <c:v>89</c:v>
                </c:pt>
                <c:pt idx="731">
                  <c:v>89</c:v>
                </c:pt>
                <c:pt idx="732">
                  <c:v>89</c:v>
                </c:pt>
                <c:pt idx="733">
                  <c:v>89</c:v>
                </c:pt>
                <c:pt idx="734">
                  <c:v>88</c:v>
                </c:pt>
                <c:pt idx="735">
                  <c:v>85</c:v>
                </c:pt>
                <c:pt idx="736">
                  <c:v>84</c:v>
                </c:pt>
                <c:pt idx="737">
                  <c:v>85</c:v>
                </c:pt>
                <c:pt idx="738">
                  <c:v>86</c:v>
                </c:pt>
                <c:pt idx="739">
                  <c:v>87</c:v>
                </c:pt>
                <c:pt idx="740">
                  <c:v>88</c:v>
                </c:pt>
                <c:pt idx="741">
                  <c:v>89</c:v>
                </c:pt>
                <c:pt idx="742">
                  <c:v>89</c:v>
                </c:pt>
                <c:pt idx="743">
                  <c:v>90</c:v>
                </c:pt>
                <c:pt idx="744">
                  <c:v>90</c:v>
                </c:pt>
                <c:pt idx="745">
                  <c:v>89</c:v>
                </c:pt>
                <c:pt idx="746">
                  <c:v>87</c:v>
                </c:pt>
                <c:pt idx="747">
                  <c:v>87</c:v>
                </c:pt>
                <c:pt idx="748">
                  <c:v>86</c:v>
                </c:pt>
                <c:pt idx="749">
                  <c:v>85</c:v>
                </c:pt>
                <c:pt idx="750">
                  <c:v>85</c:v>
                </c:pt>
                <c:pt idx="751">
                  <c:v>86</c:v>
                </c:pt>
                <c:pt idx="752">
                  <c:v>88</c:v>
                </c:pt>
                <c:pt idx="753">
                  <c:v>89</c:v>
                </c:pt>
                <c:pt idx="754">
                  <c:v>91</c:v>
                </c:pt>
                <c:pt idx="755">
                  <c:v>92</c:v>
                </c:pt>
                <c:pt idx="756">
                  <c:v>94</c:v>
                </c:pt>
                <c:pt idx="757">
                  <c:v>95</c:v>
                </c:pt>
                <c:pt idx="758">
                  <c:v>94</c:v>
                </c:pt>
                <c:pt idx="759">
                  <c:v>93</c:v>
                </c:pt>
                <c:pt idx="760">
                  <c:v>92</c:v>
                </c:pt>
                <c:pt idx="761">
                  <c:v>92</c:v>
                </c:pt>
                <c:pt idx="762">
                  <c:v>93</c:v>
                </c:pt>
                <c:pt idx="763">
                  <c:v>92</c:v>
                </c:pt>
                <c:pt idx="764">
                  <c:v>92</c:v>
                </c:pt>
                <c:pt idx="765">
                  <c:v>91</c:v>
                </c:pt>
                <c:pt idx="766">
                  <c:v>91</c:v>
                </c:pt>
                <c:pt idx="767">
                  <c:v>89</c:v>
                </c:pt>
                <c:pt idx="768">
                  <c:v>89</c:v>
                </c:pt>
                <c:pt idx="769">
                  <c:v>89</c:v>
                </c:pt>
                <c:pt idx="770">
                  <c:v>87</c:v>
                </c:pt>
                <c:pt idx="771">
                  <c:v>88</c:v>
                </c:pt>
                <c:pt idx="772">
                  <c:v>89</c:v>
                </c:pt>
                <c:pt idx="773">
                  <c:v>89</c:v>
                </c:pt>
                <c:pt idx="774">
                  <c:v>90</c:v>
                </c:pt>
                <c:pt idx="775">
                  <c:v>90</c:v>
                </c:pt>
                <c:pt idx="776">
                  <c:v>90</c:v>
                </c:pt>
                <c:pt idx="777">
                  <c:v>90</c:v>
                </c:pt>
                <c:pt idx="778">
                  <c:v>88</c:v>
                </c:pt>
                <c:pt idx="779">
                  <c:v>88</c:v>
                </c:pt>
                <c:pt idx="780">
                  <c:v>89</c:v>
                </c:pt>
                <c:pt idx="781">
                  <c:v>89</c:v>
                </c:pt>
                <c:pt idx="782">
                  <c:v>89</c:v>
                </c:pt>
                <c:pt idx="783">
                  <c:v>90</c:v>
                </c:pt>
                <c:pt idx="784">
                  <c:v>91</c:v>
                </c:pt>
                <c:pt idx="785">
                  <c:v>91</c:v>
                </c:pt>
                <c:pt idx="786">
                  <c:v>90</c:v>
                </c:pt>
                <c:pt idx="787">
                  <c:v>90</c:v>
                </c:pt>
                <c:pt idx="788">
                  <c:v>91</c:v>
                </c:pt>
                <c:pt idx="789">
                  <c:v>92</c:v>
                </c:pt>
                <c:pt idx="790">
                  <c:v>93</c:v>
                </c:pt>
                <c:pt idx="791">
                  <c:v>93</c:v>
                </c:pt>
                <c:pt idx="792">
                  <c:v>92</c:v>
                </c:pt>
                <c:pt idx="793">
                  <c:v>92</c:v>
                </c:pt>
                <c:pt idx="794">
                  <c:v>89</c:v>
                </c:pt>
                <c:pt idx="795">
                  <c:v>87</c:v>
                </c:pt>
                <c:pt idx="796">
                  <c:v>85</c:v>
                </c:pt>
                <c:pt idx="797">
                  <c:v>84</c:v>
                </c:pt>
                <c:pt idx="798">
                  <c:v>85</c:v>
                </c:pt>
                <c:pt idx="799">
                  <c:v>86</c:v>
                </c:pt>
                <c:pt idx="800">
                  <c:v>85</c:v>
                </c:pt>
                <c:pt idx="801">
                  <c:v>85</c:v>
                </c:pt>
                <c:pt idx="802">
                  <c:v>86</c:v>
                </c:pt>
                <c:pt idx="803">
                  <c:v>87</c:v>
                </c:pt>
                <c:pt idx="804">
                  <c:v>88</c:v>
                </c:pt>
                <c:pt idx="805">
                  <c:v>89</c:v>
                </c:pt>
                <c:pt idx="806">
                  <c:v>89</c:v>
                </c:pt>
                <c:pt idx="807">
                  <c:v>90</c:v>
                </c:pt>
                <c:pt idx="808">
                  <c:v>90</c:v>
                </c:pt>
                <c:pt idx="809">
                  <c:v>91</c:v>
                </c:pt>
                <c:pt idx="810">
                  <c:v>90</c:v>
                </c:pt>
                <c:pt idx="811">
                  <c:v>91</c:v>
                </c:pt>
                <c:pt idx="812">
                  <c:v>91</c:v>
                </c:pt>
                <c:pt idx="813">
                  <c:v>92</c:v>
                </c:pt>
                <c:pt idx="814">
                  <c:v>92</c:v>
                </c:pt>
                <c:pt idx="815">
                  <c:v>92</c:v>
                </c:pt>
                <c:pt idx="816">
                  <c:v>92</c:v>
                </c:pt>
                <c:pt idx="817">
                  <c:v>92</c:v>
                </c:pt>
                <c:pt idx="818">
                  <c:v>91</c:v>
                </c:pt>
                <c:pt idx="819">
                  <c:v>91</c:v>
                </c:pt>
                <c:pt idx="820">
                  <c:v>90</c:v>
                </c:pt>
                <c:pt idx="821">
                  <c:v>91</c:v>
                </c:pt>
                <c:pt idx="822">
                  <c:v>92</c:v>
                </c:pt>
                <c:pt idx="823">
                  <c:v>92</c:v>
                </c:pt>
                <c:pt idx="824">
                  <c:v>92</c:v>
                </c:pt>
                <c:pt idx="825">
                  <c:v>93</c:v>
                </c:pt>
                <c:pt idx="826">
                  <c:v>93</c:v>
                </c:pt>
                <c:pt idx="827">
                  <c:v>93</c:v>
                </c:pt>
                <c:pt idx="828">
                  <c:v>93</c:v>
                </c:pt>
                <c:pt idx="829">
                  <c:v>93</c:v>
                </c:pt>
                <c:pt idx="830">
                  <c:v>93</c:v>
                </c:pt>
                <c:pt idx="831">
                  <c:v>93</c:v>
                </c:pt>
                <c:pt idx="832">
                  <c:v>92</c:v>
                </c:pt>
                <c:pt idx="833">
                  <c:v>91</c:v>
                </c:pt>
                <c:pt idx="834">
                  <c:v>91</c:v>
                </c:pt>
                <c:pt idx="835">
                  <c:v>91</c:v>
                </c:pt>
                <c:pt idx="836">
                  <c:v>91</c:v>
                </c:pt>
                <c:pt idx="837">
                  <c:v>92</c:v>
                </c:pt>
                <c:pt idx="838">
                  <c:v>92</c:v>
                </c:pt>
                <c:pt idx="839">
                  <c:v>93</c:v>
                </c:pt>
                <c:pt idx="840">
                  <c:v>94</c:v>
                </c:pt>
                <c:pt idx="841">
                  <c:v>94</c:v>
                </c:pt>
                <c:pt idx="842">
                  <c:v>94</c:v>
                </c:pt>
                <c:pt idx="843">
                  <c:v>93</c:v>
                </c:pt>
                <c:pt idx="844">
                  <c:v>92</c:v>
                </c:pt>
                <c:pt idx="845">
                  <c:v>90</c:v>
                </c:pt>
                <c:pt idx="846">
                  <c:v>90</c:v>
                </c:pt>
                <c:pt idx="847">
                  <c:v>90</c:v>
                </c:pt>
                <c:pt idx="848">
                  <c:v>90</c:v>
                </c:pt>
                <c:pt idx="849">
                  <c:v>91</c:v>
                </c:pt>
                <c:pt idx="850">
                  <c:v>91</c:v>
                </c:pt>
                <c:pt idx="851">
                  <c:v>92</c:v>
                </c:pt>
                <c:pt idx="852">
                  <c:v>93</c:v>
                </c:pt>
                <c:pt idx="853">
                  <c:v>92</c:v>
                </c:pt>
                <c:pt idx="854">
                  <c:v>92</c:v>
                </c:pt>
                <c:pt idx="855">
                  <c:v>92</c:v>
                </c:pt>
                <c:pt idx="856">
                  <c:v>92</c:v>
                </c:pt>
                <c:pt idx="857">
                  <c:v>92</c:v>
                </c:pt>
                <c:pt idx="858">
                  <c:v>93</c:v>
                </c:pt>
                <c:pt idx="859">
                  <c:v>93</c:v>
                </c:pt>
                <c:pt idx="860">
                  <c:v>95</c:v>
                </c:pt>
                <c:pt idx="861">
                  <c:v>95</c:v>
                </c:pt>
                <c:pt idx="862">
                  <c:v>95</c:v>
                </c:pt>
                <c:pt idx="863">
                  <c:v>95</c:v>
                </c:pt>
                <c:pt idx="864">
                  <c:v>95</c:v>
                </c:pt>
                <c:pt idx="865">
                  <c:v>93</c:v>
                </c:pt>
                <c:pt idx="866">
                  <c:v>92</c:v>
                </c:pt>
                <c:pt idx="867">
                  <c:v>91</c:v>
                </c:pt>
                <c:pt idx="868">
                  <c:v>90</c:v>
                </c:pt>
                <c:pt idx="869">
                  <c:v>89</c:v>
                </c:pt>
                <c:pt idx="870">
                  <c:v>89</c:v>
                </c:pt>
                <c:pt idx="871">
                  <c:v>89</c:v>
                </c:pt>
                <c:pt idx="872">
                  <c:v>90</c:v>
                </c:pt>
                <c:pt idx="873">
                  <c:v>91</c:v>
                </c:pt>
                <c:pt idx="874">
                  <c:v>91</c:v>
                </c:pt>
                <c:pt idx="875">
                  <c:v>93</c:v>
                </c:pt>
                <c:pt idx="876">
                  <c:v>93</c:v>
                </c:pt>
                <c:pt idx="877">
                  <c:v>94</c:v>
                </c:pt>
                <c:pt idx="878">
                  <c:v>94</c:v>
                </c:pt>
                <c:pt idx="879">
                  <c:v>95</c:v>
                </c:pt>
                <c:pt idx="880">
                  <c:v>94</c:v>
                </c:pt>
                <c:pt idx="881">
                  <c:v>94</c:v>
                </c:pt>
                <c:pt idx="882">
                  <c:v>93</c:v>
                </c:pt>
                <c:pt idx="883">
                  <c:v>93</c:v>
                </c:pt>
                <c:pt idx="884">
                  <c:v>93</c:v>
                </c:pt>
                <c:pt idx="885">
                  <c:v>93</c:v>
                </c:pt>
                <c:pt idx="886">
                  <c:v>93</c:v>
                </c:pt>
                <c:pt idx="887">
                  <c:v>93</c:v>
                </c:pt>
                <c:pt idx="888">
                  <c:v>94</c:v>
                </c:pt>
                <c:pt idx="889">
                  <c:v>96</c:v>
                </c:pt>
                <c:pt idx="890">
                  <c:v>96</c:v>
                </c:pt>
                <c:pt idx="891">
                  <c:v>96</c:v>
                </c:pt>
                <c:pt idx="892">
                  <c:v>96</c:v>
                </c:pt>
                <c:pt idx="893">
                  <c:v>97</c:v>
                </c:pt>
                <c:pt idx="894">
                  <c:v>96</c:v>
                </c:pt>
                <c:pt idx="895">
                  <c:v>96</c:v>
                </c:pt>
                <c:pt idx="896">
                  <c:v>95</c:v>
                </c:pt>
                <c:pt idx="897">
                  <c:v>94</c:v>
                </c:pt>
                <c:pt idx="898">
                  <c:v>92</c:v>
                </c:pt>
                <c:pt idx="899">
                  <c:v>92</c:v>
                </c:pt>
                <c:pt idx="900">
                  <c:v>92</c:v>
                </c:pt>
                <c:pt idx="901">
                  <c:v>93</c:v>
                </c:pt>
                <c:pt idx="902">
                  <c:v>93</c:v>
                </c:pt>
                <c:pt idx="903">
                  <c:v>92</c:v>
                </c:pt>
                <c:pt idx="904">
                  <c:v>92</c:v>
                </c:pt>
                <c:pt idx="905">
                  <c:v>91</c:v>
                </c:pt>
                <c:pt idx="906">
                  <c:v>91</c:v>
                </c:pt>
                <c:pt idx="907">
                  <c:v>93</c:v>
                </c:pt>
                <c:pt idx="908">
                  <c:v>93</c:v>
                </c:pt>
                <c:pt idx="909">
                  <c:v>94</c:v>
                </c:pt>
                <c:pt idx="910">
                  <c:v>95</c:v>
                </c:pt>
                <c:pt idx="911">
                  <c:v>96</c:v>
                </c:pt>
                <c:pt idx="912">
                  <c:v>97</c:v>
                </c:pt>
                <c:pt idx="913">
                  <c:v>97</c:v>
                </c:pt>
                <c:pt idx="914">
                  <c:v>98</c:v>
                </c:pt>
                <c:pt idx="915">
                  <c:v>98</c:v>
                </c:pt>
                <c:pt idx="916">
                  <c:v>99</c:v>
                </c:pt>
                <c:pt idx="917">
                  <c:v>98</c:v>
                </c:pt>
                <c:pt idx="918">
                  <c:v>98</c:v>
                </c:pt>
                <c:pt idx="919">
                  <c:v>98</c:v>
                </c:pt>
                <c:pt idx="920">
                  <c:v>98</c:v>
                </c:pt>
                <c:pt idx="921">
                  <c:v>99</c:v>
                </c:pt>
                <c:pt idx="922">
                  <c:v>99</c:v>
                </c:pt>
                <c:pt idx="923">
                  <c:v>101</c:v>
                </c:pt>
                <c:pt idx="924">
                  <c:v>101</c:v>
                </c:pt>
                <c:pt idx="925">
                  <c:v>102</c:v>
                </c:pt>
                <c:pt idx="926">
                  <c:v>100</c:v>
                </c:pt>
                <c:pt idx="927">
                  <c:v>98</c:v>
                </c:pt>
                <c:pt idx="928">
                  <c:v>98</c:v>
                </c:pt>
                <c:pt idx="929">
                  <c:v>96</c:v>
                </c:pt>
                <c:pt idx="930">
                  <c:v>95</c:v>
                </c:pt>
                <c:pt idx="931">
                  <c:v>95</c:v>
                </c:pt>
                <c:pt idx="932">
                  <c:v>95</c:v>
                </c:pt>
                <c:pt idx="933">
                  <c:v>96</c:v>
                </c:pt>
                <c:pt idx="934">
                  <c:v>96</c:v>
                </c:pt>
                <c:pt idx="935">
                  <c:v>97</c:v>
                </c:pt>
                <c:pt idx="936">
                  <c:v>97</c:v>
                </c:pt>
                <c:pt idx="937">
                  <c:v>98</c:v>
                </c:pt>
                <c:pt idx="938">
                  <c:v>98</c:v>
                </c:pt>
                <c:pt idx="939">
                  <c:v>97</c:v>
                </c:pt>
                <c:pt idx="940">
                  <c:v>97</c:v>
                </c:pt>
                <c:pt idx="941">
                  <c:v>97</c:v>
                </c:pt>
                <c:pt idx="942">
                  <c:v>98</c:v>
                </c:pt>
                <c:pt idx="943">
                  <c:v>98</c:v>
                </c:pt>
                <c:pt idx="944">
                  <c:v>98</c:v>
                </c:pt>
                <c:pt idx="945">
                  <c:v>97</c:v>
                </c:pt>
                <c:pt idx="946">
                  <c:v>96</c:v>
                </c:pt>
                <c:pt idx="947">
                  <c:v>96</c:v>
                </c:pt>
                <c:pt idx="948">
                  <c:v>95</c:v>
                </c:pt>
                <c:pt idx="949">
                  <c:v>95</c:v>
                </c:pt>
                <c:pt idx="950">
                  <c:v>95</c:v>
                </c:pt>
                <c:pt idx="951">
                  <c:v>95</c:v>
                </c:pt>
                <c:pt idx="952">
                  <c:v>94</c:v>
                </c:pt>
                <c:pt idx="953">
                  <c:v>94</c:v>
                </c:pt>
                <c:pt idx="954">
                  <c:v>95</c:v>
                </c:pt>
                <c:pt idx="955">
                  <c:v>95</c:v>
                </c:pt>
                <c:pt idx="956">
                  <c:v>95</c:v>
                </c:pt>
                <c:pt idx="957">
                  <c:v>96</c:v>
                </c:pt>
                <c:pt idx="958">
                  <c:v>96</c:v>
                </c:pt>
                <c:pt idx="959">
                  <c:v>94</c:v>
                </c:pt>
                <c:pt idx="960">
                  <c:v>93</c:v>
                </c:pt>
                <c:pt idx="961">
                  <c:v>92</c:v>
                </c:pt>
                <c:pt idx="962">
                  <c:v>91</c:v>
                </c:pt>
                <c:pt idx="963">
                  <c:v>91</c:v>
                </c:pt>
                <c:pt idx="964">
                  <c:v>91</c:v>
                </c:pt>
                <c:pt idx="965">
                  <c:v>91</c:v>
                </c:pt>
                <c:pt idx="966">
                  <c:v>92</c:v>
                </c:pt>
                <c:pt idx="967">
                  <c:v>92</c:v>
                </c:pt>
                <c:pt idx="968">
                  <c:v>93</c:v>
                </c:pt>
                <c:pt idx="969">
                  <c:v>94</c:v>
                </c:pt>
                <c:pt idx="970">
                  <c:v>95</c:v>
                </c:pt>
                <c:pt idx="971">
                  <c:v>95</c:v>
                </c:pt>
                <c:pt idx="972">
                  <c:v>97</c:v>
                </c:pt>
                <c:pt idx="973">
                  <c:v>98</c:v>
                </c:pt>
                <c:pt idx="974">
                  <c:v>98</c:v>
                </c:pt>
                <c:pt idx="975">
                  <c:v>96</c:v>
                </c:pt>
                <c:pt idx="976">
                  <c:v>93</c:v>
                </c:pt>
                <c:pt idx="977">
                  <c:v>90</c:v>
                </c:pt>
                <c:pt idx="978">
                  <c:v>86</c:v>
                </c:pt>
                <c:pt idx="979">
                  <c:v>85</c:v>
                </c:pt>
                <c:pt idx="980">
                  <c:v>86</c:v>
                </c:pt>
                <c:pt idx="981">
                  <c:v>88</c:v>
                </c:pt>
                <c:pt idx="982">
                  <c:v>90</c:v>
                </c:pt>
                <c:pt idx="983">
                  <c:v>91</c:v>
                </c:pt>
                <c:pt idx="984">
                  <c:v>93</c:v>
                </c:pt>
                <c:pt idx="985">
                  <c:v>94</c:v>
                </c:pt>
                <c:pt idx="986">
                  <c:v>95</c:v>
                </c:pt>
                <c:pt idx="987">
                  <c:v>97</c:v>
                </c:pt>
                <c:pt idx="988">
                  <c:v>97</c:v>
                </c:pt>
                <c:pt idx="989">
                  <c:v>97</c:v>
                </c:pt>
                <c:pt idx="990">
                  <c:v>98</c:v>
                </c:pt>
                <c:pt idx="991">
                  <c:v>97</c:v>
                </c:pt>
                <c:pt idx="992">
                  <c:v>96</c:v>
                </c:pt>
                <c:pt idx="993">
                  <c:v>96</c:v>
                </c:pt>
                <c:pt idx="994">
                  <c:v>96</c:v>
                </c:pt>
                <c:pt idx="995">
                  <c:v>96</c:v>
                </c:pt>
                <c:pt idx="996">
                  <c:v>96</c:v>
                </c:pt>
                <c:pt idx="997">
                  <c:v>97</c:v>
                </c:pt>
                <c:pt idx="998">
                  <c:v>97</c:v>
                </c:pt>
                <c:pt idx="999">
                  <c:v>98</c:v>
                </c:pt>
                <c:pt idx="1000">
                  <c:v>98</c:v>
                </c:pt>
                <c:pt idx="1001">
                  <c:v>98</c:v>
                </c:pt>
                <c:pt idx="1002">
                  <c:v>99</c:v>
                </c:pt>
                <c:pt idx="1003">
                  <c:v>99</c:v>
                </c:pt>
                <c:pt idx="1004">
                  <c:v>99</c:v>
                </c:pt>
                <c:pt idx="1005">
                  <c:v>99</c:v>
                </c:pt>
                <c:pt idx="1006">
                  <c:v>98</c:v>
                </c:pt>
                <c:pt idx="1007">
                  <c:v>98</c:v>
                </c:pt>
                <c:pt idx="1008">
                  <c:v>97</c:v>
                </c:pt>
                <c:pt idx="1009">
                  <c:v>96</c:v>
                </c:pt>
                <c:pt idx="1010">
                  <c:v>96</c:v>
                </c:pt>
                <c:pt idx="1011">
                  <c:v>95</c:v>
                </c:pt>
                <c:pt idx="1012">
                  <c:v>94</c:v>
                </c:pt>
                <c:pt idx="1013">
                  <c:v>94</c:v>
                </c:pt>
                <c:pt idx="1014">
                  <c:v>94</c:v>
                </c:pt>
                <c:pt idx="1015">
                  <c:v>94</c:v>
                </c:pt>
                <c:pt idx="1016">
                  <c:v>94</c:v>
                </c:pt>
                <c:pt idx="1017">
                  <c:v>95</c:v>
                </c:pt>
                <c:pt idx="1018">
                  <c:v>96</c:v>
                </c:pt>
                <c:pt idx="1019">
                  <c:v>95</c:v>
                </c:pt>
                <c:pt idx="1020">
                  <c:v>97</c:v>
                </c:pt>
                <c:pt idx="1021">
                  <c:v>96</c:v>
                </c:pt>
                <c:pt idx="1022">
                  <c:v>95</c:v>
                </c:pt>
                <c:pt idx="1023">
                  <c:v>94</c:v>
                </c:pt>
                <c:pt idx="1024">
                  <c:v>93</c:v>
                </c:pt>
                <c:pt idx="1025">
                  <c:v>92</c:v>
                </c:pt>
                <c:pt idx="1026">
                  <c:v>92</c:v>
                </c:pt>
                <c:pt idx="1027">
                  <c:v>91</c:v>
                </c:pt>
                <c:pt idx="1028">
                  <c:v>92</c:v>
                </c:pt>
                <c:pt idx="1029">
                  <c:v>94</c:v>
                </c:pt>
                <c:pt idx="1030">
                  <c:v>94</c:v>
                </c:pt>
                <c:pt idx="1031">
                  <c:v>95</c:v>
                </c:pt>
                <c:pt idx="1032">
                  <c:v>95</c:v>
                </c:pt>
                <c:pt idx="1033">
                  <c:v>94</c:v>
                </c:pt>
                <c:pt idx="1034">
                  <c:v>94</c:v>
                </c:pt>
                <c:pt idx="1035">
                  <c:v>93</c:v>
                </c:pt>
                <c:pt idx="1036">
                  <c:v>93</c:v>
                </c:pt>
                <c:pt idx="1037">
                  <c:v>93</c:v>
                </c:pt>
                <c:pt idx="1038">
                  <c:v>93</c:v>
                </c:pt>
                <c:pt idx="1039">
                  <c:v>93</c:v>
                </c:pt>
                <c:pt idx="1040">
                  <c:v>93</c:v>
                </c:pt>
                <c:pt idx="1041">
                  <c:v>94</c:v>
                </c:pt>
                <c:pt idx="1042">
                  <c:v>96</c:v>
                </c:pt>
                <c:pt idx="1043">
                  <c:v>97</c:v>
                </c:pt>
                <c:pt idx="1044">
                  <c:v>97</c:v>
                </c:pt>
                <c:pt idx="1045">
                  <c:v>97</c:v>
                </c:pt>
                <c:pt idx="1046">
                  <c:v>97</c:v>
                </c:pt>
                <c:pt idx="1047">
                  <c:v>95</c:v>
                </c:pt>
                <c:pt idx="1048">
                  <c:v>94</c:v>
                </c:pt>
                <c:pt idx="1049">
                  <c:v>92</c:v>
                </c:pt>
                <c:pt idx="1050">
                  <c:v>92</c:v>
                </c:pt>
                <c:pt idx="1051">
                  <c:v>92</c:v>
                </c:pt>
                <c:pt idx="1052">
                  <c:v>93</c:v>
                </c:pt>
                <c:pt idx="1053">
                  <c:v>94</c:v>
                </c:pt>
                <c:pt idx="1054">
                  <c:v>95</c:v>
                </c:pt>
                <c:pt idx="1055">
                  <c:v>95</c:v>
                </c:pt>
                <c:pt idx="1056">
                  <c:v>89</c:v>
                </c:pt>
                <c:pt idx="1057">
                  <c:v>88</c:v>
                </c:pt>
                <c:pt idx="1058">
                  <c:v>89</c:v>
                </c:pt>
                <c:pt idx="1059">
                  <c:v>89</c:v>
                </c:pt>
                <c:pt idx="1060">
                  <c:v>90</c:v>
                </c:pt>
                <c:pt idx="1061">
                  <c:v>90</c:v>
                </c:pt>
                <c:pt idx="1062">
                  <c:v>89</c:v>
                </c:pt>
                <c:pt idx="1063">
                  <c:v>89</c:v>
                </c:pt>
                <c:pt idx="1064">
                  <c:v>91</c:v>
                </c:pt>
                <c:pt idx="1065">
                  <c:v>90</c:v>
                </c:pt>
                <c:pt idx="1066">
                  <c:v>90</c:v>
                </c:pt>
                <c:pt idx="1067">
                  <c:v>89</c:v>
                </c:pt>
                <c:pt idx="1068">
                  <c:v>90</c:v>
                </c:pt>
                <c:pt idx="1069">
                  <c:v>90</c:v>
                </c:pt>
                <c:pt idx="1070">
                  <c:v>90</c:v>
                </c:pt>
                <c:pt idx="1071">
                  <c:v>90</c:v>
                </c:pt>
                <c:pt idx="1072">
                  <c:v>90</c:v>
                </c:pt>
                <c:pt idx="1073">
                  <c:v>90</c:v>
                </c:pt>
                <c:pt idx="1074">
                  <c:v>90</c:v>
                </c:pt>
                <c:pt idx="1075">
                  <c:v>90</c:v>
                </c:pt>
                <c:pt idx="1076">
                  <c:v>91</c:v>
                </c:pt>
                <c:pt idx="1077">
                  <c:v>91</c:v>
                </c:pt>
                <c:pt idx="1078">
                  <c:v>91</c:v>
                </c:pt>
                <c:pt idx="1079">
                  <c:v>92</c:v>
                </c:pt>
                <c:pt idx="1080">
                  <c:v>92</c:v>
                </c:pt>
                <c:pt idx="1081">
                  <c:v>93</c:v>
                </c:pt>
                <c:pt idx="1082">
                  <c:v>93</c:v>
                </c:pt>
                <c:pt idx="1083">
                  <c:v>93</c:v>
                </c:pt>
                <c:pt idx="1084">
                  <c:v>92</c:v>
                </c:pt>
                <c:pt idx="1085">
                  <c:v>91</c:v>
                </c:pt>
                <c:pt idx="1086">
                  <c:v>89</c:v>
                </c:pt>
                <c:pt idx="1087">
                  <c:v>88</c:v>
                </c:pt>
                <c:pt idx="1088">
                  <c:v>89</c:v>
                </c:pt>
                <c:pt idx="1089">
                  <c:v>89</c:v>
                </c:pt>
                <c:pt idx="1090">
                  <c:v>89</c:v>
                </c:pt>
                <c:pt idx="1091">
                  <c:v>89</c:v>
                </c:pt>
                <c:pt idx="1092">
                  <c:v>90</c:v>
                </c:pt>
                <c:pt idx="1093">
                  <c:v>89</c:v>
                </c:pt>
                <c:pt idx="1094">
                  <c:v>91</c:v>
                </c:pt>
                <c:pt idx="1095">
                  <c:v>91</c:v>
                </c:pt>
                <c:pt idx="1096">
                  <c:v>94</c:v>
                </c:pt>
                <c:pt idx="1097">
                  <c:v>94</c:v>
                </c:pt>
                <c:pt idx="1098">
                  <c:v>94</c:v>
                </c:pt>
                <c:pt idx="1099">
                  <c:v>93</c:v>
                </c:pt>
                <c:pt idx="1100">
                  <c:v>92</c:v>
                </c:pt>
                <c:pt idx="1101">
                  <c:v>90</c:v>
                </c:pt>
                <c:pt idx="1102">
                  <c:v>89</c:v>
                </c:pt>
                <c:pt idx="1103">
                  <c:v>91</c:v>
                </c:pt>
                <c:pt idx="1104">
                  <c:v>92</c:v>
                </c:pt>
                <c:pt idx="1105">
                  <c:v>92</c:v>
                </c:pt>
                <c:pt idx="1106">
                  <c:v>92</c:v>
                </c:pt>
                <c:pt idx="1107">
                  <c:v>93</c:v>
                </c:pt>
                <c:pt idx="1108">
                  <c:v>93</c:v>
                </c:pt>
                <c:pt idx="1109">
                  <c:v>94</c:v>
                </c:pt>
                <c:pt idx="1110">
                  <c:v>93</c:v>
                </c:pt>
                <c:pt idx="1111">
                  <c:v>93</c:v>
                </c:pt>
                <c:pt idx="1112">
                  <c:v>94</c:v>
                </c:pt>
                <c:pt idx="1113">
                  <c:v>94</c:v>
                </c:pt>
                <c:pt idx="1114">
                  <c:v>95</c:v>
                </c:pt>
                <c:pt idx="1115">
                  <c:v>96</c:v>
                </c:pt>
                <c:pt idx="1116">
                  <c:v>96</c:v>
                </c:pt>
                <c:pt idx="1117">
                  <c:v>95</c:v>
                </c:pt>
                <c:pt idx="1118">
                  <c:v>94</c:v>
                </c:pt>
                <c:pt idx="1119">
                  <c:v>92</c:v>
                </c:pt>
                <c:pt idx="1120">
                  <c:v>91</c:v>
                </c:pt>
                <c:pt idx="1121">
                  <c:v>89</c:v>
                </c:pt>
                <c:pt idx="1122">
                  <c:v>87</c:v>
                </c:pt>
                <c:pt idx="1123">
                  <c:v>88</c:v>
                </c:pt>
                <c:pt idx="1124">
                  <c:v>90</c:v>
                </c:pt>
                <c:pt idx="1125">
                  <c:v>90</c:v>
                </c:pt>
                <c:pt idx="1126">
                  <c:v>93</c:v>
                </c:pt>
                <c:pt idx="1127">
                  <c:v>93</c:v>
                </c:pt>
                <c:pt idx="1128">
                  <c:v>92</c:v>
                </c:pt>
                <c:pt idx="1129">
                  <c:v>90</c:v>
                </c:pt>
                <c:pt idx="1130">
                  <c:v>90</c:v>
                </c:pt>
                <c:pt idx="1131">
                  <c:v>90</c:v>
                </c:pt>
                <c:pt idx="1132">
                  <c:v>90</c:v>
                </c:pt>
                <c:pt idx="1133">
                  <c:v>90</c:v>
                </c:pt>
                <c:pt idx="1134">
                  <c:v>90</c:v>
                </c:pt>
                <c:pt idx="1135">
                  <c:v>90</c:v>
                </c:pt>
                <c:pt idx="1136">
                  <c:v>89</c:v>
                </c:pt>
                <c:pt idx="1137">
                  <c:v>89</c:v>
                </c:pt>
                <c:pt idx="1138">
                  <c:v>90</c:v>
                </c:pt>
                <c:pt idx="1139">
                  <c:v>91</c:v>
                </c:pt>
                <c:pt idx="1140">
                  <c:v>90</c:v>
                </c:pt>
                <c:pt idx="1141">
                  <c:v>89</c:v>
                </c:pt>
                <c:pt idx="1142">
                  <c:v>90</c:v>
                </c:pt>
                <c:pt idx="1143">
                  <c:v>89</c:v>
                </c:pt>
                <c:pt idx="1144">
                  <c:v>89</c:v>
                </c:pt>
                <c:pt idx="1145">
                  <c:v>90</c:v>
                </c:pt>
                <c:pt idx="1146">
                  <c:v>90</c:v>
                </c:pt>
                <c:pt idx="1147">
                  <c:v>89</c:v>
                </c:pt>
                <c:pt idx="1148">
                  <c:v>89</c:v>
                </c:pt>
                <c:pt idx="1149">
                  <c:v>88</c:v>
                </c:pt>
                <c:pt idx="1150">
                  <c:v>87</c:v>
                </c:pt>
                <c:pt idx="1151">
                  <c:v>87</c:v>
                </c:pt>
                <c:pt idx="1152">
                  <c:v>88</c:v>
                </c:pt>
                <c:pt idx="1153">
                  <c:v>89</c:v>
                </c:pt>
                <c:pt idx="1154">
                  <c:v>91</c:v>
                </c:pt>
                <c:pt idx="1155">
                  <c:v>91</c:v>
                </c:pt>
                <c:pt idx="1156">
                  <c:v>90</c:v>
                </c:pt>
                <c:pt idx="1157">
                  <c:v>89</c:v>
                </c:pt>
                <c:pt idx="1158">
                  <c:v>89</c:v>
                </c:pt>
                <c:pt idx="1159">
                  <c:v>86</c:v>
                </c:pt>
                <c:pt idx="1160">
                  <c:v>86</c:v>
                </c:pt>
                <c:pt idx="1161">
                  <c:v>86</c:v>
                </c:pt>
                <c:pt idx="1162">
                  <c:v>87</c:v>
                </c:pt>
                <c:pt idx="1163">
                  <c:v>87</c:v>
                </c:pt>
                <c:pt idx="1164">
                  <c:v>88</c:v>
                </c:pt>
                <c:pt idx="1165">
                  <c:v>90</c:v>
                </c:pt>
                <c:pt idx="1166">
                  <c:v>90</c:v>
                </c:pt>
                <c:pt idx="1167">
                  <c:v>91</c:v>
                </c:pt>
                <c:pt idx="1168">
                  <c:v>91</c:v>
                </c:pt>
                <c:pt idx="1169">
                  <c:v>90</c:v>
                </c:pt>
                <c:pt idx="1170">
                  <c:v>89</c:v>
                </c:pt>
                <c:pt idx="1171">
                  <c:v>86</c:v>
                </c:pt>
                <c:pt idx="1172">
                  <c:v>85</c:v>
                </c:pt>
                <c:pt idx="1173">
                  <c:v>84</c:v>
                </c:pt>
                <c:pt idx="1174">
                  <c:v>83</c:v>
                </c:pt>
                <c:pt idx="1175">
                  <c:v>83</c:v>
                </c:pt>
                <c:pt idx="1176">
                  <c:v>83</c:v>
                </c:pt>
                <c:pt idx="1177">
                  <c:v>85</c:v>
                </c:pt>
                <c:pt idx="1178">
                  <c:v>85</c:v>
                </c:pt>
                <c:pt idx="1179">
                  <c:v>86</c:v>
                </c:pt>
                <c:pt idx="1180">
                  <c:v>87</c:v>
                </c:pt>
                <c:pt idx="1181">
                  <c:v>88</c:v>
                </c:pt>
                <c:pt idx="1182">
                  <c:v>88</c:v>
                </c:pt>
                <c:pt idx="1183">
                  <c:v>89</c:v>
                </c:pt>
                <c:pt idx="1184">
                  <c:v>89</c:v>
                </c:pt>
                <c:pt idx="1185">
                  <c:v>88</c:v>
                </c:pt>
                <c:pt idx="1186">
                  <c:v>87</c:v>
                </c:pt>
                <c:pt idx="1187">
                  <c:v>86</c:v>
                </c:pt>
                <c:pt idx="1188">
                  <c:v>85</c:v>
                </c:pt>
                <c:pt idx="1189">
                  <c:v>86</c:v>
                </c:pt>
                <c:pt idx="1190">
                  <c:v>86</c:v>
                </c:pt>
                <c:pt idx="1191">
                  <c:v>86</c:v>
                </c:pt>
                <c:pt idx="1192">
                  <c:v>86</c:v>
                </c:pt>
                <c:pt idx="1193">
                  <c:v>85</c:v>
                </c:pt>
                <c:pt idx="1194">
                  <c:v>86</c:v>
                </c:pt>
                <c:pt idx="1195">
                  <c:v>86</c:v>
                </c:pt>
                <c:pt idx="1196">
                  <c:v>86</c:v>
                </c:pt>
                <c:pt idx="1197">
                  <c:v>87</c:v>
                </c:pt>
                <c:pt idx="1198">
                  <c:v>87</c:v>
                </c:pt>
                <c:pt idx="1199">
                  <c:v>86</c:v>
                </c:pt>
                <c:pt idx="1200">
                  <c:v>86</c:v>
                </c:pt>
                <c:pt idx="1201">
                  <c:v>86</c:v>
                </c:pt>
                <c:pt idx="1202">
                  <c:v>87</c:v>
                </c:pt>
                <c:pt idx="1203">
                  <c:v>87</c:v>
                </c:pt>
                <c:pt idx="1204">
                  <c:v>87</c:v>
                </c:pt>
                <c:pt idx="1205">
                  <c:v>88</c:v>
                </c:pt>
                <c:pt idx="1206">
                  <c:v>89</c:v>
                </c:pt>
                <c:pt idx="1207">
                  <c:v>89</c:v>
                </c:pt>
                <c:pt idx="1208">
                  <c:v>88</c:v>
                </c:pt>
                <c:pt idx="1209">
                  <c:v>88</c:v>
                </c:pt>
                <c:pt idx="1210">
                  <c:v>88</c:v>
                </c:pt>
                <c:pt idx="1211">
                  <c:v>88</c:v>
                </c:pt>
                <c:pt idx="1212">
                  <c:v>88</c:v>
                </c:pt>
                <c:pt idx="1213">
                  <c:v>89</c:v>
                </c:pt>
                <c:pt idx="1214">
                  <c:v>90</c:v>
                </c:pt>
                <c:pt idx="1215">
                  <c:v>89</c:v>
                </c:pt>
                <c:pt idx="1216">
                  <c:v>89</c:v>
                </c:pt>
                <c:pt idx="1217">
                  <c:v>89</c:v>
                </c:pt>
                <c:pt idx="1218">
                  <c:v>88</c:v>
                </c:pt>
                <c:pt idx="1219">
                  <c:v>88</c:v>
                </c:pt>
                <c:pt idx="1220">
                  <c:v>88</c:v>
                </c:pt>
                <c:pt idx="1221">
                  <c:v>88</c:v>
                </c:pt>
                <c:pt idx="1222">
                  <c:v>87</c:v>
                </c:pt>
                <c:pt idx="1223">
                  <c:v>87</c:v>
                </c:pt>
                <c:pt idx="1224">
                  <c:v>86</c:v>
                </c:pt>
                <c:pt idx="1225">
                  <c:v>86</c:v>
                </c:pt>
                <c:pt idx="1226">
                  <c:v>86</c:v>
                </c:pt>
                <c:pt idx="1227">
                  <c:v>86</c:v>
                </c:pt>
                <c:pt idx="1228">
                  <c:v>86</c:v>
                </c:pt>
                <c:pt idx="1229">
                  <c:v>87</c:v>
                </c:pt>
                <c:pt idx="1230">
                  <c:v>86</c:v>
                </c:pt>
                <c:pt idx="1231">
                  <c:v>86</c:v>
                </c:pt>
                <c:pt idx="1232">
                  <c:v>86</c:v>
                </c:pt>
                <c:pt idx="1233">
                  <c:v>86</c:v>
                </c:pt>
                <c:pt idx="1234">
                  <c:v>86</c:v>
                </c:pt>
                <c:pt idx="1235">
                  <c:v>87</c:v>
                </c:pt>
                <c:pt idx="1236">
                  <c:v>87</c:v>
                </c:pt>
                <c:pt idx="1237">
                  <c:v>87</c:v>
                </c:pt>
                <c:pt idx="1238">
                  <c:v>87</c:v>
                </c:pt>
                <c:pt idx="1239">
                  <c:v>87</c:v>
                </c:pt>
                <c:pt idx="1240">
                  <c:v>86</c:v>
                </c:pt>
                <c:pt idx="1241">
                  <c:v>86</c:v>
                </c:pt>
                <c:pt idx="1242">
                  <c:v>87</c:v>
                </c:pt>
                <c:pt idx="1243">
                  <c:v>87</c:v>
                </c:pt>
                <c:pt idx="1244">
                  <c:v>87</c:v>
                </c:pt>
                <c:pt idx="1245">
                  <c:v>87</c:v>
                </c:pt>
                <c:pt idx="1246">
                  <c:v>87</c:v>
                </c:pt>
                <c:pt idx="1247">
                  <c:v>87</c:v>
                </c:pt>
                <c:pt idx="1248">
                  <c:v>86</c:v>
                </c:pt>
                <c:pt idx="1249">
                  <c:v>86</c:v>
                </c:pt>
                <c:pt idx="1250">
                  <c:v>86</c:v>
                </c:pt>
                <c:pt idx="1251">
                  <c:v>86</c:v>
                </c:pt>
                <c:pt idx="1252">
                  <c:v>86</c:v>
                </c:pt>
                <c:pt idx="1253">
                  <c:v>87</c:v>
                </c:pt>
                <c:pt idx="1254">
                  <c:v>89</c:v>
                </c:pt>
                <c:pt idx="1255">
                  <c:v>90</c:v>
                </c:pt>
                <c:pt idx="1256">
                  <c:v>89</c:v>
                </c:pt>
                <c:pt idx="1257">
                  <c:v>88</c:v>
                </c:pt>
                <c:pt idx="1258">
                  <c:v>87</c:v>
                </c:pt>
                <c:pt idx="1259">
                  <c:v>86</c:v>
                </c:pt>
                <c:pt idx="1260">
                  <c:v>85</c:v>
                </c:pt>
                <c:pt idx="1261">
                  <c:v>86</c:v>
                </c:pt>
                <c:pt idx="1262">
                  <c:v>86</c:v>
                </c:pt>
                <c:pt idx="1263">
                  <c:v>88</c:v>
                </c:pt>
                <c:pt idx="1264">
                  <c:v>89</c:v>
                </c:pt>
                <c:pt idx="1265">
                  <c:v>89</c:v>
                </c:pt>
                <c:pt idx="1266">
                  <c:v>89</c:v>
                </c:pt>
                <c:pt idx="1267">
                  <c:v>89</c:v>
                </c:pt>
                <c:pt idx="1268">
                  <c:v>89</c:v>
                </c:pt>
                <c:pt idx="1269">
                  <c:v>91</c:v>
                </c:pt>
                <c:pt idx="1270">
                  <c:v>91</c:v>
                </c:pt>
                <c:pt idx="1271">
                  <c:v>92</c:v>
                </c:pt>
                <c:pt idx="1272">
                  <c:v>91</c:v>
                </c:pt>
                <c:pt idx="1273">
                  <c:v>89</c:v>
                </c:pt>
                <c:pt idx="1274">
                  <c:v>86</c:v>
                </c:pt>
                <c:pt idx="1275">
                  <c:v>83</c:v>
                </c:pt>
                <c:pt idx="1276">
                  <c:v>81</c:v>
                </c:pt>
                <c:pt idx="1277">
                  <c:v>82</c:v>
                </c:pt>
                <c:pt idx="1278">
                  <c:v>82</c:v>
                </c:pt>
                <c:pt idx="1279">
                  <c:v>84</c:v>
                </c:pt>
                <c:pt idx="1280">
                  <c:v>85</c:v>
                </c:pt>
                <c:pt idx="1281">
                  <c:v>87</c:v>
                </c:pt>
                <c:pt idx="1282">
                  <c:v>88</c:v>
                </c:pt>
                <c:pt idx="1283">
                  <c:v>88</c:v>
                </c:pt>
                <c:pt idx="1284">
                  <c:v>89</c:v>
                </c:pt>
                <c:pt idx="1285">
                  <c:v>87</c:v>
                </c:pt>
                <c:pt idx="1286">
                  <c:v>87</c:v>
                </c:pt>
                <c:pt idx="1287">
                  <c:v>86</c:v>
                </c:pt>
                <c:pt idx="1288">
                  <c:v>87</c:v>
                </c:pt>
                <c:pt idx="1289">
                  <c:v>87</c:v>
                </c:pt>
                <c:pt idx="1290">
                  <c:v>87</c:v>
                </c:pt>
                <c:pt idx="1291">
                  <c:v>88</c:v>
                </c:pt>
                <c:pt idx="1292">
                  <c:v>88</c:v>
                </c:pt>
                <c:pt idx="1293">
                  <c:v>89</c:v>
                </c:pt>
                <c:pt idx="1294">
                  <c:v>90</c:v>
                </c:pt>
                <c:pt idx="1295">
                  <c:v>90</c:v>
                </c:pt>
                <c:pt idx="1296">
                  <c:v>89</c:v>
                </c:pt>
                <c:pt idx="1297">
                  <c:v>88</c:v>
                </c:pt>
                <c:pt idx="1298">
                  <c:v>87</c:v>
                </c:pt>
                <c:pt idx="1299">
                  <c:v>88</c:v>
                </c:pt>
                <c:pt idx="1300">
                  <c:v>88</c:v>
                </c:pt>
                <c:pt idx="1301">
                  <c:v>87</c:v>
                </c:pt>
                <c:pt idx="1302">
                  <c:v>87</c:v>
                </c:pt>
                <c:pt idx="1303">
                  <c:v>87</c:v>
                </c:pt>
                <c:pt idx="1304">
                  <c:v>86</c:v>
                </c:pt>
                <c:pt idx="1305">
                  <c:v>85</c:v>
                </c:pt>
                <c:pt idx="1306">
                  <c:v>86</c:v>
                </c:pt>
                <c:pt idx="1307">
                  <c:v>87</c:v>
                </c:pt>
                <c:pt idx="1308">
                  <c:v>87</c:v>
                </c:pt>
                <c:pt idx="1309">
                  <c:v>86</c:v>
                </c:pt>
                <c:pt idx="1310">
                  <c:v>86</c:v>
                </c:pt>
                <c:pt idx="1311">
                  <c:v>87</c:v>
                </c:pt>
                <c:pt idx="1312">
                  <c:v>87</c:v>
                </c:pt>
                <c:pt idx="1313">
                  <c:v>87</c:v>
                </c:pt>
                <c:pt idx="1314">
                  <c:v>88</c:v>
                </c:pt>
                <c:pt idx="1315">
                  <c:v>88</c:v>
                </c:pt>
                <c:pt idx="1316">
                  <c:v>89</c:v>
                </c:pt>
                <c:pt idx="1317">
                  <c:v>89</c:v>
                </c:pt>
                <c:pt idx="1318">
                  <c:v>90</c:v>
                </c:pt>
                <c:pt idx="1319">
                  <c:v>90</c:v>
                </c:pt>
                <c:pt idx="1320">
                  <c:v>89</c:v>
                </c:pt>
                <c:pt idx="1321">
                  <c:v>89</c:v>
                </c:pt>
                <c:pt idx="1322">
                  <c:v>88</c:v>
                </c:pt>
                <c:pt idx="1323">
                  <c:v>88</c:v>
                </c:pt>
                <c:pt idx="1324">
                  <c:v>88</c:v>
                </c:pt>
                <c:pt idx="1325">
                  <c:v>88</c:v>
                </c:pt>
                <c:pt idx="1326">
                  <c:v>88</c:v>
                </c:pt>
                <c:pt idx="1327">
                  <c:v>88</c:v>
                </c:pt>
                <c:pt idx="1328">
                  <c:v>89</c:v>
                </c:pt>
                <c:pt idx="1329">
                  <c:v>89</c:v>
                </c:pt>
                <c:pt idx="1330">
                  <c:v>89</c:v>
                </c:pt>
                <c:pt idx="1331">
                  <c:v>90</c:v>
                </c:pt>
                <c:pt idx="1332">
                  <c:v>90</c:v>
                </c:pt>
                <c:pt idx="1333">
                  <c:v>91</c:v>
                </c:pt>
                <c:pt idx="1334">
                  <c:v>92</c:v>
                </c:pt>
                <c:pt idx="1335">
                  <c:v>92</c:v>
                </c:pt>
                <c:pt idx="1336">
                  <c:v>90</c:v>
                </c:pt>
                <c:pt idx="1337">
                  <c:v>89</c:v>
                </c:pt>
                <c:pt idx="1338">
                  <c:v>88</c:v>
                </c:pt>
                <c:pt idx="1339">
                  <c:v>86</c:v>
                </c:pt>
                <c:pt idx="1340">
                  <c:v>86</c:v>
                </c:pt>
                <c:pt idx="1341">
                  <c:v>86</c:v>
                </c:pt>
                <c:pt idx="1342">
                  <c:v>86</c:v>
                </c:pt>
                <c:pt idx="1343">
                  <c:v>86</c:v>
                </c:pt>
                <c:pt idx="1344">
                  <c:v>86</c:v>
                </c:pt>
                <c:pt idx="1345">
                  <c:v>87</c:v>
                </c:pt>
                <c:pt idx="1346">
                  <c:v>86</c:v>
                </c:pt>
                <c:pt idx="1347">
                  <c:v>86</c:v>
                </c:pt>
                <c:pt idx="1348">
                  <c:v>87</c:v>
                </c:pt>
                <c:pt idx="1349">
                  <c:v>87</c:v>
                </c:pt>
                <c:pt idx="1350">
                  <c:v>87</c:v>
                </c:pt>
                <c:pt idx="1351">
                  <c:v>88</c:v>
                </c:pt>
                <c:pt idx="1352">
                  <c:v>90</c:v>
                </c:pt>
                <c:pt idx="1353">
                  <c:v>90</c:v>
                </c:pt>
                <c:pt idx="1354">
                  <c:v>90</c:v>
                </c:pt>
                <c:pt idx="1355">
                  <c:v>90</c:v>
                </c:pt>
                <c:pt idx="1356">
                  <c:v>89</c:v>
                </c:pt>
                <c:pt idx="1357">
                  <c:v>89</c:v>
                </c:pt>
                <c:pt idx="1358">
                  <c:v>88</c:v>
                </c:pt>
                <c:pt idx="1359">
                  <c:v>88</c:v>
                </c:pt>
                <c:pt idx="1360">
                  <c:v>89</c:v>
                </c:pt>
                <c:pt idx="1361">
                  <c:v>90</c:v>
                </c:pt>
                <c:pt idx="1362">
                  <c:v>91</c:v>
                </c:pt>
                <c:pt idx="1363">
                  <c:v>92</c:v>
                </c:pt>
                <c:pt idx="1364">
                  <c:v>94</c:v>
                </c:pt>
                <c:pt idx="1365">
                  <c:v>94</c:v>
                </c:pt>
                <c:pt idx="1366">
                  <c:v>93</c:v>
                </c:pt>
                <c:pt idx="1367">
                  <c:v>92</c:v>
                </c:pt>
                <c:pt idx="1368">
                  <c:v>90</c:v>
                </c:pt>
                <c:pt idx="1369">
                  <c:v>89</c:v>
                </c:pt>
                <c:pt idx="1370">
                  <c:v>89</c:v>
                </c:pt>
                <c:pt idx="1371">
                  <c:v>88</c:v>
                </c:pt>
                <c:pt idx="1372">
                  <c:v>88</c:v>
                </c:pt>
                <c:pt idx="1373">
                  <c:v>89</c:v>
                </c:pt>
                <c:pt idx="1374">
                  <c:v>89</c:v>
                </c:pt>
                <c:pt idx="1375">
                  <c:v>90</c:v>
                </c:pt>
                <c:pt idx="1376">
                  <c:v>90</c:v>
                </c:pt>
                <c:pt idx="1377">
                  <c:v>90</c:v>
                </c:pt>
                <c:pt idx="1378">
                  <c:v>91</c:v>
                </c:pt>
                <c:pt idx="1379">
                  <c:v>91</c:v>
                </c:pt>
                <c:pt idx="1380">
                  <c:v>92</c:v>
                </c:pt>
                <c:pt idx="1381">
                  <c:v>93</c:v>
                </c:pt>
                <c:pt idx="1382">
                  <c:v>94</c:v>
                </c:pt>
                <c:pt idx="1383">
                  <c:v>94</c:v>
                </c:pt>
                <c:pt idx="1384">
                  <c:v>91</c:v>
                </c:pt>
                <c:pt idx="1385">
                  <c:v>88</c:v>
                </c:pt>
                <c:pt idx="1386">
                  <c:v>87</c:v>
                </c:pt>
                <c:pt idx="1387">
                  <c:v>86</c:v>
                </c:pt>
                <c:pt idx="1388">
                  <c:v>86</c:v>
                </c:pt>
                <c:pt idx="1389">
                  <c:v>86</c:v>
                </c:pt>
                <c:pt idx="1390">
                  <c:v>87</c:v>
                </c:pt>
                <c:pt idx="1391">
                  <c:v>87</c:v>
                </c:pt>
                <c:pt idx="1392">
                  <c:v>90</c:v>
                </c:pt>
                <c:pt idx="1393">
                  <c:v>90</c:v>
                </c:pt>
                <c:pt idx="1394">
                  <c:v>91</c:v>
                </c:pt>
                <c:pt idx="1395">
                  <c:v>91</c:v>
                </c:pt>
                <c:pt idx="1396">
                  <c:v>91</c:v>
                </c:pt>
                <c:pt idx="1397">
                  <c:v>89</c:v>
                </c:pt>
                <c:pt idx="1398">
                  <c:v>88</c:v>
                </c:pt>
                <c:pt idx="1399">
                  <c:v>88</c:v>
                </c:pt>
                <c:pt idx="1400">
                  <c:v>89</c:v>
                </c:pt>
                <c:pt idx="1401">
                  <c:v>89</c:v>
                </c:pt>
                <c:pt idx="1402">
                  <c:v>90</c:v>
                </c:pt>
                <c:pt idx="1403">
                  <c:v>89</c:v>
                </c:pt>
                <c:pt idx="1404">
                  <c:v>89</c:v>
                </c:pt>
                <c:pt idx="1405">
                  <c:v>89</c:v>
                </c:pt>
                <c:pt idx="1406">
                  <c:v>89</c:v>
                </c:pt>
                <c:pt idx="1407">
                  <c:v>90</c:v>
                </c:pt>
                <c:pt idx="1408">
                  <c:v>89</c:v>
                </c:pt>
                <c:pt idx="1409">
                  <c:v>89</c:v>
                </c:pt>
                <c:pt idx="1410">
                  <c:v>88</c:v>
                </c:pt>
                <c:pt idx="1411">
                  <c:v>87</c:v>
                </c:pt>
                <c:pt idx="1412">
                  <c:v>87</c:v>
                </c:pt>
                <c:pt idx="1413">
                  <c:v>86</c:v>
                </c:pt>
                <c:pt idx="1414">
                  <c:v>85</c:v>
                </c:pt>
                <c:pt idx="1415">
                  <c:v>84</c:v>
                </c:pt>
                <c:pt idx="1416">
                  <c:v>84</c:v>
                </c:pt>
                <c:pt idx="1417">
                  <c:v>85</c:v>
                </c:pt>
                <c:pt idx="1418">
                  <c:v>87</c:v>
                </c:pt>
                <c:pt idx="1419">
                  <c:v>88</c:v>
                </c:pt>
                <c:pt idx="1420">
                  <c:v>88</c:v>
                </c:pt>
                <c:pt idx="1421">
                  <c:v>89</c:v>
                </c:pt>
                <c:pt idx="1422">
                  <c:v>89</c:v>
                </c:pt>
                <c:pt idx="1423">
                  <c:v>89</c:v>
                </c:pt>
                <c:pt idx="1424">
                  <c:v>90</c:v>
                </c:pt>
                <c:pt idx="1425">
                  <c:v>88</c:v>
                </c:pt>
                <c:pt idx="1426">
                  <c:v>87</c:v>
                </c:pt>
                <c:pt idx="1427">
                  <c:v>85</c:v>
                </c:pt>
                <c:pt idx="1428">
                  <c:v>85</c:v>
                </c:pt>
                <c:pt idx="1429">
                  <c:v>85</c:v>
                </c:pt>
                <c:pt idx="1430">
                  <c:v>85</c:v>
                </c:pt>
                <c:pt idx="1431">
                  <c:v>85</c:v>
                </c:pt>
                <c:pt idx="1432">
                  <c:v>86</c:v>
                </c:pt>
                <c:pt idx="1433">
                  <c:v>86</c:v>
                </c:pt>
                <c:pt idx="1434">
                  <c:v>86</c:v>
                </c:pt>
                <c:pt idx="1435">
                  <c:v>87</c:v>
                </c:pt>
                <c:pt idx="1436">
                  <c:v>87</c:v>
                </c:pt>
                <c:pt idx="1437">
                  <c:v>87</c:v>
                </c:pt>
                <c:pt idx="1438">
                  <c:v>88</c:v>
                </c:pt>
                <c:pt idx="1439">
                  <c:v>88</c:v>
                </c:pt>
                <c:pt idx="1440">
                  <c:v>89</c:v>
                </c:pt>
                <c:pt idx="1441">
                  <c:v>89</c:v>
                </c:pt>
                <c:pt idx="1442">
                  <c:v>88</c:v>
                </c:pt>
                <c:pt idx="1443">
                  <c:v>88</c:v>
                </c:pt>
                <c:pt idx="1444">
                  <c:v>88</c:v>
                </c:pt>
                <c:pt idx="1445">
                  <c:v>87</c:v>
                </c:pt>
                <c:pt idx="1446">
                  <c:v>87</c:v>
                </c:pt>
                <c:pt idx="1447">
                  <c:v>87</c:v>
                </c:pt>
                <c:pt idx="1448">
                  <c:v>88</c:v>
                </c:pt>
                <c:pt idx="1449">
                  <c:v>88</c:v>
                </c:pt>
                <c:pt idx="1450">
                  <c:v>89</c:v>
                </c:pt>
                <c:pt idx="1451">
                  <c:v>89</c:v>
                </c:pt>
                <c:pt idx="1452">
                  <c:v>90</c:v>
                </c:pt>
                <c:pt idx="1453">
                  <c:v>90</c:v>
                </c:pt>
                <c:pt idx="1454">
                  <c:v>91</c:v>
                </c:pt>
                <c:pt idx="1455">
                  <c:v>92</c:v>
                </c:pt>
                <c:pt idx="1456">
                  <c:v>92</c:v>
                </c:pt>
                <c:pt idx="1457">
                  <c:v>92</c:v>
                </c:pt>
                <c:pt idx="1458">
                  <c:v>92</c:v>
                </c:pt>
                <c:pt idx="1459">
                  <c:v>90</c:v>
                </c:pt>
                <c:pt idx="1460">
                  <c:v>90</c:v>
                </c:pt>
                <c:pt idx="1461">
                  <c:v>89</c:v>
                </c:pt>
                <c:pt idx="1462">
                  <c:v>88</c:v>
                </c:pt>
                <c:pt idx="1463">
                  <c:v>87</c:v>
                </c:pt>
                <c:pt idx="1464">
                  <c:v>87</c:v>
                </c:pt>
                <c:pt idx="1465">
                  <c:v>88</c:v>
                </c:pt>
                <c:pt idx="1466">
                  <c:v>89</c:v>
                </c:pt>
                <c:pt idx="1467">
                  <c:v>89</c:v>
                </c:pt>
                <c:pt idx="1468">
                  <c:v>90</c:v>
                </c:pt>
                <c:pt idx="1469">
                  <c:v>91</c:v>
                </c:pt>
                <c:pt idx="1470">
                  <c:v>92</c:v>
                </c:pt>
                <c:pt idx="1471">
                  <c:v>94</c:v>
                </c:pt>
                <c:pt idx="1472">
                  <c:v>94</c:v>
                </c:pt>
                <c:pt idx="1473">
                  <c:v>91</c:v>
                </c:pt>
                <c:pt idx="1474">
                  <c:v>89</c:v>
                </c:pt>
                <c:pt idx="1475">
                  <c:v>87</c:v>
                </c:pt>
                <c:pt idx="1476">
                  <c:v>85</c:v>
                </c:pt>
                <c:pt idx="1477">
                  <c:v>85</c:v>
                </c:pt>
                <c:pt idx="1478">
                  <c:v>86</c:v>
                </c:pt>
                <c:pt idx="1479">
                  <c:v>86</c:v>
                </c:pt>
                <c:pt idx="1480">
                  <c:v>87</c:v>
                </c:pt>
                <c:pt idx="1481">
                  <c:v>88</c:v>
                </c:pt>
                <c:pt idx="1482">
                  <c:v>89</c:v>
                </c:pt>
                <c:pt idx="1483">
                  <c:v>90</c:v>
                </c:pt>
                <c:pt idx="1484">
                  <c:v>91</c:v>
                </c:pt>
                <c:pt idx="1485">
                  <c:v>91</c:v>
                </c:pt>
                <c:pt idx="1486">
                  <c:v>91</c:v>
                </c:pt>
                <c:pt idx="1487">
                  <c:v>90</c:v>
                </c:pt>
                <c:pt idx="1488">
                  <c:v>90</c:v>
                </c:pt>
                <c:pt idx="1489">
                  <c:v>90</c:v>
                </c:pt>
                <c:pt idx="1490">
                  <c:v>91</c:v>
                </c:pt>
                <c:pt idx="1491">
                  <c:v>91</c:v>
                </c:pt>
                <c:pt idx="1492">
                  <c:v>91</c:v>
                </c:pt>
                <c:pt idx="1493">
                  <c:v>91</c:v>
                </c:pt>
                <c:pt idx="1494">
                  <c:v>90</c:v>
                </c:pt>
                <c:pt idx="1495">
                  <c:v>90</c:v>
                </c:pt>
                <c:pt idx="1496">
                  <c:v>90</c:v>
                </c:pt>
                <c:pt idx="1497">
                  <c:v>90</c:v>
                </c:pt>
                <c:pt idx="1498">
                  <c:v>90</c:v>
                </c:pt>
                <c:pt idx="1499">
                  <c:v>92</c:v>
                </c:pt>
                <c:pt idx="1500">
                  <c:v>92</c:v>
                </c:pt>
                <c:pt idx="1501">
                  <c:v>93</c:v>
                </c:pt>
                <c:pt idx="1502">
                  <c:v>93</c:v>
                </c:pt>
                <c:pt idx="1503">
                  <c:v>91</c:v>
                </c:pt>
                <c:pt idx="1504">
                  <c:v>90</c:v>
                </c:pt>
                <c:pt idx="1505">
                  <c:v>90</c:v>
                </c:pt>
                <c:pt idx="1506">
                  <c:v>90</c:v>
                </c:pt>
                <c:pt idx="1507">
                  <c:v>90</c:v>
                </c:pt>
                <c:pt idx="1508">
                  <c:v>90</c:v>
                </c:pt>
                <c:pt idx="1509">
                  <c:v>91</c:v>
                </c:pt>
                <c:pt idx="1510">
                  <c:v>92</c:v>
                </c:pt>
                <c:pt idx="1511">
                  <c:v>93</c:v>
                </c:pt>
                <c:pt idx="1512">
                  <c:v>94</c:v>
                </c:pt>
                <c:pt idx="1513">
                  <c:v>95</c:v>
                </c:pt>
                <c:pt idx="1514">
                  <c:v>94</c:v>
                </c:pt>
                <c:pt idx="1515">
                  <c:v>93</c:v>
                </c:pt>
                <c:pt idx="1516">
                  <c:v>92</c:v>
                </c:pt>
                <c:pt idx="1517">
                  <c:v>90</c:v>
                </c:pt>
                <c:pt idx="1518">
                  <c:v>86</c:v>
                </c:pt>
                <c:pt idx="1519">
                  <c:v>82</c:v>
                </c:pt>
                <c:pt idx="1520">
                  <c:v>79</c:v>
                </c:pt>
                <c:pt idx="1521">
                  <c:v>77</c:v>
                </c:pt>
                <c:pt idx="1522">
                  <c:v>77</c:v>
                </c:pt>
                <c:pt idx="1523">
                  <c:v>78</c:v>
                </c:pt>
                <c:pt idx="1524">
                  <c:v>79</c:v>
                </c:pt>
                <c:pt idx="1525">
                  <c:v>80</c:v>
                </c:pt>
                <c:pt idx="1526">
                  <c:v>81</c:v>
                </c:pt>
                <c:pt idx="1527">
                  <c:v>82</c:v>
                </c:pt>
                <c:pt idx="1528">
                  <c:v>82</c:v>
                </c:pt>
                <c:pt idx="1529">
                  <c:v>84</c:v>
                </c:pt>
                <c:pt idx="1530">
                  <c:v>84</c:v>
                </c:pt>
                <c:pt idx="1531">
                  <c:v>83</c:v>
                </c:pt>
                <c:pt idx="1532">
                  <c:v>82</c:v>
                </c:pt>
                <c:pt idx="1533">
                  <c:v>82</c:v>
                </c:pt>
                <c:pt idx="1534">
                  <c:v>82</c:v>
                </c:pt>
                <c:pt idx="1535">
                  <c:v>81</c:v>
                </c:pt>
                <c:pt idx="1536">
                  <c:v>81</c:v>
                </c:pt>
                <c:pt idx="1537">
                  <c:v>82</c:v>
                </c:pt>
                <c:pt idx="1538">
                  <c:v>83</c:v>
                </c:pt>
                <c:pt idx="1539">
                  <c:v>84</c:v>
                </c:pt>
                <c:pt idx="1540">
                  <c:v>86</c:v>
                </c:pt>
                <c:pt idx="1541">
                  <c:v>87</c:v>
                </c:pt>
                <c:pt idx="1542">
                  <c:v>87</c:v>
                </c:pt>
                <c:pt idx="1543">
                  <c:v>87</c:v>
                </c:pt>
                <c:pt idx="1544">
                  <c:v>85</c:v>
                </c:pt>
                <c:pt idx="1545">
                  <c:v>85</c:v>
                </c:pt>
                <c:pt idx="1546">
                  <c:v>84</c:v>
                </c:pt>
                <c:pt idx="1547">
                  <c:v>84</c:v>
                </c:pt>
                <c:pt idx="1548">
                  <c:v>84</c:v>
                </c:pt>
                <c:pt idx="1549">
                  <c:v>83</c:v>
                </c:pt>
                <c:pt idx="1550">
                  <c:v>83</c:v>
                </c:pt>
                <c:pt idx="1551">
                  <c:v>83</c:v>
                </c:pt>
                <c:pt idx="1552">
                  <c:v>84</c:v>
                </c:pt>
                <c:pt idx="1553">
                  <c:v>84</c:v>
                </c:pt>
                <c:pt idx="1554">
                  <c:v>85</c:v>
                </c:pt>
                <c:pt idx="1555">
                  <c:v>86</c:v>
                </c:pt>
                <c:pt idx="1556">
                  <c:v>86</c:v>
                </c:pt>
                <c:pt idx="1557">
                  <c:v>87</c:v>
                </c:pt>
                <c:pt idx="1558">
                  <c:v>88</c:v>
                </c:pt>
                <c:pt idx="1559">
                  <c:v>89</c:v>
                </c:pt>
                <c:pt idx="1560">
                  <c:v>88</c:v>
                </c:pt>
                <c:pt idx="1561">
                  <c:v>85</c:v>
                </c:pt>
                <c:pt idx="1562">
                  <c:v>84</c:v>
                </c:pt>
                <c:pt idx="1563">
                  <c:v>82</c:v>
                </c:pt>
                <c:pt idx="1564">
                  <c:v>79</c:v>
                </c:pt>
                <c:pt idx="1565">
                  <c:v>79</c:v>
                </c:pt>
                <c:pt idx="1566">
                  <c:v>80</c:v>
                </c:pt>
                <c:pt idx="1567">
                  <c:v>83</c:v>
                </c:pt>
                <c:pt idx="1568">
                  <c:v>83</c:v>
                </c:pt>
                <c:pt idx="1569">
                  <c:v>84</c:v>
                </c:pt>
                <c:pt idx="1570">
                  <c:v>84</c:v>
                </c:pt>
                <c:pt idx="1571">
                  <c:v>84</c:v>
                </c:pt>
                <c:pt idx="1572">
                  <c:v>86</c:v>
                </c:pt>
                <c:pt idx="1573">
                  <c:v>86</c:v>
                </c:pt>
                <c:pt idx="1574">
                  <c:v>87</c:v>
                </c:pt>
                <c:pt idx="1575">
                  <c:v>87</c:v>
                </c:pt>
                <c:pt idx="1576">
                  <c:v>88</c:v>
                </c:pt>
                <c:pt idx="1577">
                  <c:v>88</c:v>
                </c:pt>
                <c:pt idx="1578">
                  <c:v>87</c:v>
                </c:pt>
                <c:pt idx="1579">
                  <c:v>87</c:v>
                </c:pt>
                <c:pt idx="1580">
                  <c:v>87</c:v>
                </c:pt>
                <c:pt idx="1581">
                  <c:v>87</c:v>
                </c:pt>
                <c:pt idx="1582">
                  <c:v>88</c:v>
                </c:pt>
                <c:pt idx="1583">
                  <c:v>89</c:v>
                </c:pt>
                <c:pt idx="1584">
                  <c:v>89</c:v>
                </c:pt>
                <c:pt idx="1585">
                  <c:v>89</c:v>
                </c:pt>
                <c:pt idx="1586">
                  <c:v>88</c:v>
                </c:pt>
                <c:pt idx="1587">
                  <c:v>87</c:v>
                </c:pt>
                <c:pt idx="1588">
                  <c:v>88</c:v>
                </c:pt>
                <c:pt idx="1589">
                  <c:v>88</c:v>
                </c:pt>
                <c:pt idx="1590">
                  <c:v>89</c:v>
                </c:pt>
                <c:pt idx="1591">
                  <c:v>90</c:v>
                </c:pt>
                <c:pt idx="1592">
                  <c:v>90</c:v>
                </c:pt>
                <c:pt idx="1593">
                  <c:v>90</c:v>
                </c:pt>
                <c:pt idx="1594">
                  <c:v>91</c:v>
                </c:pt>
                <c:pt idx="1595">
                  <c:v>91</c:v>
                </c:pt>
                <c:pt idx="1596">
                  <c:v>90</c:v>
                </c:pt>
                <c:pt idx="1597">
                  <c:v>89</c:v>
                </c:pt>
                <c:pt idx="1598">
                  <c:v>89</c:v>
                </c:pt>
                <c:pt idx="1599">
                  <c:v>87</c:v>
                </c:pt>
                <c:pt idx="1600">
                  <c:v>86</c:v>
                </c:pt>
                <c:pt idx="1601">
                  <c:v>86</c:v>
                </c:pt>
                <c:pt idx="1602">
                  <c:v>86</c:v>
                </c:pt>
                <c:pt idx="1603">
                  <c:v>87</c:v>
                </c:pt>
                <c:pt idx="1604">
                  <c:v>87</c:v>
                </c:pt>
                <c:pt idx="1605">
                  <c:v>87</c:v>
                </c:pt>
                <c:pt idx="1606">
                  <c:v>88</c:v>
                </c:pt>
                <c:pt idx="1607">
                  <c:v>88</c:v>
                </c:pt>
                <c:pt idx="1608">
                  <c:v>88</c:v>
                </c:pt>
                <c:pt idx="1609">
                  <c:v>87</c:v>
                </c:pt>
                <c:pt idx="1610">
                  <c:v>87</c:v>
                </c:pt>
                <c:pt idx="1611">
                  <c:v>88</c:v>
                </c:pt>
                <c:pt idx="1612">
                  <c:v>87</c:v>
                </c:pt>
                <c:pt idx="1613">
                  <c:v>87</c:v>
                </c:pt>
                <c:pt idx="1614">
                  <c:v>86</c:v>
                </c:pt>
                <c:pt idx="1615">
                  <c:v>86</c:v>
                </c:pt>
                <c:pt idx="1616">
                  <c:v>87</c:v>
                </c:pt>
                <c:pt idx="1617">
                  <c:v>88</c:v>
                </c:pt>
                <c:pt idx="1618">
                  <c:v>88</c:v>
                </c:pt>
                <c:pt idx="1619">
                  <c:v>88</c:v>
                </c:pt>
                <c:pt idx="1620">
                  <c:v>88</c:v>
                </c:pt>
                <c:pt idx="1621">
                  <c:v>88</c:v>
                </c:pt>
                <c:pt idx="1622">
                  <c:v>88</c:v>
                </c:pt>
                <c:pt idx="1623">
                  <c:v>90</c:v>
                </c:pt>
                <c:pt idx="1624">
                  <c:v>90</c:v>
                </c:pt>
                <c:pt idx="1625">
                  <c:v>91</c:v>
                </c:pt>
                <c:pt idx="1626">
                  <c:v>92</c:v>
                </c:pt>
                <c:pt idx="1627">
                  <c:v>92</c:v>
                </c:pt>
                <c:pt idx="1628">
                  <c:v>91</c:v>
                </c:pt>
                <c:pt idx="1629">
                  <c:v>90</c:v>
                </c:pt>
                <c:pt idx="1630">
                  <c:v>89</c:v>
                </c:pt>
                <c:pt idx="1631">
                  <c:v>88</c:v>
                </c:pt>
                <c:pt idx="1632">
                  <c:v>85</c:v>
                </c:pt>
                <c:pt idx="1633">
                  <c:v>84</c:v>
                </c:pt>
                <c:pt idx="1634">
                  <c:v>85</c:v>
                </c:pt>
                <c:pt idx="1635">
                  <c:v>86</c:v>
                </c:pt>
                <c:pt idx="1636">
                  <c:v>88</c:v>
                </c:pt>
                <c:pt idx="1637">
                  <c:v>89</c:v>
                </c:pt>
                <c:pt idx="1638">
                  <c:v>90</c:v>
                </c:pt>
                <c:pt idx="1639">
                  <c:v>89</c:v>
                </c:pt>
                <c:pt idx="1640">
                  <c:v>90</c:v>
                </c:pt>
                <c:pt idx="1641">
                  <c:v>91</c:v>
                </c:pt>
                <c:pt idx="1642">
                  <c:v>93</c:v>
                </c:pt>
                <c:pt idx="1643">
                  <c:v>93</c:v>
                </c:pt>
                <c:pt idx="1644">
                  <c:v>92</c:v>
                </c:pt>
                <c:pt idx="1645">
                  <c:v>91</c:v>
                </c:pt>
                <c:pt idx="1646">
                  <c:v>87</c:v>
                </c:pt>
                <c:pt idx="1647">
                  <c:v>86</c:v>
                </c:pt>
                <c:pt idx="1648">
                  <c:v>85</c:v>
                </c:pt>
                <c:pt idx="1649">
                  <c:v>83</c:v>
                </c:pt>
                <c:pt idx="1650">
                  <c:v>84</c:v>
                </c:pt>
                <c:pt idx="1651">
                  <c:v>83</c:v>
                </c:pt>
                <c:pt idx="1652">
                  <c:v>83</c:v>
                </c:pt>
                <c:pt idx="1653">
                  <c:v>83</c:v>
                </c:pt>
                <c:pt idx="1654">
                  <c:v>85</c:v>
                </c:pt>
                <c:pt idx="1655">
                  <c:v>86</c:v>
                </c:pt>
                <c:pt idx="1656">
                  <c:v>87</c:v>
                </c:pt>
                <c:pt idx="1657">
                  <c:v>87</c:v>
                </c:pt>
                <c:pt idx="1658">
                  <c:v>86</c:v>
                </c:pt>
                <c:pt idx="1659">
                  <c:v>87</c:v>
                </c:pt>
                <c:pt idx="1660">
                  <c:v>87</c:v>
                </c:pt>
                <c:pt idx="1661">
                  <c:v>86</c:v>
                </c:pt>
                <c:pt idx="1662">
                  <c:v>85</c:v>
                </c:pt>
                <c:pt idx="1663">
                  <c:v>86</c:v>
                </c:pt>
                <c:pt idx="1664">
                  <c:v>85</c:v>
                </c:pt>
                <c:pt idx="1665">
                  <c:v>86</c:v>
                </c:pt>
                <c:pt idx="1666">
                  <c:v>86</c:v>
                </c:pt>
                <c:pt idx="1667">
                  <c:v>86</c:v>
                </c:pt>
                <c:pt idx="1668">
                  <c:v>87</c:v>
                </c:pt>
                <c:pt idx="1669">
                  <c:v>87</c:v>
                </c:pt>
                <c:pt idx="1670">
                  <c:v>88</c:v>
                </c:pt>
                <c:pt idx="1671">
                  <c:v>88</c:v>
                </c:pt>
                <c:pt idx="1672">
                  <c:v>89</c:v>
                </c:pt>
                <c:pt idx="1673">
                  <c:v>91</c:v>
                </c:pt>
                <c:pt idx="1674">
                  <c:v>92</c:v>
                </c:pt>
                <c:pt idx="1675">
                  <c:v>94</c:v>
                </c:pt>
                <c:pt idx="1676">
                  <c:v>94</c:v>
                </c:pt>
                <c:pt idx="1677">
                  <c:v>95</c:v>
                </c:pt>
                <c:pt idx="1678">
                  <c:v>96</c:v>
                </c:pt>
                <c:pt idx="1679">
                  <c:v>96</c:v>
                </c:pt>
                <c:pt idx="1680">
                  <c:v>95</c:v>
                </c:pt>
                <c:pt idx="1681">
                  <c:v>95</c:v>
                </c:pt>
                <c:pt idx="1682">
                  <c:v>95</c:v>
                </c:pt>
                <c:pt idx="1683">
                  <c:v>95</c:v>
                </c:pt>
                <c:pt idx="1684">
                  <c:v>95</c:v>
                </c:pt>
                <c:pt idx="1685">
                  <c:v>97</c:v>
                </c:pt>
                <c:pt idx="1686">
                  <c:v>98</c:v>
                </c:pt>
                <c:pt idx="1687">
                  <c:v>99</c:v>
                </c:pt>
                <c:pt idx="1688">
                  <c:v>101</c:v>
                </c:pt>
                <c:pt idx="1689">
                  <c:v>102</c:v>
                </c:pt>
                <c:pt idx="1690">
                  <c:v>102</c:v>
                </c:pt>
                <c:pt idx="1691">
                  <c:v>101</c:v>
                </c:pt>
                <c:pt idx="1692">
                  <c:v>100</c:v>
                </c:pt>
                <c:pt idx="1693">
                  <c:v>100</c:v>
                </c:pt>
                <c:pt idx="1694">
                  <c:v>98</c:v>
                </c:pt>
                <c:pt idx="1695">
                  <c:v>98</c:v>
                </c:pt>
                <c:pt idx="1696">
                  <c:v>97</c:v>
                </c:pt>
                <c:pt idx="1697">
                  <c:v>96</c:v>
                </c:pt>
                <c:pt idx="1698">
                  <c:v>96</c:v>
                </c:pt>
                <c:pt idx="1699">
                  <c:v>96</c:v>
                </c:pt>
                <c:pt idx="1700">
                  <c:v>98</c:v>
                </c:pt>
                <c:pt idx="1701">
                  <c:v>98</c:v>
                </c:pt>
                <c:pt idx="1702">
                  <c:v>98</c:v>
                </c:pt>
                <c:pt idx="1703">
                  <c:v>98</c:v>
                </c:pt>
                <c:pt idx="1704">
                  <c:v>98</c:v>
                </c:pt>
                <c:pt idx="1705">
                  <c:v>97</c:v>
                </c:pt>
                <c:pt idx="1706">
                  <c:v>98</c:v>
                </c:pt>
                <c:pt idx="1707">
                  <c:v>98</c:v>
                </c:pt>
                <c:pt idx="1708">
                  <c:v>98</c:v>
                </c:pt>
                <c:pt idx="1709">
                  <c:v>95</c:v>
                </c:pt>
                <c:pt idx="1710">
                  <c:v>94</c:v>
                </c:pt>
                <c:pt idx="1711">
                  <c:v>94</c:v>
                </c:pt>
                <c:pt idx="1712">
                  <c:v>94</c:v>
                </c:pt>
                <c:pt idx="1713">
                  <c:v>95</c:v>
                </c:pt>
                <c:pt idx="1714">
                  <c:v>95</c:v>
                </c:pt>
                <c:pt idx="1715">
                  <c:v>94</c:v>
                </c:pt>
                <c:pt idx="1716">
                  <c:v>93</c:v>
                </c:pt>
                <c:pt idx="1717">
                  <c:v>93</c:v>
                </c:pt>
                <c:pt idx="1718">
                  <c:v>92</c:v>
                </c:pt>
                <c:pt idx="1719">
                  <c:v>92</c:v>
                </c:pt>
                <c:pt idx="1720">
                  <c:v>92</c:v>
                </c:pt>
                <c:pt idx="1721">
                  <c:v>92</c:v>
                </c:pt>
                <c:pt idx="1722">
                  <c:v>92</c:v>
                </c:pt>
                <c:pt idx="1723">
                  <c:v>91</c:v>
                </c:pt>
                <c:pt idx="1724">
                  <c:v>91</c:v>
                </c:pt>
                <c:pt idx="1725">
                  <c:v>91</c:v>
                </c:pt>
                <c:pt idx="1726">
                  <c:v>91</c:v>
                </c:pt>
                <c:pt idx="1727">
                  <c:v>91</c:v>
                </c:pt>
                <c:pt idx="1728">
                  <c:v>93</c:v>
                </c:pt>
                <c:pt idx="1729">
                  <c:v>93</c:v>
                </c:pt>
                <c:pt idx="1730">
                  <c:v>93</c:v>
                </c:pt>
                <c:pt idx="1731">
                  <c:v>94</c:v>
                </c:pt>
                <c:pt idx="1732">
                  <c:v>94</c:v>
                </c:pt>
                <c:pt idx="1733">
                  <c:v>94</c:v>
                </c:pt>
                <c:pt idx="1734">
                  <c:v>93</c:v>
                </c:pt>
                <c:pt idx="1735">
                  <c:v>93</c:v>
                </c:pt>
                <c:pt idx="1736">
                  <c:v>92</c:v>
                </c:pt>
                <c:pt idx="1737">
                  <c:v>92</c:v>
                </c:pt>
                <c:pt idx="1738">
                  <c:v>93</c:v>
                </c:pt>
                <c:pt idx="1739">
                  <c:v>93</c:v>
                </c:pt>
                <c:pt idx="1740">
                  <c:v>94</c:v>
                </c:pt>
                <c:pt idx="1741">
                  <c:v>94</c:v>
                </c:pt>
                <c:pt idx="1742">
                  <c:v>94</c:v>
                </c:pt>
                <c:pt idx="1743">
                  <c:v>93</c:v>
                </c:pt>
                <c:pt idx="1744">
                  <c:v>94</c:v>
                </c:pt>
                <c:pt idx="1745">
                  <c:v>95</c:v>
                </c:pt>
                <c:pt idx="1746">
                  <c:v>94</c:v>
                </c:pt>
                <c:pt idx="1747">
                  <c:v>93</c:v>
                </c:pt>
                <c:pt idx="1748">
                  <c:v>93</c:v>
                </c:pt>
                <c:pt idx="1749">
                  <c:v>94</c:v>
                </c:pt>
                <c:pt idx="1750">
                  <c:v>93</c:v>
                </c:pt>
                <c:pt idx="1751">
                  <c:v>94</c:v>
                </c:pt>
                <c:pt idx="1752">
                  <c:v>92</c:v>
                </c:pt>
                <c:pt idx="1753">
                  <c:v>92</c:v>
                </c:pt>
                <c:pt idx="1754">
                  <c:v>91</c:v>
                </c:pt>
                <c:pt idx="1755">
                  <c:v>90</c:v>
                </c:pt>
                <c:pt idx="1756">
                  <c:v>90</c:v>
                </c:pt>
                <c:pt idx="1757">
                  <c:v>91</c:v>
                </c:pt>
                <c:pt idx="1758">
                  <c:v>91</c:v>
                </c:pt>
                <c:pt idx="1759">
                  <c:v>92</c:v>
                </c:pt>
                <c:pt idx="1760">
                  <c:v>91</c:v>
                </c:pt>
                <c:pt idx="1761">
                  <c:v>91</c:v>
                </c:pt>
                <c:pt idx="1762">
                  <c:v>90</c:v>
                </c:pt>
                <c:pt idx="1763">
                  <c:v>88</c:v>
                </c:pt>
                <c:pt idx="1764">
                  <c:v>88</c:v>
                </c:pt>
                <c:pt idx="1765">
                  <c:v>89</c:v>
                </c:pt>
                <c:pt idx="1766">
                  <c:v>89</c:v>
                </c:pt>
                <c:pt idx="1767">
                  <c:v>90</c:v>
                </c:pt>
                <c:pt idx="1768">
                  <c:v>89</c:v>
                </c:pt>
                <c:pt idx="1769">
                  <c:v>87</c:v>
                </c:pt>
                <c:pt idx="1770">
                  <c:v>85</c:v>
                </c:pt>
                <c:pt idx="1771">
                  <c:v>84</c:v>
                </c:pt>
                <c:pt idx="1772">
                  <c:v>84</c:v>
                </c:pt>
                <c:pt idx="1773">
                  <c:v>84</c:v>
                </c:pt>
                <c:pt idx="1774">
                  <c:v>84</c:v>
                </c:pt>
                <c:pt idx="1775">
                  <c:v>85</c:v>
                </c:pt>
                <c:pt idx="1776">
                  <c:v>88</c:v>
                </c:pt>
                <c:pt idx="1777">
                  <c:v>88</c:v>
                </c:pt>
                <c:pt idx="1778">
                  <c:v>89</c:v>
                </c:pt>
                <c:pt idx="1779">
                  <c:v>89</c:v>
                </c:pt>
                <c:pt idx="1780">
                  <c:v>89</c:v>
                </c:pt>
                <c:pt idx="1781">
                  <c:v>88</c:v>
                </c:pt>
                <c:pt idx="1782">
                  <c:v>87</c:v>
                </c:pt>
                <c:pt idx="1783">
                  <c:v>87</c:v>
                </c:pt>
                <c:pt idx="1784">
                  <c:v>87</c:v>
                </c:pt>
                <c:pt idx="1785">
                  <c:v>88</c:v>
                </c:pt>
                <c:pt idx="1786">
                  <c:v>90</c:v>
                </c:pt>
                <c:pt idx="1787">
                  <c:v>92</c:v>
                </c:pt>
                <c:pt idx="1788">
                  <c:v>92</c:v>
                </c:pt>
                <c:pt idx="1789">
                  <c:v>91</c:v>
                </c:pt>
                <c:pt idx="1790">
                  <c:v>91</c:v>
                </c:pt>
                <c:pt idx="1791">
                  <c:v>89</c:v>
                </c:pt>
                <c:pt idx="1792">
                  <c:v>89</c:v>
                </c:pt>
                <c:pt idx="1793">
                  <c:v>89</c:v>
                </c:pt>
                <c:pt idx="1794">
                  <c:v>90</c:v>
                </c:pt>
                <c:pt idx="1795">
                  <c:v>90</c:v>
                </c:pt>
                <c:pt idx="1796">
                  <c:v>90</c:v>
                </c:pt>
                <c:pt idx="1797">
                  <c:v>90</c:v>
                </c:pt>
                <c:pt idx="1798">
                  <c:v>90</c:v>
                </c:pt>
                <c:pt idx="1799">
                  <c:v>90</c:v>
                </c:pt>
                <c:pt idx="1800">
                  <c:v>89</c:v>
                </c:pt>
                <c:pt idx="1801">
                  <c:v>88</c:v>
                </c:pt>
                <c:pt idx="1802">
                  <c:v>87</c:v>
                </c:pt>
                <c:pt idx="1803">
                  <c:v>87</c:v>
                </c:pt>
                <c:pt idx="1804">
                  <c:v>87</c:v>
                </c:pt>
                <c:pt idx="1805">
                  <c:v>89</c:v>
                </c:pt>
                <c:pt idx="1806">
                  <c:v>91</c:v>
                </c:pt>
                <c:pt idx="1807">
                  <c:v>92</c:v>
                </c:pt>
                <c:pt idx="1808">
                  <c:v>92</c:v>
                </c:pt>
                <c:pt idx="1809">
                  <c:v>90</c:v>
                </c:pt>
                <c:pt idx="1810">
                  <c:v>87</c:v>
                </c:pt>
                <c:pt idx="1811">
                  <c:v>84</c:v>
                </c:pt>
                <c:pt idx="1812">
                  <c:v>82</c:v>
                </c:pt>
                <c:pt idx="1813">
                  <c:v>83</c:v>
                </c:pt>
                <c:pt idx="1814">
                  <c:v>83</c:v>
                </c:pt>
                <c:pt idx="1815">
                  <c:v>83</c:v>
                </c:pt>
                <c:pt idx="1816">
                  <c:v>83</c:v>
                </c:pt>
                <c:pt idx="1817">
                  <c:v>83</c:v>
                </c:pt>
                <c:pt idx="1818">
                  <c:v>84</c:v>
                </c:pt>
                <c:pt idx="1819">
                  <c:v>85</c:v>
                </c:pt>
                <c:pt idx="1820">
                  <c:v>87</c:v>
                </c:pt>
                <c:pt idx="1821">
                  <c:v>87</c:v>
                </c:pt>
                <c:pt idx="1822">
                  <c:v>88</c:v>
                </c:pt>
                <c:pt idx="1823">
                  <c:v>89</c:v>
                </c:pt>
                <c:pt idx="1824">
                  <c:v>90</c:v>
                </c:pt>
                <c:pt idx="1825">
                  <c:v>92</c:v>
                </c:pt>
                <c:pt idx="1826">
                  <c:v>93</c:v>
                </c:pt>
                <c:pt idx="1827">
                  <c:v>92</c:v>
                </c:pt>
                <c:pt idx="1828">
                  <c:v>91</c:v>
                </c:pt>
                <c:pt idx="1829">
                  <c:v>90</c:v>
                </c:pt>
                <c:pt idx="1830">
                  <c:v>89</c:v>
                </c:pt>
                <c:pt idx="1831">
                  <c:v>89</c:v>
                </c:pt>
                <c:pt idx="1832">
                  <c:v>90</c:v>
                </c:pt>
                <c:pt idx="1833">
                  <c:v>91</c:v>
                </c:pt>
                <c:pt idx="1834">
                  <c:v>91</c:v>
                </c:pt>
                <c:pt idx="1835">
                  <c:v>91</c:v>
                </c:pt>
                <c:pt idx="1836">
                  <c:v>92</c:v>
                </c:pt>
                <c:pt idx="1837">
                  <c:v>92</c:v>
                </c:pt>
                <c:pt idx="1838">
                  <c:v>92</c:v>
                </c:pt>
                <c:pt idx="1839">
                  <c:v>91</c:v>
                </c:pt>
                <c:pt idx="1840">
                  <c:v>86</c:v>
                </c:pt>
                <c:pt idx="1841">
                  <c:v>85</c:v>
                </c:pt>
                <c:pt idx="1842">
                  <c:v>85</c:v>
                </c:pt>
                <c:pt idx="1843">
                  <c:v>86</c:v>
                </c:pt>
                <c:pt idx="1844">
                  <c:v>87</c:v>
                </c:pt>
                <c:pt idx="1845">
                  <c:v>86</c:v>
                </c:pt>
                <c:pt idx="1846">
                  <c:v>87</c:v>
                </c:pt>
                <c:pt idx="1847">
                  <c:v>87</c:v>
                </c:pt>
                <c:pt idx="1848">
                  <c:v>87</c:v>
                </c:pt>
                <c:pt idx="1849">
                  <c:v>89</c:v>
                </c:pt>
                <c:pt idx="1850">
                  <c:v>90</c:v>
                </c:pt>
                <c:pt idx="1851">
                  <c:v>90</c:v>
                </c:pt>
                <c:pt idx="1852">
                  <c:v>89</c:v>
                </c:pt>
                <c:pt idx="1853">
                  <c:v>90</c:v>
                </c:pt>
                <c:pt idx="1854">
                  <c:v>91</c:v>
                </c:pt>
                <c:pt idx="1855">
                  <c:v>90</c:v>
                </c:pt>
                <c:pt idx="1856">
                  <c:v>89</c:v>
                </c:pt>
                <c:pt idx="1857">
                  <c:v>87</c:v>
                </c:pt>
                <c:pt idx="1858">
                  <c:v>85</c:v>
                </c:pt>
                <c:pt idx="1859">
                  <c:v>84</c:v>
                </c:pt>
                <c:pt idx="1860">
                  <c:v>84</c:v>
                </c:pt>
                <c:pt idx="1861">
                  <c:v>84</c:v>
                </c:pt>
                <c:pt idx="1862">
                  <c:v>85</c:v>
                </c:pt>
                <c:pt idx="1863">
                  <c:v>85</c:v>
                </c:pt>
                <c:pt idx="1864">
                  <c:v>85</c:v>
                </c:pt>
                <c:pt idx="1865">
                  <c:v>84</c:v>
                </c:pt>
                <c:pt idx="1866">
                  <c:v>84</c:v>
                </c:pt>
                <c:pt idx="1867">
                  <c:v>84</c:v>
                </c:pt>
                <c:pt idx="1868">
                  <c:v>84</c:v>
                </c:pt>
                <c:pt idx="1869">
                  <c:v>84</c:v>
                </c:pt>
                <c:pt idx="1870">
                  <c:v>84</c:v>
                </c:pt>
                <c:pt idx="1871">
                  <c:v>84</c:v>
                </c:pt>
                <c:pt idx="1872">
                  <c:v>85</c:v>
                </c:pt>
                <c:pt idx="1873">
                  <c:v>85</c:v>
                </c:pt>
                <c:pt idx="1874">
                  <c:v>85</c:v>
                </c:pt>
                <c:pt idx="1875">
                  <c:v>85</c:v>
                </c:pt>
                <c:pt idx="1876">
                  <c:v>84</c:v>
                </c:pt>
                <c:pt idx="1877">
                  <c:v>85</c:v>
                </c:pt>
                <c:pt idx="1878">
                  <c:v>84</c:v>
                </c:pt>
                <c:pt idx="1879">
                  <c:v>83</c:v>
                </c:pt>
                <c:pt idx="1880">
                  <c:v>83</c:v>
                </c:pt>
                <c:pt idx="1881">
                  <c:v>83</c:v>
                </c:pt>
                <c:pt idx="1882">
                  <c:v>83</c:v>
                </c:pt>
                <c:pt idx="1883">
                  <c:v>84</c:v>
                </c:pt>
                <c:pt idx="1884">
                  <c:v>84</c:v>
                </c:pt>
                <c:pt idx="1885">
                  <c:v>85</c:v>
                </c:pt>
                <c:pt idx="1886">
                  <c:v>86</c:v>
                </c:pt>
                <c:pt idx="1887">
                  <c:v>87</c:v>
                </c:pt>
                <c:pt idx="1888">
                  <c:v>87</c:v>
                </c:pt>
                <c:pt idx="1889">
                  <c:v>86</c:v>
                </c:pt>
                <c:pt idx="1890">
                  <c:v>87</c:v>
                </c:pt>
                <c:pt idx="1891">
                  <c:v>87</c:v>
                </c:pt>
                <c:pt idx="1892">
                  <c:v>87</c:v>
                </c:pt>
                <c:pt idx="1893">
                  <c:v>87</c:v>
                </c:pt>
                <c:pt idx="1894">
                  <c:v>87</c:v>
                </c:pt>
                <c:pt idx="1895">
                  <c:v>88</c:v>
                </c:pt>
                <c:pt idx="1896">
                  <c:v>88</c:v>
                </c:pt>
                <c:pt idx="1897">
                  <c:v>88</c:v>
                </c:pt>
                <c:pt idx="1898">
                  <c:v>88</c:v>
                </c:pt>
                <c:pt idx="1899">
                  <c:v>87</c:v>
                </c:pt>
                <c:pt idx="1900">
                  <c:v>87</c:v>
                </c:pt>
                <c:pt idx="1901">
                  <c:v>87</c:v>
                </c:pt>
                <c:pt idx="1902">
                  <c:v>87</c:v>
                </c:pt>
                <c:pt idx="1903">
                  <c:v>88</c:v>
                </c:pt>
                <c:pt idx="1904">
                  <c:v>88</c:v>
                </c:pt>
                <c:pt idx="1905">
                  <c:v>89</c:v>
                </c:pt>
                <c:pt idx="1906">
                  <c:v>88</c:v>
                </c:pt>
                <c:pt idx="1907">
                  <c:v>89</c:v>
                </c:pt>
                <c:pt idx="1908">
                  <c:v>90</c:v>
                </c:pt>
                <c:pt idx="1909">
                  <c:v>90</c:v>
                </c:pt>
                <c:pt idx="1910">
                  <c:v>90</c:v>
                </c:pt>
                <c:pt idx="1911">
                  <c:v>89</c:v>
                </c:pt>
                <c:pt idx="1912">
                  <c:v>90</c:v>
                </c:pt>
                <c:pt idx="1913">
                  <c:v>91</c:v>
                </c:pt>
                <c:pt idx="1914">
                  <c:v>91</c:v>
                </c:pt>
                <c:pt idx="1915">
                  <c:v>91</c:v>
                </c:pt>
                <c:pt idx="1916">
                  <c:v>91</c:v>
                </c:pt>
                <c:pt idx="1917">
                  <c:v>92</c:v>
                </c:pt>
                <c:pt idx="1918">
                  <c:v>93</c:v>
                </c:pt>
                <c:pt idx="1919">
                  <c:v>92</c:v>
                </c:pt>
                <c:pt idx="1920">
                  <c:v>94</c:v>
                </c:pt>
                <c:pt idx="1921">
                  <c:v>94</c:v>
                </c:pt>
                <c:pt idx="1922">
                  <c:v>95</c:v>
                </c:pt>
                <c:pt idx="1923">
                  <c:v>96</c:v>
                </c:pt>
                <c:pt idx="1924">
                  <c:v>96</c:v>
                </c:pt>
                <c:pt idx="1925">
                  <c:v>98</c:v>
                </c:pt>
                <c:pt idx="1926">
                  <c:v>98</c:v>
                </c:pt>
                <c:pt idx="1927">
                  <c:v>97</c:v>
                </c:pt>
                <c:pt idx="1928">
                  <c:v>96</c:v>
                </c:pt>
                <c:pt idx="1929">
                  <c:v>95</c:v>
                </c:pt>
                <c:pt idx="1930">
                  <c:v>95</c:v>
                </c:pt>
                <c:pt idx="1931">
                  <c:v>95</c:v>
                </c:pt>
                <c:pt idx="1932">
                  <c:v>94</c:v>
                </c:pt>
                <c:pt idx="1933">
                  <c:v>94</c:v>
                </c:pt>
                <c:pt idx="1934">
                  <c:v>94</c:v>
                </c:pt>
                <c:pt idx="1935">
                  <c:v>93</c:v>
                </c:pt>
                <c:pt idx="1936">
                  <c:v>94</c:v>
                </c:pt>
                <c:pt idx="1937">
                  <c:v>93</c:v>
                </c:pt>
                <c:pt idx="1938">
                  <c:v>94</c:v>
                </c:pt>
                <c:pt idx="1939">
                  <c:v>94</c:v>
                </c:pt>
                <c:pt idx="1940">
                  <c:v>94</c:v>
                </c:pt>
                <c:pt idx="1941">
                  <c:v>94</c:v>
                </c:pt>
                <c:pt idx="1942">
                  <c:v>94</c:v>
                </c:pt>
                <c:pt idx="1943">
                  <c:v>92</c:v>
                </c:pt>
                <c:pt idx="1944">
                  <c:v>91</c:v>
                </c:pt>
                <c:pt idx="1945">
                  <c:v>90</c:v>
                </c:pt>
                <c:pt idx="1946">
                  <c:v>89</c:v>
                </c:pt>
                <c:pt idx="1947">
                  <c:v>88</c:v>
                </c:pt>
                <c:pt idx="1948">
                  <c:v>88</c:v>
                </c:pt>
                <c:pt idx="1949">
                  <c:v>88</c:v>
                </c:pt>
                <c:pt idx="1950">
                  <c:v>88</c:v>
                </c:pt>
                <c:pt idx="1951">
                  <c:v>89</c:v>
                </c:pt>
                <c:pt idx="1952">
                  <c:v>89</c:v>
                </c:pt>
                <c:pt idx="1953">
                  <c:v>90</c:v>
                </c:pt>
                <c:pt idx="1954">
                  <c:v>89</c:v>
                </c:pt>
                <c:pt idx="1955">
                  <c:v>89</c:v>
                </c:pt>
                <c:pt idx="1956">
                  <c:v>89</c:v>
                </c:pt>
                <c:pt idx="1957">
                  <c:v>89</c:v>
                </c:pt>
                <c:pt idx="1958">
                  <c:v>88</c:v>
                </c:pt>
                <c:pt idx="1959">
                  <c:v>90</c:v>
                </c:pt>
                <c:pt idx="1960">
                  <c:v>91</c:v>
                </c:pt>
                <c:pt idx="1961">
                  <c:v>92</c:v>
                </c:pt>
                <c:pt idx="1962">
                  <c:v>92</c:v>
                </c:pt>
                <c:pt idx="1963">
                  <c:v>91</c:v>
                </c:pt>
                <c:pt idx="1964">
                  <c:v>90</c:v>
                </c:pt>
                <c:pt idx="1965">
                  <c:v>88</c:v>
                </c:pt>
                <c:pt idx="1966">
                  <c:v>87</c:v>
                </c:pt>
                <c:pt idx="1967">
                  <c:v>86</c:v>
                </c:pt>
                <c:pt idx="1968">
                  <c:v>85</c:v>
                </c:pt>
                <c:pt idx="1969">
                  <c:v>85</c:v>
                </c:pt>
                <c:pt idx="1970">
                  <c:v>86</c:v>
                </c:pt>
                <c:pt idx="1971">
                  <c:v>88</c:v>
                </c:pt>
                <c:pt idx="1972">
                  <c:v>89</c:v>
                </c:pt>
                <c:pt idx="1973">
                  <c:v>89</c:v>
                </c:pt>
                <c:pt idx="1974">
                  <c:v>88</c:v>
                </c:pt>
                <c:pt idx="1975">
                  <c:v>88</c:v>
                </c:pt>
                <c:pt idx="1976">
                  <c:v>88</c:v>
                </c:pt>
                <c:pt idx="1977">
                  <c:v>88</c:v>
                </c:pt>
                <c:pt idx="1978">
                  <c:v>88</c:v>
                </c:pt>
                <c:pt idx="1979">
                  <c:v>88</c:v>
                </c:pt>
                <c:pt idx="1980">
                  <c:v>88</c:v>
                </c:pt>
                <c:pt idx="1981">
                  <c:v>88</c:v>
                </c:pt>
                <c:pt idx="1982">
                  <c:v>88</c:v>
                </c:pt>
                <c:pt idx="1983">
                  <c:v>88</c:v>
                </c:pt>
                <c:pt idx="1984">
                  <c:v>88</c:v>
                </c:pt>
                <c:pt idx="1985">
                  <c:v>89</c:v>
                </c:pt>
                <c:pt idx="1986">
                  <c:v>89</c:v>
                </c:pt>
                <c:pt idx="1987">
                  <c:v>89</c:v>
                </c:pt>
                <c:pt idx="1988">
                  <c:v>88</c:v>
                </c:pt>
                <c:pt idx="1989">
                  <c:v>88</c:v>
                </c:pt>
                <c:pt idx="1990">
                  <c:v>88</c:v>
                </c:pt>
                <c:pt idx="1991">
                  <c:v>89</c:v>
                </c:pt>
                <c:pt idx="1992">
                  <c:v>90</c:v>
                </c:pt>
                <c:pt idx="1993">
                  <c:v>91</c:v>
                </c:pt>
                <c:pt idx="1994">
                  <c:v>92</c:v>
                </c:pt>
                <c:pt idx="1995">
                  <c:v>94</c:v>
                </c:pt>
                <c:pt idx="1996">
                  <c:v>94</c:v>
                </c:pt>
                <c:pt idx="1997">
                  <c:v>93</c:v>
                </c:pt>
                <c:pt idx="1998">
                  <c:v>93</c:v>
                </c:pt>
                <c:pt idx="1999">
                  <c:v>93</c:v>
                </c:pt>
                <c:pt idx="2000">
                  <c:v>92</c:v>
                </c:pt>
                <c:pt idx="2001">
                  <c:v>91</c:v>
                </c:pt>
                <c:pt idx="2002">
                  <c:v>90</c:v>
                </c:pt>
                <c:pt idx="2003">
                  <c:v>87</c:v>
                </c:pt>
                <c:pt idx="2004">
                  <c:v>87</c:v>
                </c:pt>
                <c:pt idx="2005">
                  <c:v>88</c:v>
                </c:pt>
                <c:pt idx="2006">
                  <c:v>89</c:v>
                </c:pt>
                <c:pt idx="2007">
                  <c:v>90</c:v>
                </c:pt>
                <c:pt idx="2008">
                  <c:v>90</c:v>
                </c:pt>
                <c:pt idx="2009">
                  <c:v>91</c:v>
                </c:pt>
                <c:pt idx="2010">
                  <c:v>92</c:v>
                </c:pt>
                <c:pt idx="2011">
                  <c:v>92</c:v>
                </c:pt>
                <c:pt idx="2012">
                  <c:v>91</c:v>
                </c:pt>
                <c:pt idx="2013">
                  <c:v>91</c:v>
                </c:pt>
                <c:pt idx="2014">
                  <c:v>90</c:v>
                </c:pt>
                <c:pt idx="2015">
                  <c:v>88</c:v>
                </c:pt>
                <c:pt idx="2016">
                  <c:v>87</c:v>
                </c:pt>
                <c:pt idx="2017">
                  <c:v>86</c:v>
                </c:pt>
                <c:pt idx="2018">
                  <c:v>84</c:v>
                </c:pt>
                <c:pt idx="2019">
                  <c:v>84</c:v>
                </c:pt>
                <c:pt idx="2020">
                  <c:v>85</c:v>
                </c:pt>
                <c:pt idx="2021">
                  <c:v>84</c:v>
                </c:pt>
                <c:pt idx="2022">
                  <c:v>84</c:v>
                </c:pt>
                <c:pt idx="2023">
                  <c:v>85</c:v>
                </c:pt>
                <c:pt idx="2024">
                  <c:v>87</c:v>
                </c:pt>
                <c:pt idx="2025">
                  <c:v>87</c:v>
                </c:pt>
                <c:pt idx="2026">
                  <c:v>88</c:v>
                </c:pt>
                <c:pt idx="2027">
                  <c:v>88</c:v>
                </c:pt>
                <c:pt idx="2028">
                  <c:v>88</c:v>
                </c:pt>
                <c:pt idx="2029">
                  <c:v>88</c:v>
                </c:pt>
                <c:pt idx="2030">
                  <c:v>89</c:v>
                </c:pt>
                <c:pt idx="2031">
                  <c:v>90</c:v>
                </c:pt>
                <c:pt idx="2032">
                  <c:v>91</c:v>
                </c:pt>
                <c:pt idx="2033">
                  <c:v>91</c:v>
                </c:pt>
                <c:pt idx="2034">
                  <c:v>93</c:v>
                </c:pt>
                <c:pt idx="2035">
                  <c:v>93</c:v>
                </c:pt>
                <c:pt idx="2036">
                  <c:v>93</c:v>
                </c:pt>
                <c:pt idx="2037">
                  <c:v>92</c:v>
                </c:pt>
                <c:pt idx="2038">
                  <c:v>90</c:v>
                </c:pt>
                <c:pt idx="2039">
                  <c:v>90</c:v>
                </c:pt>
                <c:pt idx="2040">
                  <c:v>91</c:v>
                </c:pt>
                <c:pt idx="2041">
                  <c:v>91</c:v>
                </c:pt>
                <c:pt idx="2042">
                  <c:v>92</c:v>
                </c:pt>
                <c:pt idx="2043">
                  <c:v>91</c:v>
                </c:pt>
                <c:pt idx="2044">
                  <c:v>91</c:v>
                </c:pt>
                <c:pt idx="2045">
                  <c:v>91</c:v>
                </c:pt>
                <c:pt idx="2046">
                  <c:v>91</c:v>
                </c:pt>
                <c:pt idx="2047">
                  <c:v>92</c:v>
                </c:pt>
                <c:pt idx="2048">
                  <c:v>91</c:v>
                </c:pt>
                <c:pt idx="2049">
                  <c:v>90</c:v>
                </c:pt>
                <c:pt idx="2050">
                  <c:v>89</c:v>
                </c:pt>
                <c:pt idx="2051">
                  <c:v>89</c:v>
                </c:pt>
                <c:pt idx="2052">
                  <c:v>89</c:v>
                </c:pt>
                <c:pt idx="2053">
                  <c:v>89</c:v>
                </c:pt>
                <c:pt idx="2054">
                  <c:v>91</c:v>
                </c:pt>
                <c:pt idx="2055">
                  <c:v>91</c:v>
                </c:pt>
                <c:pt idx="2056">
                  <c:v>91</c:v>
                </c:pt>
                <c:pt idx="2057">
                  <c:v>91</c:v>
                </c:pt>
                <c:pt idx="2058">
                  <c:v>91</c:v>
                </c:pt>
                <c:pt idx="2059">
                  <c:v>90</c:v>
                </c:pt>
                <c:pt idx="2060">
                  <c:v>87</c:v>
                </c:pt>
                <c:pt idx="2061">
                  <c:v>87</c:v>
                </c:pt>
                <c:pt idx="2062">
                  <c:v>86</c:v>
                </c:pt>
                <c:pt idx="2063">
                  <c:v>86</c:v>
                </c:pt>
                <c:pt idx="2064">
                  <c:v>86</c:v>
                </c:pt>
                <c:pt idx="2065">
                  <c:v>87</c:v>
                </c:pt>
                <c:pt idx="2066">
                  <c:v>88</c:v>
                </c:pt>
                <c:pt idx="2067">
                  <c:v>89</c:v>
                </c:pt>
                <c:pt idx="2068">
                  <c:v>89</c:v>
                </c:pt>
                <c:pt idx="2069">
                  <c:v>89</c:v>
                </c:pt>
                <c:pt idx="2070">
                  <c:v>89</c:v>
                </c:pt>
                <c:pt idx="2071">
                  <c:v>87</c:v>
                </c:pt>
                <c:pt idx="2072">
                  <c:v>85</c:v>
                </c:pt>
                <c:pt idx="2073">
                  <c:v>84</c:v>
                </c:pt>
                <c:pt idx="2074">
                  <c:v>84</c:v>
                </c:pt>
                <c:pt idx="2075">
                  <c:v>84</c:v>
                </c:pt>
                <c:pt idx="2076">
                  <c:v>85</c:v>
                </c:pt>
                <c:pt idx="2077">
                  <c:v>86</c:v>
                </c:pt>
                <c:pt idx="2078">
                  <c:v>88</c:v>
                </c:pt>
                <c:pt idx="2079">
                  <c:v>90</c:v>
                </c:pt>
                <c:pt idx="2080">
                  <c:v>92</c:v>
                </c:pt>
                <c:pt idx="2081">
                  <c:v>91</c:v>
                </c:pt>
                <c:pt idx="2082">
                  <c:v>88</c:v>
                </c:pt>
                <c:pt idx="2083">
                  <c:v>87</c:v>
                </c:pt>
                <c:pt idx="2084">
                  <c:v>87</c:v>
                </c:pt>
                <c:pt idx="2085">
                  <c:v>86</c:v>
                </c:pt>
                <c:pt idx="2086">
                  <c:v>87</c:v>
                </c:pt>
                <c:pt idx="2087">
                  <c:v>88</c:v>
                </c:pt>
                <c:pt idx="2088">
                  <c:v>90</c:v>
                </c:pt>
                <c:pt idx="2089">
                  <c:v>91</c:v>
                </c:pt>
                <c:pt idx="2090">
                  <c:v>92</c:v>
                </c:pt>
                <c:pt idx="2091">
                  <c:v>92</c:v>
                </c:pt>
                <c:pt idx="2092">
                  <c:v>93</c:v>
                </c:pt>
                <c:pt idx="2093">
                  <c:v>94</c:v>
                </c:pt>
                <c:pt idx="2094">
                  <c:v>94</c:v>
                </c:pt>
                <c:pt idx="2095">
                  <c:v>94</c:v>
                </c:pt>
                <c:pt idx="2096">
                  <c:v>95</c:v>
                </c:pt>
                <c:pt idx="2097">
                  <c:v>96</c:v>
                </c:pt>
                <c:pt idx="2098">
                  <c:v>96</c:v>
                </c:pt>
                <c:pt idx="2099">
                  <c:v>95</c:v>
                </c:pt>
                <c:pt idx="2100">
                  <c:v>96</c:v>
                </c:pt>
                <c:pt idx="2101">
                  <c:v>94</c:v>
                </c:pt>
                <c:pt idx="2102">
                  <c:v>93</c:v>
                </c:pt>
                <c:pt idx="2103">
                  <c:v>90</c:v>
                </c:pt>
                <c:pt idx="2104">
                  <c:v>90</c:v>
                </c:pt>
                <c:pt idx="2105">
                  <c:v>88</c:v>
                </c:pt>
                <c:pt idx="2106">
                  <c:v>87</c:v>
                </c:pt>
                <c:pt idx="2107">
                  <c:v>89</c:v>
                </c:pt>
                <c:pt idx="2108">
                  <c:v>89</c:v>
                </c:pt>
                <c:pt idx="2109">
                  <c:v>91</c:v>
                </c:pt>
                <c:pt idx="2110">
                  <c:v>91</c:v>
                </c:pt>
                <c:pt idx="2111">
                  <c:v>90</c:v>
                </c:pt>
                <c:pt idx="2112">
                  <c:v>90</c:v>
                </c:pt>
                <c:pt idx="2113">
                  <c:v>90</c:v>
                </c:pt>
                <c:pt idx="2114">
                  <c:v>91</c:v>
                </c:pt>
                <c:pt idx="2115">
                  <c:v>91</c:v>
                </c:pt>
                <c:pt idx="2116">
                  <c:v>91</c:v>
                </c:pt>
                <c:pt idx="2117">
                  <c:v>91</c:v>
                </c:pt>
                <c:pt idx="2118">
                  <c:v>92</c:v>
                </c:pt>
                <c:pt idx="2119">
                  <c:v>92</c:v>
                </c:pt>
                <c:pt idx="2120">
                  <c:v>91</c:v>
                </c:pt>
                <c:pt idx="2121">
                  <c:v>92</c:v>
                </c:pt>
                <c:pt idx="2122">
                  <c:v>91</c:v>
                </c:pt>
                <c:pt idx="2123">
                  <c:v>91</c:v>
                </c:pt>
                <c:pt idx="2124">
                  <c:v>90</c:v>
                </c:pt>
                <c:pt idx="2125">
                  <c:v>90</c:v>
                </c:pt>
                <c:pt idx="2126">
                  <c:v>91</c:v>
                </c:pt>
                <c:pt idx="2127">
                  <c:v>92</c:v>
                </c:pt>
                <c:pt idx="2128">
                  <c:v>93</c:v>
                </c:pt>
                <c:pt idx="2129">
                  <c:v>92</c:v>
                </c:pt>
                <c:pt idx="2130">
                  <c:v>92</c:v>
                </c:pt>
                <c:pt idx="2131">
                  <c:v>91</c:v>
                </c:pt>
                <c:pt idx="2132">
                  <c:v>90</c:v>
                </c:pt>
                <c:pt idx="2133">
                  <c:v>88</c:v>
                </c:pt>
                <c:pt idx="2134">
                  <c:v>87</c:v>
                </c:pt>
                <c:pt idx="2135">
                  <c:v>87</c:v>
                </c:pt>
                <c:pt idx="2136">
                  <c:v>87</c:v>
                </c:pt>
                <c:pt idx="2137">
                  <c:v>88</c:v>
                </c:pt>
                <c:pt idx="2138">
                  <c:v>88</c:v>
                </c:pt>
                <c:pt idx="2139">
                  <c:v>89</c:v>
                </c:pt>
                <c:pt idx="2140">
                  <c:v>89</c:v>
                </c:pt>
                <c:pt idx="2141">
                  <c:v>89</c:v>
                </c:pt>
                <c:pt idx="2142">
                  <c:v>88</c:v>
                </c:pt>
                <c:pt idx="2143">
                  <c:v>88</c:v>
                </c:pt>
                <c:pt idx="2144">
                  <c:v>88</c:v>
                </c:pt>
                <c:pt idx="2145">
                  <c:v>87</c:v>
                </c:pt>
                <c:pt idx="2146">
                  <c:v>89</c:v>
                </c:pt>
                <c:pt idx="2147">
                  <c:v>90</c:v>
                </c:pt>
                <c:pt idx="2148">
                  <c:v>90</c:v>
                </c:pt>
                <c:pt idx="2149">
                  <c:v>90</c:v>
                </c:pt>
                <c:pt idx="2150">
                  <c:v>91</c:v>
                </c:pt>
                <c:pt idx="2151">
                  <c:v>91</c:v>
                </c:pt>
                <c:pt idx="2152">
                  <c:v>91</c:v>
                </c:pt>
                <c:pt idx="2153">
                  <c:v>91</c:v>
                </c:pt>
                <c:pt idx="2154">
                  <c:v>90</c:v>
                </c:pt>
                <c:pt idx="2155">
                  <c:v>89</c:v>
                </c:pt>
                <c:pt idx="2156">
                  <c:v>88</c:v>
                </c:pt>
                <c:pt idx="2157">
                  <c:v>88</c:v>
                </c:pt>
                <c:pt idx="2158">
                  <c:v>88</c:v>
                </c:pt>
                <c:pt idx="2159">
                  <c:v>88</c:v>
                </c:pt>
                <c:pt idx="2160">
                  <c:v>89</c:v>
                </c:pt>
                <c:pt idx="2161">
                  <c:v>89</c:v>
                </c:pt>
                <c:pt idx="2162">
                  <c:v>89</c:v>
                </c:pt>
                <c:pt idx="2163">
                  <c:v>90</c:v>
                </c:pt>
                <c:pt idx="2164">
                  <c:v>91</c:v>
                </c:pt>
                <c:pt idx="2165">
                  <c:v>92</c:v>
                </c:pt>
                <c:pt idx="2166">
                  <c:v>92</c:v>
                </c:pt>
                <c:pt idx="2167">
                  <c:v>92</c:v>
                </c:pt>
                <c:pt idx="2168">
                  <c:v>91</c:v>
                </c:pt>
                <c:pt idx="2169">
                  <c:v>91</c:v>
                </c:pt>
                <c:pt idx="2170">
                  <c:v>91</c:v>
                </c:pt>
                <c:pt idx="2171">
                  <c:v>91</c:v>
                </c:pt>
                <c:pt idx="2172">
                  <c:v>91</c:v>
                </c:pt>
                <c:pt idx="2173">
                  <c:v>90</c:v>
                </c:pt>
                <c:pt idx="2174">
                  <c:v>90</c:v>
                </c:pt>
                <c:pt idx="2175">
                  <c:v>90</c:v>
                </c:pt>
                <c:pt idx="2176">
                  <c:v>91</c:v>
                </c:pt>
                <c:pt idx="2177">
                  <c:v>91</c:v>
                </c:pt>
                <c:pt idx="2178">
                  <c:v>91</c:v>
                </c:pt>
                <c:pt idx="2179">
                  <c:v>92</c:v>
                </c:pt>
                <c:pt idx="2180">
                  <c:v>92</c:v>
                </c:pt>
                <c:pt idx="2181">
                  <c:v>93</c:v>
                </c:pt>
                <c:pt idx="2182">
                  <c:v>95</c:v>
                </c:pt>
                <c:pt idx="2183">
                  <c:v>95</c:v>
                </c:pt>
                <c:pt idx="2184">
                  <c:v>94</c:v>
                </c:pt>
                <c:pt idx="2185">
                  <c:v>93</c:v>
                </c:pt>
                <c:pt idx="2186">
                  <c:v>92</c:v>
                </c:pt>
                <c:pt idx="2187">
                  <c:v>90</c:v>
                </c:pt>
                <c:pt idx="2188">
                  <c:v>88</c:v>
                </c:pt>
                <c:pt idx="2189">
                  <c:v>86</c:v>
                </c:pt>
                <c:pt idx="2190">
                  <c:v>86</c:v>
                </c:pt>
                <c:pt idx="2191">
                  <c:v>88</c:v>
                </c:pt>
                <c:pt idx="2192">
                  <c:v>89</c:v>
                </c:pt>
                <c:pt idx="2193">
                  <c:v>90</c:v>
                </c:pt>
                <c:pt idx="2194">
                  <c:v>91</c:v>
                </c:pt>
                <c:pt idx="2195">
                  <c:v>90</c:v>
                </c:pt>
                <c:pt idx="2196">
                  <c:v>90</c:v>
                </c:pt>
                <c:pt idx="2197">
                  <c:v>87</c:v>
                </c:pt>
                <c:pt idx="2198">
                  <c:v>86</c:v>
                </c:pt>
                <c:pt idx="2199">
                  <c:v>86</c:v>
                </c:pt>
                <c:pt idx="2200">
                  <c:v>85</c:v>
                </c:pt>
                <c:pt idx="2201">
                  <c:v>85</c:v>
                </c:pt>
                <c:pt idx="2202">
                  <c:v>85</c:v>
                </c:pt>
                <c:pt idx="2203">
                  <c:v>85</c:v>
                </c:pt>
                <c:pt idx="2204">
                  <c:v>86</c:v>
                </c:pt>
                <c:pt idx="2205">
                  <c:v>87</c:v>
                </c:pt>
                <c:pt idx="2206">
                  <c:v>87</c:v>
                </c:pt>
                <c:pt idx="2207">
                  <c:v>88</c:v>
                </c:pt>
                <c:pt idx="2208">
                  <c:v>88</c:v>
                </c:pt>
                <c:pt idx="2209">
                  <c:v>88</c:v>
                </c:pt>
                <c:pt idx="2210">
                  <c:v>87</c:v>
                </c:pt>
                <c:pt idx="2211">
                  <c:v>85</c:v>
                </c:pt>
                <c:pt idx="2212">
                  <c:v>82</c:v>
                </c:pt>
                <c:pt idx="2213">
                  <c:v>82</c:v>
                </c:pt>
                <c:pt idx="2214">
                  <c:v>82</c:v>
                </c:pt>
                <c:pt idx="2215">
                  <c:v>82</c:v>
                </c:pt>
                <c:pt idx="2216">
                  <c:v>82</c:v>
                </c:pt>
                <c:pt idx="2217">
                  <c:v>83</c:v>
                </c:pt>
                <c:pt idx="2218">
                  <c:v>84</c:v>
                </c:pt>
                <c:pt idx="2219">
                  <c:v>85</c:v>
                </c:pt>
                <c:pt idx="2220">
                  <c:v>86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List1!$R$14</c:f>
              <c:strCache>
                <c:ptCount val="1"/>
                <c:pt idx="0">
                  <c:v>Hladina hluku [dB]</c:v>
                </c:pt>
              </c:strCache>
            </c:strRef>
          </c:tx>
          <c:spPr>
            <a:ln w="6350">
              <a:solidFill>
                <a:srgbClr val="0070C0"/>
              </a:solidFill>
            </a:ln>
          </c:spPr>
          <c:marker>
            <c:symbol val="none"/>
          </c:marker>
          <c:val>
            <c:numRef>
              <c:f>List1!$S$19:$S$2239</c:f>
              <c:numCache>
                <c:formatCode>0.00</c:formatCode>
                <c:ptCount val="2221"/>
                <c:pt idx="0">
                  <c:v>74.790000000000006</c:v>
                </c:pt>
                <c:pt idx="1">
                  <c:v>71.89</c:v>
                </c:pt>
                <c:pt idx="2">
                  <c:v>69</c:v>
                </c:pt>
                <c:pt idx="3">
                  <c:v>66.099999999999994</c:v>
                </c:pt>
                <c:pt idx="4">
                  <c:v>63.96</c:v>
                </c:pt>
                <c:pt idx="5">
                  <c:v>62.46</c:v>
                </c:pt>
                <c:pt idx="6">
                  <c:v>78.92</c:v>
                </c:pt>
                <c:pt idx="7">
                  <c:v>79.64</c:v>
                </c:pt>
                <c:pt idx="8">
                  <c:v>80.099999999999994</c:v>
                </c:pt>
                <c:pt idx="9">
                  <c:v>77.2</c:v>
                </c:pt>
                <c:pt idx="10">
                  <c:v>74.31</c:v>
                </c:pt>
                <c:pt idx="11">
                  <c:v>73.63</c:v>
                </c:pt>
                <c:pt idx="12">
                  <c:v>74.819999999999993</c:v>
                </c:pt>
                <c:pt idx="13">
                  <c:v>71.930000000000007</c:v>
                </c:pt>
                <c:pt idx="14">
                  <c:v>69.180000000000007</c:v>
                </c:pt>
                <c:pt idx="15">
                  <c:v>67.27</c:v>
                </c:pt>
                <c:pt idx="16">
                  <c:v>69.400000000000006</c:v>
                </c:pt>
                <c:pt idx="17">
                  <c:v>72.48</c:v>
                </c:pt>
                <c:pt idx="18">
                  <c:v>72.930000000000007</c:v>
                </c:pt>
                <c:pt idx="19">
                  <c:v>70.400000000000006</c:v>
                </c:pt>
                <c:pt idx="20">
                  <c:v>67.510000000000005</c:v>
                </c:pt>
                <c:pt idx="21">
                  <c:v>69</c:v>
                </c:pt>
                <c:pt idx="22">
                  <c:v>67.72</c:v>
                </c:pt>
                <c:pt idx="23">
                  <c:v>65.34</c:v>
                </c:pt>
                <c:pt idx="24">
                  <c:v>62.44</c:v>
                </c:pt>
                <c:pt idx="25">
                  <c:v>61.44</c:v>
                </c:pt>
                <c:pt idx="26">
                  <c:v>66.88</c:v>
                </c:pt>
                <c:pt idx="27">
                  <c:v>70.569999999999993</c:v>
                </c:pt>
                <c:pt idx="28">
                  <c:v>71.53</c:v>
                </c:pt>
                <c:pt idx="29">
                  <c:v>70.930000000000007</c:v>
                </c:pt>
                <c:pt idx="30">
                  <c:v>71.53</c:v>
                </c:pt>
                <c:pt idx="31">
                  <c:v>71.319999999999993</c:v>
                </c:pt>
                <c:pt idx="32">
                  <c:v>69.83</c:v>
                </c:pt>
                <c:pt idx="33">
                  <c:v>70.73</c:v>
                </c:pt>
                <c:pt idx="34">
                  <c:v>68.66</c:v>
                </c:pt>
                <c:pt idx="35">
                  <c:v>65.77</c:v>
                </c:pt>
                <c:pt idx="36">
                  <c:v>69.569999999999993</c:v>
                </c:pt>
                <c:pt idx="37">
                  <c:v>70.38</c:v>
                </c:pt>
                <c:pt idx="38">
                  <c:v>69.73</c:v>
                </c:pt>
                <c:pt idx="39">
                  <c:v>67.069999999999993</c:v>
                </c:pt>
                <c:pt idx="40">
                  <c:v>69.27</c:v>
                </c:pt>
                <c:pt idx="41">
                  <c:v>67.239999999999995</c:v>
                </c:pt>
                <c:pt idx="42">
                  <c:v>64.349999999999994</c:v>
                </c:pt>
                <c:pt idx="43">
                  <c:v>61.55</c:v>
                </c:pt>
                <c:pt idx="44">
                  <c:v>59.01</c:v>
                </c:pt>
                <c:pt idx="45">
                  <c:v>59.25</c:v>
                </c:pt>
                <c:pt idx="46">
                  <c:v>59.21</c:v>
                </c:pt>
                <c:pt idx="47">
                  <c:v>60.57</c:v>
                </c:pt>
                <c:pt idx="48">
                  <c:v>63.44</c:v>
                </c:pt>
                <c:pt idx="49">
                  <c:v>62.56</c:v>
                </c:pt>
                <c:pt idx="50">
                  <c:v>63.22</c:v>
                </c:pt>
                <c:pt idx="51">
                  <c:v>61.9</c:v>
                </c:pt>
                <c:pt idx="52">
                  <c:v>64.22</c:v>
                </c:pt>
                <c:pt idx="53">
                  <c:v>66.62</c:v>
                </c:pt>
                <c:pt idx="54">
                  <c:v>69.97</c:v>
                </c:pt>
                <c:pt idx="55">
                  <c:v>68.23</c:v>
                </c:pt>
                <c:pt idx="56">
                  <c:v>65.33</c:v>
                </c:pt>
                <c:pt idx="57">
                  <c:v>68.34</c:v>
                </c:pt>
                <c:pt idx="58">
                  <c:v>73.22</c:v>
                </c:pt>
                <c:pt idx="59">
                  <c:v>76.430000000000007</c:v>
                </c:pt>
                <c:pt idx="60">
                  <c:v>73.540000000000006</c:v>
                </c:pt>
                <c:pt idx="61">
                  <c:v>76.83</c:v>
                </c:pt>
                <c:pt idx="62">
                  <c:v>77.209999999999994</c:v>
                </c:pt>
                <c:pt idx="63">
                  <c:v>74.319999999999993</c:v>
                </c:pt>
                <c:pt idx="64">
                  <c:v>71.42</c:v>
                </c:pt>
                <c:pt idx="65">
                  <c:v>68.53</c:v>
                </c:pt>
                <c:pt idx="66">
                  <c:v>66.11</c:v>
                </c:pt>
                <c:pt idx="67">
                  <c:v>64.25</c:v>
                </c:pt>
                <c:pt idx="68">
                  <c:v>63.12</c:v>
                </c:pt>
                <c:pt idx="69">
                  <c:v>68.900000000000006</c:v>
                </c:pt>
                <c:pt idx="70">
                  <c:v>67.36</c:v>
                </c:pt>
                <c:pt idx="71">
                  <c:v>66.13</c:v>
                </c:pt>
                <c:pt idx="72">
                  <c:v>65.400000000000006</c:v>
                </c:pt>
                <c:pt idx="73">
                  <c:v>65.680000000000007</c:v>
                </c:pt>
                <c:pt idx="74">
                  <c:v>64.63</c:v>
                </c:pt>
                <c:pt idx="75">
                  <c:v>66.64</c:v>
                </c:pt>
                <c:pt idx="76">
                  <c:v>66.760000000000005</c:v>
                </c:pt>
                <c:pt idx="77">
                  <c:v>64.22</c:v>
                </c:pt>
                <c:pt idx="78">
                  <c:v>64.3</c:v>
                </c:pt>
                <c:pt idx="79">
                  <c:v>64.66</c:v>
                </c:pt>
                <c:pt idx="80">
                  <c:v>63.38</c:v>
                </c:pt>
                <c:pt idx="81">
                  <c:v>64.88</c:v>
                </c:pt>
                <c:pt idx="82">
                  <c:v>62.16</c:v>
                </c:pt>
                <c:pt idx="83">
                  <c:v>65.78</c:v>
                </c:pt>
                <c:pt idx="84">
                  <c:v>66.599999999999994</c:v>
                </c:pt>
                <c:pt idx="85">
                  <c:v>63.7</c:v>
                </c:pt>
                <c:pt idx="86">
                  <c:v>68.540000000000006</c:v>
                </c:pt>
                <c:pt idx="87">
                  <c:v>69.27</c:v>
                </c:pt>
                <c:pt idx="88">
                  <c:v>67.86</c:v>
                </c:pt>
                <c:pt idx="89">
                  <c:v>65.37</c:v>
                </c:pt>
                <c:pt idx="90">
                  <c:v>71.489999999999995</c:v>
                </c:pt>
                <c:pt idx="91">
                  <c:v>73.989999999999995</c:v>
                </c:pt>
                <c:pt idx="92">
                  <c:v>72.11</c:v>
                </c:pt>
                <c:pt idx="93">
                  <c:v>70.12</c:v>
                </c:pt>
                <c:pt idx="94">
                  <c:v>67.23</c:v>
                </c:pt>
                <c:pt idx="95">
                  <c:v>67.34</c:v>
                </c:pt>
                <c:pt idx="96">
                  <c:v>73.23</c:v>
                </c:pt>
                <c:pt idx="97">
                  <c:v>71.38</c:v>
                </c:pt>
                <c:pt idx="98">
                  <c:v>73.23</c:v>
                </c:pt>
                <c:pt idx="99">
                  <c:v>71.58</c:v>
                </c:pt>
                <c:pt idx="100">
                  <c:v>71.739999999999995</c:v>
                </c:pt>
                <c:pt idx="101">
                  <c:v>70.33</c:v>
                </c:pt>
                <c:pt idx="102">
                  <c:v>67.86</c:v>
                </c:pt>
                <c:pt idx="103">
                  <c:v>67.69</c:v>
                </c:pt>
                <c:pt idx="104">
                  <c:v>65.52</c:v>
                </c:pt>
                <c:pt idx="105">
                  <c:v>69.66</c:v>
                </c:pt>
                <c:pt idx="106">
                  <c:v>70.5</c:v>
                </c:pt>
                <c:pt idx="107">
                  <c:v>70.900000000000006</c:v>
                </c:pt>
                <c:pt idx="108">
                  <c:v>70.94</c:v>
                </c:pt>
                <c:pt idx="109">
                  <c:v>71.58</c:v>
                </c:pt>
                <c:pt idx="110">
                  <c:v>70.37</c:v>
                </c:pt>
                <c:pt idx="111">
                  <c:v>68.400000000000006</c:v>
                </c:pt>
                <c:pt idx="112">
                  <c:v>70.78</c:v>
                </c:pt>
                <c:pt idx="113">
                  <c:v>68.59</c:v>
                </c:pt>
                <c:pt idx="114">
                  <c:v>69.17</c:v>
                </c:pt>
                <c:pt idx="115">
                  <c:v>70.64</c:v>
                </c:pt>
                <c:pt idx="116">
                  <c:v>68.61</c:v>
                </c:pt>
                <c:pt idx="117">
                  <c:v>68.790000000000006</c:v>
                </c:pt>
                <c:pt idx="118">
                  <c:v>66.02</c:v>
                </c:pt>
                <c:pt idx="119">
                  <c:v>63.13</c:v>
                </c:pt>
                <c:pt idx="120">
                  <c:v>61.06</c:v>
                </c:pt>
                <c:pt idx="121">
                  <c:v>60.91</c:v>
                </c:pt>
                <c:pt idx="122">
                  <c:v>66.27</c:v>
                </c:pt>
                <c:pt idx="123">
                  <c:v>64.900000000000006</c:v>
                </c:pt>
                <c:pt idx="124">
                  <c:v>68.14</c:v>
                </c:pt>
                <c:pt idx="125">
                  <c:v>67.709999999999994</c:v>
                </c:pt>
                <c:pt idx="126">
                  <c:v>69.290000000000006</c:v>
                </c:pt>
                <c:pt idx="127">
                  <c:v>66.39</c:v>
                </c:pt>
                <c:pt idx="128">
                  <c:v>63.49</c:v>
                </c:pt>
                <c:pt idx="129">
                  <c:v>60.6</c:v>
                </c:pt>
                <c:pt idx="130">
                  <c:v>67.09</c:v>
                </c:pt>
                <c:pt idx="131">
                  <c:v>69.13</c:v>
                </c:pt>
                <c:pt idx="132">
                  <c:v>66.23</c:v>
                </c:pt>
                <c:pt idx="133">
                  <c:v>63.34</c:v>
                </c:pt>
                <c:pt idx="134">
                  <c:v>67.09</c:v>
                </c:pt>
                <c:pt idx="135">
                  <c:v>65.489999999999995</c:v>
                </c:pt>
                <c:pt idx="136">
                  <c:v>67.61</c:v>
                </c:pt>
                <c:pt idx="137">
                  <c:v>66.849999999999994</c:v>
                </c:pt>
                <c:pt idx="138">
                  <c:v>64.209999999999994</c:v>
                </c:pt>
                <c:pt idx="139">
                  <c:v>61.67</c:v>
                </c:pt>
                <c:pt idx="140">
                  <c:v>63.97</c:v>
                </c:pt>
                <c:pt idx="141">
                  <c:v>64.45</c:v>
                </c:pt>
                <c:pt idx="142">
                  <c:v>65.16</c:v>
                </c:pt>
                <c:pt idx="143">
                  <c:v>62.27</c:v>
                </c:pt>
                <c:pt idx="144">
                  <c:v>59.37</c:v>
                </c:pt>
                <c:pt idx="145">
                  <c:v>56.48</c:v>
                </c:pt>
                <c:pt idx="146">
                  <c:v>58.73</c:v>
                </c:pt>
                <c:pt idx="147">
                  <c:v>63.68</c:v>
                </c:pt>
                <c:pt idx="148">
                  <c:v>70.25</c:v>
                </c:pt>
                <c:pt idx="149">
                  <c:v>70.099999999999994</c:v>
                </c:pt>
                <c:pt idx="150">
                  <c:v>71.239999999999995</c:v>
                </c:pt>
                <c:pt idx="151">
                  <c:v>69.069999999999993</c:v>
                </c:pt>
                <c:pt idx="152">
                  <c:v>69.28</c:v>
                </c:pt>
                <c:pt idx="153">
                  <c:v>67.66</c:v>
                </c:pt>
                <c:pt idx="154">
                  <c:v>68.010000000000005</c:v>
                </c:pt>
                <c:pt idx="155">
                  <c:v>68.790000000000006</c:v>
                </c:pt>
                <c:pt idx="156">
                  <c:v>66.97</c:v>
                </c:pt>
                <c:pt idx="157">
                  <c:v>70.260000000000005</c:v>
                </c:pt>
                <c:pt idx="158">
                  <c:v>73.14</c:v>
                </c:pt>
                <c:pt idx="159">
                  <c:v>73.040000000000006</c:v>
                </c:pt>
                <c:pt idx="160">
                  <c:v>70.150000000000006</c:v>
                </c:pt>
                <c:pt idx="161">
                  <c:v>75.81</c:v>
                </c:pt>
                <c:pt idx="162">
                  <c:v>75.25</c:v>
                </c:pt>
                <c:pt idx="163">
                  <c:v>72.36</c:v>
                </c:pt>
                <c:pt idx="164">
                  <c:v>71.06</c:v>
                </c:pt>
                <c:pt idx="165">
                  <c:v>70.41</c:v>
                </c:pt>
                <c:pt idx="166">
                  <c:v>68.87</c:v>
                </c:pt>
                <c:pt idx="167">
                  <c:v>69.900000000000006</c:v>
                </c:pt>
                <c:pt idx="168">
                  <c:v>68.11</c:v>
                </c:pt>
                <c:pt idx="169">
                  <c:v>71.39</c:v>
                </c:pt>
                <c:pt idx="170">
                  <c:v>73.11</c:v>
                </c:pt>
                <c:pt idx="171">
                  <c:v>71.27</c:v>
                </c:pt>
                <c:pt idx="172">
                  <c:v>70.069999999999993</c:v>
                </c:pt>
                <c:pt idx="173">
                  <c:v>70.959999999999994</c:v>
                </c:pt>
                <c:pt idx="174">
                  <c:v>70.900000000000006</c:v>
                </c:pt>
                <c:pt idx="175">
                  <c:v>70.459999999999994</c:v>
                </c:pt>
                <c:pt idx="176">
                  <c:v>71.05</c:v>
                </c:pt>
                <c:pt idx="177">
                  <c:v>71.42</c:v>
                </c:pt>
                <c:pt idx="178">
                  <c:v>72.91</c:v>
                </c:pt>
                <c:pt idx="179">
                  <c:v>71.12</c:v>
                </c:pt>
                <c:pt idx="180">
                  <c:v>71.790000000000006</c:v>
                </c:pt>
                <c:pt idx="181">
                  <c:v>70.150000000000006</c:v>
                </c:pt>
                <c:pt idx="182">
                  <c:v>70.53</c:v>
                </c:pt>
                <c:pt idx="183">
                  <c:v>70.55</c:v>
                </c:pt>
                <c:pt idx="184">
                  <c:v>72.209999999999994</c:v>
                </c:pt>
                <c:pt idx="185">
                  <c:v>70.66</c:v>
                </c:pt>
                <c:pt idx="186">
                  <c:v>69.75</c:v>
                </c:pt>
                <c:pt idx="187">
                  <c:v>67.900000000000006</c:v>
                </c:pt>
                <c:pt idx="188">
                  <c:v>70</c:v>
                </c:pt>
                <c:pt idx="189">
                  <c:v>75.63</c:v>
                </c:pt>
                <c:pt idx="190">
                  <c:v>73.48</c:v>
                </c:pt>
                <c:pt idx="191">
                  <c:v>71.62</c:v>
                </c:pt>
                <c:pt idx="192">
                  <c:v>71.849999999999994</c:v>
                </c:pt>
                <c:pt idx="193">
                  <c:v>70.09</c:v>
                </c:pt>
                <c:pt idx="194">
                  <c:v>67.19</c:v>
                </c:pt>
                <c:pt idx="195">
                  <c:v>65.650000000000006</c:v>
                </c:pt>
                <c:pt idx="196">
                  <c:v>69.209999999999994</c:v>
                </c:pt>
                <c:pt idx="197">
                  <c:v>68.63</c:v>
                </c:pt>
                <c:pt idx="198">
                  <c:v>68.180000000000007</c:v>
                </c:pt>
                <c:pt idx="199">
                  <c:v>70.489999999999995</c:v>
                </c:pt>
                <c:pt idx="200">
                  <c:v>68.569999999999993</c:v>
                </c:pt>
                <c:pt idx="201">
                  <c:v>66.17</c:v>
                </c:pt>
                <c:pt idx="202">
                  <c:v>71.62</c:v>
                </c:pt>
                <c:pt idx="203">
                  <c:v>74.739999999999995</c:v>
                </c:pt>
                <c:pt idx="204">
                  <c:v>74</c:v>
                </c:pt>
                <c:pt idx="205">
                  <c:v>76.760000000000005</c:v>
                </c:pt>
                <c:pt idx="206">
                  <c:v>75.38</c:v>
                </c:pt>
                <c:pt idx="207">
                  <c:v>73.69</c:v>
                </c:pt>
                <c:pt idx="208">
                  <c:v>72.27</c:v>
                </c:pt>
                <c:pt idx="209">
                  <c:v>70.739999999999995</c:v>
                </c:pt>
                <c:pt idx="210">
                  <c:v>72.69</c:v>
                </c:pt>
                <c:pt idx="211">
                  <c:v>71.77</c:v>
                </c:pt>
                <c:pt idx="212">
                  <c:v>68.87</c:v>
                </c:pt>
                <c:pt idx="213">
                  <c:v>65.98</c:v>
                </c:pt>
                <c:pt idx="214">
                  <c:v>63.08</c:v>
                </c:pt>
                <c:pt idx="215">
                  <c:v>60.19</c:v>
                </c:pt>
                <c:pt idx="216">
                  <c:v>57.29</c:v>
                </c:pt>
                <c:pt idx="217">
                  <c:v>54.4</c:v>
                </c:pt>
                <c:pt idx="218">
                  <c:v>51.5</c:v>
                </c:pt>
                <c:pt idx="219">
                  <c:v>48.61</c:v>
                </c:pt>
                <c:pt idx="220">
                  <c:v>47.27</c:v>
                </c:pt>
                <c:pt idx="221">
                  <c:v>53.2</c:v>
                </c:pt>
                <c:pt idx="222">
                  <c:v>51.43</c:v>
                </c:pt>
                <c:pt idx="223">
                  <c:v>49.68</c:v>
                </c:pt>
                <c:pt idx="224">
                  <c:v>46.79</c:v>
                </c:pt>
                <c:pt idx="225">
                  <c:v>48.4</c:v>
                </c:pt>
                <c:pt idx="226">
                  <c:v>52.39</c:v>
                </c:pt>
                <c:pt idx="227">
                  <c:v>55.17</c:v>
                </c:pt>
                <c:pt idx="228">
                  <c:v>53.05</c:v>
                </c:pt>
                <c:pt idx="229">
                  <c:v>50.15</c:v>
                </c:pt>
                <c:pt idx="230">
                  <c:v>47.26</c:v>
                </c:pt>
                <c:pt idx="231">
                  <c:v>53.54</c:v>
                </c:pt>
                <c:pt idx="232">
                  <c:v>52.78</c:v>
                </c:pt>
                <c:pt idx="233">
                  <c:v>53.76</c:v>
                </c:pt>
                <c:pt idx="234">
                  <c:v>51.44</c:v>
                </c:pt>
                <c:pt idx="235">
                  <c:v>50.25</c:v>
                </c:pt>
                <c:pt idx="236">
                  <c:v>49.25</c:v>
                </c:pt>
                <c:pt idx="237">
                  <c:v>48.62</c:v>
                </c:pt>
                <c:pt idx="238">
                  <c:v>62.35</c:v>
                </c:pt>
                <c:pt idx="239">
                  <c:v>67.72</c:v>
                </c:pt>
                <c:pt idx="240">
                  <c:v>66.03</c:v>
                </c:pt>
                <c:pt idx="241">
                  <c:v>65.180000000000007</c:v>
                </c:pt>
                <c:pt idx="242">
                  <c:v>70.599999999999994</c:v>
                </c:pt>
                <c:pt idx="243">
                  <c:v>70.11</c:v>
                </c:pt>
                <c:pt idx="244">
                  <c:v>68.16</c:v>
                </c:pt>
                <c:pt idx="245">
                  <c:v>68.010000000000005</c:v>
                </c:pt>
                <c:pt idx="246">
                  <c:v>67.19</c:v>
                </c:pt>
                <c:pt idx="247">
                  <c:v>64.97</c:v>
                </c:pt>
                <c:pt idx="248">
                  <c:v>66.28</c:v>
                </c:pt>
                <c:pt idx="249">
                  <c:v>64.17</c:v>
                </c:pt>
                <c:pt idx="250">
                  <c:v>61.43</c:v>
                </c:pt>
                <c:pt idx="251">
                  <c:v>62.3</c:v>
                </c:pt>
                <c:pt idx="252">
                  <c:v>60.63</c:v>
                </c:pt>
                <c:pt idx="253">
                  <c:v>60.26</c:v>
                </c:pt>
                <c:pt idx="254">
                  <c:v>66.03</c:v>
                </c:pt>
                <c:pt idx="255">
                  <c:v>71.760000000000005</c:v>
                </c:pt>
                <c:pt idx="256">
                  <c:v>73.25</c:v>
                </c:pt>
                <c:pt idx="257">
                  <c:v>70.349999999999994</c:v>
                </c:pt>
                <c:pt idx="258">
                  <c:v>67.459999999999994</c:v>
                </c:pt>
                <c:pt idx="259">
                  <c:v>64.569999999999993</c:v>
                </c:pt>
                <c:pt idx="260">
                  <c:v>61.67</c:v>
                </c:pt>
                <c:pt idx="261">
                  <c:v>62.2</c:v>
                </c:pt>
                <c:pt idx="262">
                  <c:v>68.61</c:v>
                </c:pt>
                <c:pt idx="263">
                  <c:v>66.19</c:v>
                </c:pt>
                <c:pt idx="264">
                  <c:v>64.05</c:v>
                </c:pt>
                <c:pt idx="265">
                  <c:v>63.75</c:v>
                </c:pt>
                <c:pt idx="266">
                  <c:v>66.400000000000006</c:v>
                </c:pt>
                <c:pt idx="267">
                  <c:v>69.42</c:v>
                </c:pt>
                <c:pt idx="268">
                  <c:v>66.53</c:v>
                </c:pt>
                <c:pt idx="269">
                  <c:v>65.45</c:v>
                </c:pt>
                <c:pt idx="270">
                  <c:v>64.569999999999993</c:v>
                </c:pt>
                <c:pt idx="271">
                  <c:v>67.989999999999995</c:v>
                </c:pt>
                <c:pt idx="272">
                  <c:v>71.540000000000006</c:v>
                </c:pt>
                <c:pt idx="273">
                  <c:v>69.88</c:v>
                </c:pt>
                <c:pt idx="274">
                  <c:v>68.290000000000006</c:v>
                </c:pt>
                <c:pt idx="275">
                  <c:v>66.97</c:v>
                </c:pt>
                <c:pt idx="276">
                  <c:v>67.58</c:v>
                </c:pt>
                <c:pt idx="277">
                  <c:v>67.63</c:v>
                </c:pt>
                <c:pt idx="278">
                  <c:v>66.400000000000006</c:v>
                </c:pt>
                <c:pt idx="279">
                  <c:v>63.54</c:v>
                </c:pt>
                <c:pt idx="280">
                  <c:v>60.76</c:v>
                </c:pt>
                <c:pt idx="281">
                  <c:v>73.069999999999993</c:v>
                </c:pt>
                <c:pt idx="282">
                  <c:v>71.36</c:v>
                </c:pt>
                <c:pt idx="283">
                  <c:v>70.709999999999994</c:v>
                </c:pt>
                <c:pt idx="284">
                  <c:v>67.81</c:v>
                </c:pt>
                <c:pt idx="285">
                  <c:v>65.86</c:v>
                </c:pt>
                <c:pt idx="286">
                  <c:v>70.39</c:v>
                </c:pt>
                <c:pt idx="287">
                  <c:v>67.650000000000006</c:v>
                </c:pt>
                <c:pt idx="288">
                  <c:v>69.95</c:v>
                </c:pt>
                <c:pt idx="289">
                  <c:v>68.39</c:v>
                </c:pt>
                <c:pt idx="290">
                  <c:v>67.05</c:v>
                </c:pt>
                <c:pt idx="291">
                  <c:v>65.760000000000005</c:v>
                </c:pt>
                <c:pt idx="292">
                  <c:v>63.86</c:v>
                </c:pt>
                <c:pt idx="293">
                  <c:v>62.55</c:v>
                </c:pt>
                <c:pt idx="294">
                  <c:v>65.77</c:v>
                </c:pt>
                <c:pt idx="295">
                  <c:v>62.91</c:v>
                </c:pt>
                <c:pt idx="296">
                  <c:v>60.33</c:v>
                </c:pt>
                <c:pt idx="297">
                  <c:v>62.49</c:v>
                </c:pt>
                <c:pt idx="298">
                  <c:v>67.349999999999994</c:v>
                </c:pt>
                <c:pt idx="299">
                  <c:v>66.08</c:v>
                </c:pt>
                <c:pt idx="300">
                  <c:v>67.260000000000005</c:v>
                </c:pt>
                <c:pt idx="301">
                  <c:v>66.37</c:v>
                </c:pt>
                <c:pt idx="302">
                  <c:v>64.14</c:v>
                </c:pt>
                <c:pt idx="303">
                  <c:v>64.28</c:v>
                </c:pt>
                <c:pt idx="304">
                  <c:v>69.2</c:v>
                </c:pt>
                <c:pt idx="305">
                  <c:v>66.3</c:v>
                </c:pt>
                <c:pt idx="306">
                  <c:v>65.81</c:v>
                </c:pt>
                <c:pt idx="307">
                  <c:v>64.63</c:v>
                </c:pt>
                <c:pt idx="308">
                  <c:v>61.73</c:v>
                </c:pt>
                <c:pt idx="309">
                  <c:v>64.38</c:v>
                </c:pt>
                <c:pt idx="310">
                  <c:v>64.319999999999993</c:v>
                </c:pt>
                <c:pt idx="311">
                  <c:v>66.42</c:v>
                </c:pt>
                <c:pt idx="312">
                  <c:v>66.97</c:v>
                </c:pt>
                <c:pt idx="313">
                  <c:v>64.11</c:v>
                </c:pt>
                <c:pt idx="314">
                  <c:v>62.75</c:v>
                </c:pt>
                <c:pt idx="315">
                  <c:v>64.27</c:v>
                </c:pt>
                <c:pt idx="316">
                  <c:v>63.55</c:v>
                </c:pt>
                <c:pt idx="317">
                  <c:v>67.33</c:v>
                </c:pt>
                <c:pt idx="318">
                  <c:v>65.209999999999994</c:v>
                </c:pt>
                <c:pt idx="319">
                  <c:v>68.260000000000005</c:v>
                </c:pt>
                <c:pt idx="320">
                  <c:v>68.930000000000007</c:v>
                </c:pt>
                <c:pt idx="321">
                  <c:v>67.53</c:v>
                </c:pt>
                <c:pt idx="322">
                  <c:v>68.98</c:v>
                </c:pt>
                <c:pt idx="323">
                  <c:v>69.849999999999994</c:v>
                </c:pt>
                <c:pt idx="324">
                  <c:v>66.95</c:v>
                </c:pt>
                <c:pt idx="325">
                  <c:v>69.77</c:v>
                </c:pt>
                <c:pt idx="326">
                  <c:v>69.680000000000007</c:v>
                </c:pt>
                <c:pt idx="327">
                  <c:v>70.87</c:v>
                </c:pt>
                <c:pt idx="328">
                  <c:v>70.930000000000007</c:v>
                </c:pt>
                <c:pt idx="329">
                  <c:v>68.040000000000006</c:v>
                </c:pt>
                <c:pt idx="330">
                  <c:v>65.14</c:v>
                </c:pt>
                <c:pt idx="331">
                  <c:v>62.26</c:v>
                </c:pt>
                <c:pt idx="332">
                  <c:v>64.48</c:v>
                </c:pt>
                <c:pt idx="333">
                  <c:v>64.900000000000006</c:v>
                </c:pt>
                <c:pt idx="334">
                  <c:v>64.89</c:v>
                </c:pt>
                <c:pt idx="335">
                  <c:v>64.489999999999995</c:v>
                </c:pt>
                <c:pt idx="336">
                  <c:v>63.79</c:v>
                </c:pt>
                <c:pt idx="337">
                  <c:v>60.9</c:v>
                </c:pt>
                <c:pt idx="338">
                  <c:v>58</c:v>
                </c:pt>
                <c:pt idx="339">
                  <c:v>55.11</c:v>
                </c:pt>
                <c:pt idx="340">
                  <c:v>52.21</c:v>
                </c:pt>
                <c:pt idx="341">
                  <c:v>53.8</c:v>
                </c:pt>
                <c:pt idx="342">
                  <c:v>52.63</c:v>
                </c:pt>
                <c:pt idx="343">
                  <c:v>49.73</c:v>
                </c:pt>
                <c:pt idx="344">
                  <c:v>46.83</c:v>
                </c:pt>
                <c:pt idx="345">
                  <c:v>44.74</c:v>
                </c:pt>
                <c:pt idx="346">
                  <c:v>47.88</c:v>
                </c:pt>
                <c:pt idx="347">
                  <c:v>53.94</c:v>
                </c:pt>
                <c:pt idx="348">
                  <c:v>51.64</c:v>
                </c:pt>
                <c:pt idx="349">
                  <c:v>48.75</c:v>
                </c:pt>
                <c:pt idx="350">
                  <c:v>49.58</c:v>
                </c:pt>
                <c:pt idx="351">
                  <c:v>47.84</c:v>
                </c:pt>
                <c:pt idx="352">
                  <c:v>44.95</c:v>
                </c:pt>
                <c:pt idx="353">
                  <c:v>43.2</c:v>
                </c:pt>
                <c:pt idx="354">
                  <c:v>64.55</c:v>
                </c:pt>
                <c:pt idx="355">
                  <c:v>67.14</c:v>
                </c:pt>
                <c:pt idx="356">
                  <c:v>64.239999999999995</c:v>
                </c:pt>
                <c:pt idx="357">
                  <c:v>61.35</c:v>
                </c:pt>
                <c:pt idx="358">
                  <c:v>66.27</c:v>
                </c:pt>
                <c:pt idx="359">
                  <c:v>66.88</c:v>
                </c:pt>
                <c:pt idx="360">
                  <c:v>63.99</c:v>
                </c:pt>
                <c:pt idx="361">
                  <c:v>61.42</c:v>
                </c:pt>
                <c:pt idx="362">
                  <c:v>65.98</c:v>
                </c:pt>
                <c:pt idx="363">
                  <c:v>63.97</c:v>
                </c:pt>
                <c:pt idx="364">
                  <c:v>63.36</c:v>
                </c:pt>
                <c:pt idx="365">
                  <c:v>63.75</c:v>
                </c:pt>
                <c:pt idx="366">
                  <c:v>65.67</c:v>
                </c:pt>
                <c:pt idx="367">
                  <c:v>62.78</c:v>
                </c:pt>
                <c:pt idx="368">
                  <c:v>62.84</c:v>
                </c:pt>
                <c:pt idx="369">
                  <c:v>62.22</c:v>
                </c:pt>
                <c:pt idx="370">
                  <c:v>68.290000000000006</c:v>
                </c:pt>
                <c:pt idx="371">
                  <c:v>68.41</c:v>
                </c:pt>
                <c:pt idx="372">
                  <c:v>67.39</c:v>
                </c:pt>
                <c:pt idx="373">
                  <c:v>68.14</c:v>
                </c:pt>
                <c:pt idx="374">
                  <c:v>67.42</c:v>
                </c:pt>
                <c:pt idx="375">
                  <c:v>68.959999999999994</c:v>
                </c:pt>
                <c:pt idx="376">
                  <c:v>67.25</c:v>
                </c:pt>
                <c:pt idx="377">
                  <c:v>65.069999999999993</c:v>
                </c:pt>
                <c:pt idx="378">
                  <c:v>67.430000000000007</c:v>
                </c:pt>
                <c:pt idx="379">
                  <c:v>70.12</c:v>
                </c:pt>
                <c:pt idx="380">
                  <c:v>67.38</c:v>
                </c:pt>
                <c:pt idx="381">
                  <c:v>66.97</c:v>
                </c:pt>
                <c:pt idx="382">
                  <c:v>65.349999999999994</c:v>
                </c:pt>
                <c:pt idx="383">
                  <c:v>65.650000000000006</c:v>
                </c:pt>
                <c:pt idx="384">
                  <c:v>64.209999999999994</c:v>
                </c:pt>
                <c:pt idx="385">
                  <c:v>65.83</c:v>
                </c:pt>
                <c:pt idx="386">
                  <c:v>66.180000000000007</c:v>
                </c:pt>
                <c:pt idx="387">
                  <c:v>63.28</c:v>
                </c:pt>
                <c:pt idx="388">
                  <c:v>60.92</c:v>
                </c:pt>
                <c:pt idx="389">
                  <c:v>61.73</c:v>
                </c:pt>
                <c:pt idx="390">
                  <c:v>62.54</c:v>
                </c:pt>
                <c:pt idx="391">
                  <c:v>62.42</c:v>
                </c:pt>
                <c:pt idx="392">
                  <c:v>64.98</c:v>
                </c:pt>
                <c:pt idx="393">
                  <c:v>63.77</c:v>
                </c:pt>
                <c:pt idx="394">
                  <c:v>69</c:v>
                </c:pt>
                <c:pt idx="395">
                  <c:v>68</c:v>
                </c:pt>
                <c:pt idx="396">
                  <c:v>67.98</c:v>
                </c:pt>
                <c:pt idx="397">
                  <c:v>66.849999999999994</c:v>
                </c:pt>
                <c:pt idx="398">
                  <c:v>63.95</c:v>
                </c:pt>
                <c:pt idx="399">
                  <c:v>63.14</c:v>
                </c:pt>
                <c:pt idx="400">
                  <c:v>62.4</c:v>
                </c:pt>
                <c:pt idx="401">
                  <c:v>63.72</c:v>
                </c:pt>
                <c:pt idx="402">
                  <c:v>68.040000000000006</c:v>
                </c:pt>
                <c:pt idx="403">
                  <c:v>69.680000000000007</c:v>
                </c:pt>
                <c:pt idx="404">
                  <c:v>66.94</c:v>
                </c:pt>
                <c:pt idx="405">
                  <c:v>65.760000000000005</c:v>
                </c:pt>
                <c:pt idx="406">
                  <c:v>64.94</c:v>
                </c:pt>
                <c:pt idx="407">
                  <c:v>66.349999999999994</c:v>
                </c:pt>
                <c:pt idx="408">
                  <c:v>68.19</c:v>
                </c:pt>
                <c:pt idx="409">
                  <c:v>70.209999999999994</c:v>
                </c:pt>
                <c:pt idx="410">
                  <c:v>67.989999999999995</c:v>
                </c:pt>
                <c:pt idx="411">
                  <c:v>65.09</c:v>
                </c:pt>
                <c:pt idx="412">
                  <c:v>63.38</c:v>
                </c:pt>
                <c:pt idx="413">
                  <c:v>63.58</c:v>
                </c:pt>
                <c:pt idx="414">
                  <c:v>68.34</c:v>
                </c:pt>
                <c:pt idx="415">
                  <c:v>67.599999999999994</c:v>
                </c:pt>
                <c:pt idx="416">
                  <c:v>71.98</c:v>
                </c:pt>
                <c:pt idx="417">
                  <c:v>73.900000000000006</c:v>
                </c:pt>
                <c:pt idx="418">
                  <c:v>72.599999999999994</c:v>
                </c:pt>
                <c:pt idx="419">
                  <c:v>69.91</c:v>
                </c:pt>
                <c:pt idx="420">
                  <c:v>70.36</c:v>
                </c:pt>
                <c:pt idx="421">
                  <c:v>69.599999999999994</c:v>
                </c:pt>
                <c:pt idx="422">
                  <c:v>66.7</c:v>
                </c:pt>
                <c:pt idx="423">
                  <c:v>67.05</c:v>
                </c:pt>
                <c:pt idx="424">
                  <c:v>70.88</c:v>
                </c:pt>
                <c:pt idx="425">
                  <c:v>68.05</c:v>
                </c:pt>
                <c:pt idx="426">
                  <c:v>65.150000000000006</c:v>
                </c:pt>
                <c:pt idx="427">
                  <c:v>65.92</c:v>
                </c:pt>
                <c:pt idx="428">
                  <c:v>66.91</c:v>
                </c:pt>
                <c:pt idx="429">
                  <c:v>69.41</c:v>
                </c:pt>
                <c:pt idx="430">
                  <c:v>71.819999999999993</c:v>
                </c:pt>
                <c:pt idx="431">
                  <c:v>68.930000000000007</c:v>
                </c:pt>
                <c:pt idx="432">
                  <c:v>66.03</c:v>
                </c:pt>
                <c:pt idx="433">
                  <c:v>69.63</c:v>
                </c:pt>
                <c:pt idx="434">
                  <c:v>70.03</c:v>
                </c:pt>
                <c:pt idx="435">
                  <c:v>67.14</c:v>
                </c:pt>
                <c:pt idx="436">
                  <c:v>64.75</c:v>
                </c:pt>
                <c:pt idx="437">
                  <c:v>66.989999999999995</c:v>
                </c:pt>
                <c:pt idx="438">
                  <c:v>68.849999999999994</c:v>
                </c:pt>
                <c:pt idx="439">
                  <c:v>67.73</c:v>
                </c:pt>
                <c:pt idx="440">
                  <c:v>65.91</c:v>
                </c:pt>
                <c:pt idx="441">
                  <c:v>68.06</c:v>
                </c:pt>
                <c:pt idx="442">
                  <c:v>66.19</c:v>
                </c:pt>
                <c:pt idx="443">
                  <c:v>63.29</c:v>
                </c:pt>
                <c:pt idx="444">
                  <c:v>71.260000000000005</c:v>
                </c:pt>
                <c:pt idx="445">
                  <c:v>71.180000000000007</c:v>
                </c:pt>
                <c:pt idx="446">
                  <c:v>68.75</c:v>
                </c:pt>
                <c:pt idx="447">
                  <c:v>72.569999999999993</c:v>
                </c:pt>
                <c:pt idx="448">
                  <c:v>69.680000000000007</c:v>
                </c:pt>
                <c:pt idx="449">
                  <c:v>69.34</c:v>
                </c:pt>
                <c:pt idx="450">
                  <c:v>66.84</c:v>
                </c:pt>
                <c:pt idx="451">
                  <c:v>63.95</c:v>
                </c:pt>
                <c:pt idx="452">
                  <c:v>61.08</c:v>
                </c:pt>
                <c:pt idx="453">
                  <c:v>59.47</c:v>
                </c:pt>
                <c:pt idx="454">
                  <c:v>63.1</c:v>
                </c:pt>
                <c:pt idx="455">
                  <c:v>68.59</c:v>
                </c:pt>
                <c:pt idx="456">
                  <c:v>69.77</c:v>
                </c:pt>
                <c:pt idx="457">
                  <c:v>66.930000000000007</c:v>
                </c:pt>
                <c:pt idx="458">
                  <c:v>64.08</c:v>
                </c:pt>
                <c:pt idx="459">
                  <c:v>61.19</c:v>
                </c:pt>
                <c:pt idx="460">
                  <c:v>65.22</c:v>
                </c:pt>
                <c:pt idx="461">
                  <c:v>62.63</c:v>
                </c:pt>
                <c:pt idx="462">
                  <c:v>59.79</c:v>
                </c:pt>
                <c:pt idx="463">
                  <c:v>57.94</c:v>
                </c:pt>
                <c:pt idx="464">
                  <c:v>56.09</c:v>
                </c:pt>
                <c:pt idx="465">
                  <c:v>55.47</c:v>
                </c:pt>
                <c:pt idx="466">
                  <c:v>55.71</c:v>
                </c:pt>
                <c:pt idx="467">
                  <c:v>58.66</c:v>
                </c:pt>
                <c:pt idx="468">
                  <c:v>63.85</c:v>
                </c:pt>
                <c:pt idx="469">
                  <c:v>62.62</c:v>
                </c:pt>
                <c:pt idx="470">
                  <c:v>59.72</c:v>
                </c:pt>
                <c:pt idx="471">
                  <c:v>56.83</c:v>
                </c:pt>
                <c:pt idx="472">
                  <c:v>54.98</c:v>
                </c:pt>
                <c:pt idx="473">
                  <c:v>54.47</c:v>
                </c:pt>
                <c:pt idx="474">
                  <c:v>55.2</c:v>
                </c:pt>
                <c:pt idx="475">
                  <c:v>54.37</c:v>
                </c:pt>
                <c:pt idx="476">
                  <c:v>54.4</c:v>
                </c:pt>
                <c:pt idx="477">
                  <c:v>61.82</c:v>
                </c:pt>
                <c:pt idx="478">
                  <c:v>63.59</c:v>
                </c:pt>
                <c:pt idx="479">
                  <c:v>66.61</c:v>
                </c:pt>
                <c:pt idx="480">
                  <c:v>63.72</c:v>
                </c:pt>
                <c:pt idx="481">
                  <c:v>63.8</c:v>
                </c:pt>
                <c:pt idx="482">
                  <c:v>68.099999999999994</c:v>
                </c:pt>
                <c:pt idx="483">
                  <c:v>66.66</c:v>
                </c:pt>
                <c:pt idx="484">
                  <c:v>64.38</c:v>
                </c:pt>
                <c:pt idx="485">
                  <c:v>61.49</c:v>
                </c:pt>
                <c:pt idx="486">
                  <c:v>58.6</c:v>
                </c:pt>
                <c:pt idx="487">
                  <c:v>65.05</c:v>
                </c:pt>
                <c:pt idx="488">
                  <c:v>65.53</c:v>
                </c:pt>
                <c:pt idx="489">
                  <c:v>63.12</c:v>
                </c:pt>
                <c:pt idx="490">
                  <c:v>61.42</c:v>
                </c:pt>
                <c:pt idx="491">
                  <c:v>60.11</c:v>
                </c:pt>
                <c:pt idx="492">
                  <c:v>60.67</c:v>
                </c:pt>
                <c:pt idx="493">
                  <c:v>62.29</c:v>
                </c:pt>
                <c:pt idx="494">
                  <c:v>67.23</c:v>
                </c:pt>
                <c:pt idx="495">
                  <c:v>67.94</c:v>
                </c:pt>
                <c:pt idx="496">
                  <c:v>67.040000000000006</c:v>
                </c:pt>
                <c:pt idx="497">
                  <c:v>64.52</c:v>
                </c:pt>
                <c:pt idx="498">
                  <c:v>64</c:v>
                </c:pt>
                <c:pt idx="499">
                  <c:v>66.260000000000005</c:v>
                </c:pt>
                <c:pt idx="500">
                  <c:v>64.64</c:v>
                </c:pt>
                <c:pt idx="501">
                  <c:v>69.42</c:v>
                </c:pt>
                <c:pt idx="502">
                  <c:v>67.44</c:v>
                </c:pt>
                <c:pt idx="503">
                  <c:v>67.680000000000007</c:v>
                </c:pt>
                <c:pt idx="504">
                  <c:v>68.930000000000007</c:v>
                </c:pt>
                <c:pt idx="505">
                  <c:v>77.72</c:v>
                </c:pt>
                <c:pt idx="506">
                  <c:v>76.05</c:v>
                </c:pt>
                <c:pt idx="507">
                  <c:v>73.16</c:v>
                </c:pt>
                <c:pt idx="508">
                  <c:v>70.260000000000005</c:v>
                </c:pt>
                <c:pt idx="509">
                  <c:v>67.37</c:v>
                </c:pt>
                <c:pt idx="510">
                  <c:v>64.47</c:v>
                </c:pt>
                <c:pt idx="511">
                  <c:v>61.58</c:v>
                </c:pt>
                <c:pt idx="512">
                  <c:v>58.68</c:v>
                </c:pt>
                <c:pt idx="513">
                  <c:v>56.16</c:v>
                </c:pt>
                <c:pt idx="514">
                  <c:v>65.650000000000006</c:v>
                </c:pt>
                <c:pt idx="515">
                  <c:v>65.67</c:v>
                </c:pt>
                <c:pt idx="516">
                  <c:v>70.790000000000006</c:v>
                </c:pt>
                <c:pt idx="517">
                  <c:v>68.08</c:v>
                </c:pt>
                <c:pt idx="518">
                  <c:v>65.180000000000007</c:v>
                </c:pt>
                <c:pt idx="519">
                  <c:v>62.29</c:v>
                </c:pt>
                <c:pt idx="520">
                  <c:v>60.06</c:v>
                </c:pt>
                <c:pt idx="521">
                  <c:v>62.63</c:v>
                </c:pt>
                <c:pt idx="522">
                  <c:v>63.46</c:v>
                </c:pt>
                <c:pt idx="523">
                  <c:v>62.28</c:v>
                </c:pt>
                <c:pt idx="524">
                  <c:v>62.27</c:v>
                </c:pt>
                <c:pt idx="525">
                  <c:v>66.739999999999995</c:v>
                </c:pt>
                <c:pt idx="526">
                  <c:v>63.84</c:v>
                </c:pt>
                <c:pt idx="527">
                  <c:v>60.95</c:v>
                </c:pt>
                <c:pt idx="528">
                  <c:v>58.05</c:v>
                </c:pt>
                <c:pt idx="529">
                  <c:v>55.16</c:v>
                </c:pt>
                <c:pt idx="530">
                  <c:v>54.73</c:v>
                </c:pt>
                <c:pt idx="531">
                  <c:v>57.62</c:v>
                </c:pt>
                <c:pt idx="532">
                  <c:v>56.75</c:v>
                </c:pt>
                <c:pt idx="533">
                  <c:v>53.85</c:v>
                </c:pt>
                <c:pt idx="534">
                  <c:v>50.96</c:v>
                </c:pt>
                <c:pt idx="535">
                  <c:v>64.599999999999994</c:v>
                </c:pt>
                <c:pt idx="536">
                  <c:v>64.08</c:v>
                </c:pt>
                <c:pt idx="537">
                  <c:v>64.34</c:v>
                </c:pt>
                <c:pt idx="538">
                  <c:v>61.45</c:v>
                </c:pt>
                <c:pt idx="539">
                  <c:v>58.55</c:v>
                </c:pt>
                <c:pt idx="540">
                  <c:v>56.24</c:v>
                </c:pt>
                <c:pt idx="541">
                  <c:v>53.6</c:v>
                </c:pt>
                <c:pt idx="542">
                  <c:v>50.7</c:v>
                </c:pt>
                <c:pt idx="543">
                  <c:v>51.15</c:v>
                </c:pt>
                <c:pt idx="544">
                  <c:v>53.28</c:v>
                </c:pt>
                <c:pt idx="545">
                  <c:v>52.38</c:v>
                </c:pt>
                <c:pt idx="546">
                  <c:v>61.58</c:v>
                </c:pt>
                <c:pt idx="547">
                  <c:v>63.62</c:v>
                </c:pt>
                <c:pt idx="548">
                  <c:v>61.57</c:v>
                </c:pt>
                <c:pt idx="549">
                  <c:v>59.32</c:v>
                </c:pt>
                <c:pt idx="550">
                  <c:v>56.42</c:v>
                </c:pt>
                <c:pt idx="551">
                  <c:v>53.53</c:v>
                </c:pt>
                <c:pt idx="552">
                  <c:v>50.63</c:v>
                </c:pt>
                <c:pt idx="553">
                  <c:v>48.3</c:v>
                </c:pt>
                <c:pt idx="554">
                  <c:v>47.87</c:v>
                </c:pt>
                <c:pt idx="555">
                  <c:v>44.98</c:v>
                </c:pt>
                <c:pt idx="556">
                  <c:v>42.54</c:v>
                </c:pt>
                <c:pt idx="557">
                  <c:v>42.57</c:v>
                </c:pt>
                <c:pt idx="558">
                  <c:v>45.8</c:v>
                </c:pt>
                <c:pt idx="559">
                  <c:v>51.99</c:v>
                </c:pt>
                <c:pt idx="560">
                  <c:v>50.49</c:v>
                </c:pt>
                <c:pt idx="561">
                  <c:v>48.21</c:v>
                </c:pt>
                <c:pt idx="562">
                  <c:v>46.25</c:v>
                </c:pt>
                <c:pt idx="563">
                  <c:v>47.1</c:v>
                </c:pt>
                <c:pt idx="564">
                  <c:v>45.39</c:v>
                </c:pt>
                <c:pt idx="565">
                  <c:v>46</c:v>
                </c:pt>
                <c:pt idx="566">
                  <c:v>45.23</c:v>
                </c:pt>
                <c:pt idx="567">
                  <c:v>44.06</c:v>
                </c:pt>
                <c:pt idx="568">
                  <c:v>43.7</c:v>
                </c:pt>
                <c:pt idx="569">
                  <c:v>44.48</c:v>
                </c:pt>
                <c:pt idx="570">
                  <c:v>45.41</c:v>
                </c:pt>
                <c:pt idx="571">
                  <c:v>45.1</c:v>
                </c:pt>
                <c:pt idx="572">
                  <c:v>45.63</c:v>
                </c:pt>
                <c:pt idx="573">
                  <c:v>45.08</c:v>
                </c:pt>
                <c:pt idx="574">
                  <c:v>48.52</c:v>
                </c:pt>
                <c:pt idx="575">
                  <c:v>56.08</c:v>
                </c:pt>
                <c:pt idx="576">
                  <c:v>56.06</c:v>
                </c:pt>
                <c:pt idx="577">
                  <c:v>53.56</c:v>
                </c:pt>
                <c:pt idx="578">
                  <c:v>50.67</c:v>
                </c:pt>
                <c:pt idx="579">
                  <c:v>55.34</c:v>
                </c:pt>
                <c:pt idx="580">
                  <c:v>54.22</c:v>
                </c:pt>
                <c:pt idx="581">
                  <c:v>51.33</c:v>
                </c:pt>
                <c:pt idx="582">
                  <c:v>48.43</c:v>
                </c:pt>
                <c:pt idx="583">
                  <c:v>46.03</c:v>
                </c:pt>
                <c:pt idx="584">
                  <c:v>45.12</c:v>
                </c:pt>
                <c:pt idx="585">
                  <c:v>45.75</c:v>
                </c:pt>
                <c:pt idx="586">
                  <c:v>46.93</c:v>
                </c:pt>
                <c:pt idx="587">
                  <c:v>45.43</c:v>
                </c:pt>
                <c:pt idx="588">
                  <c:v>44.01</c:v>
                </c:pt>
                <c:pt idx="589">
                  <c:v>42.89</c:v>
                </c:pt>
                <c:pt idx="590">
                  <c:v>47.25</c:v>
                </c:pt>
                <c:pt idx="591">
                  <c:v>45.06</c:v>
                </c:pt>
                <c:pt idx="592">
                  <c:v>44.71</c:v>
                </c:pt>
                <c:pt idx="593">
                  <c:v>45.14</c:v>
                </c:pt>
                <c:pt idx="594">
                  <c:v>43.9</c:v>
                </c:pt>
                <c:pt idx="595">
                  <c:v>43.1</c:v>
                </c:pt>
                <c:pt idx="596">
                  <c:v>44.04</c:v>
                </c:pt>
                <c:pt idx="597">
                  <c:v>44.42</c:v>
                </c:pt>
                <c:pt idx="598">
                  <c:v>45.1</c:v>
                </c:pt>
                <c:pt idx="599">
                  <c:v>44.58</c:v>
                </c:pt>
                <c:pt idx="600">
                  <c:v>46.26</c:v>
                </c:pt>
                <c:pt idx="601">
                  <c:v>50.74</c:v>
                </c:pt>
                <c:pt idx="602">
                  <c:v>53.57</c:v>
                </c:pt>
                <c:pt idx="603">
                  <c:v>50.68</c:v>
                </c:pt>
                <c:pt idx="604">
                  <c:v>49.04</c:v>
                </c:pt>
                <c:pt idx="605">
                  <c:v>50.11</c:v>
                </c:pt>
                <c:pt idx="606">
                  <c:v>47.21</c:v>
                </c:pt>
                <c:pt idx="607">
                  <c:v>44.77</c:v>
                </c:pt>
                <c:pt idx="608">
                  <c:v>45.83</c:v>
                </c:pt>
                <c:pt idx="609">
                  <c:v>45.38</c:v>
                </c:pt>
                <c:pt idx="610">
                  <c:v>44.93</c:v>
                </c:pt>
                <c:pt idx="611">
                  <c:v>45.42</c:v>
                </c:pt>
                <c:pt idx="612">
                  <c:v>49.6</c:v>
                </c:pt>
                <c:pt idx="613">
                  <c:v>46.97</c:v>
                </c:pt>
                <c:pt idx="614">
                  <c:v>44.22</c:v>
                </c:pt>
                <c:pt idx="615">
                  <c:v>44.14</c:v>
                </c:pt>
                <c:pt idx="616">
                  <c:v>45.68</c:v>
                </c:pt>
                <c:pt idx="617">
                  <c:v>46.09</c:v>
                </c:pt>
                <c:pt idx="618">
                  <c:v>49.98</c:v>
                </c:pt>
                <c:pt idx="619">
                  <c:v>51.79</c:v>
                </c:pt>
                <c:pt idx="620">
                  <c:v>48.89</c:v>
                </c:pt>
                <c:pt idx="621">
                  <c:v>46.77</c:v>
                </c:pt>
                <c:pt idx="622">
                  <c:v>45.16</c:v>
                </c:pt>
                <c:pt idx="623">
                  <c:v>45.44</c:v>
                </c:pt>
                <c:pt idx="624">
                  <c:v>44.82</c:v>
                </c:pt>
                <c:pt idx="625">
                  <c:v>48.25</c:v>
                </c:pt>
                <c:pt idx="626">
                  <c:v>48.4</c:v>
                </c:pt>
                <c:pt idx="627">
                  <c:v>45.51</c:v>
                </c:pt>
                <c:pt idx="628">
                  <c:v>49.37</c:v>
                </c:pt>
                <c:pt idx="629">
                  <c:v>50.23</c:v>
                </c:pt>
                <c:pt idx="630">
                  <c:v>47.49</c:v>
                </c:pt>
                <c:pt idx="631">
                  <c:v>48.9</c:v>
                </c:pt>
                <c:pt idx="632">
                  <c:v>53.38</c:v>
                </c:pt>
                <c:pt idx="633">
                  <c:v>52.26</c:v>
                </c:pt>
                <c:pt idx="634">
                  <c:v>49.4</c:v>
                </c:pt>
                <c:pt idx="635">
                  <c:v>46.82</c:v>
                </c:pt>
                <c:pt idx="636">
                  <c:v>45.08</c:v>
                </c:pt>
                <c:pt idx="637">
                  <c:v>43.82</c:v>
                </c:pt>
                <c:pt idx="638">
                  <c:v>45.83</c:v>
                </c:pt>
                <c:pt idx="639">
                  <c:v>44.75</c:v>
                </c:pt>
                <c:pt idx="640">
                  <c:v>58.02</c:v>
                </c:pt>
                <c:pt idx="641">
                  <c:v>58.17</c:v>
                </c:pt>
                <c:pt idx="642">
                  <c:v>55.27</c:v>
                </c:pt>
                <c:pt idx="643">
                  <c:v>52.38</c:v>
                </c:pt>
                <c:pt idx="644">
                  <c:v>49.48</c:v>
                </c:pt>
                <c:pt idx="645">
                  <c:v>46.74</c:v>
                </c:pt>
                <c:pt idx="646">
                  <c:v>45.79</c:v>
                </c:pt>
                <c:pt idx="647">
                  <c:v>46.01</c:v>
                </c:pt>
                <c:pt idx="648">
                  <c:v>45.61</c:v>
                </c:pt>
                <c:pt idx="649">
                  <c:v>45.18</c:v>
                </c:pt>
                <c:pt idx="650">
                  <c:v>43.47</c:v>
                </c:pt>
                <c:pt idx="651">
                  <c:v>45.92</c:v>
                </c:pt>
                <c:pt idx="652">
                  <c:v>50.33</c:v>
                </c:pt>
                <c:pt idx="653">
                  <c:v>50.24</c:v>
                </c:pt>
                <c:pt idx="654">
                  <c:v>47.35</c:v>
                </c:pt>
                <c:pt idx="655">
                  <c:v>52.83</c:v>
                </c:pt>
                <c:pt idx="656">
                  <c:v>56.98</c:v>
                </c:pt>
                <c:pt idx="657">
                  <c:v>54.15</c:v>
                </c:pt>
                <c:pt idx="658">
                  <c:v>53.41</c:v>
                </c:pt>
                <c:pt idx="659">
                  <c:v>55.38</c:v>
                </c:pt>
                <c:pt idx="660">
                  <c:v>52.48</c:v>
                </c:pt>
                <c:pt idx="661">
                  <c:v>53.4</c:v>
                </c:pt>
                <c:pt idx="662">
                  <c:v>60.11</c:v>
                </c:pt>
                <c:pt idx="663">
                  <c:v>58.18</c:v>
                </c:pt>
                <c:pt idx="664">
                  <c:v>55.52</c:v>
                </c:pt>
                <c:pt idx="665">
                  <c:v>56.12</c:v>
                </c:pt>
                <c:pt idx="666">
                  <c:v>55.18</c:v>
                </c:pt>
                <c:pt idx="667">
                  <c:v>56.38</c:v>
                </c:pt>
                <c:pt idx="668">
                  <c:v>64.84</c:v>
                </c:pt>
                <c:pt idx="669">
                  <c:v>66.62</c:v>
                </c:pt>
                <c:pt idx="670">
                  <c:v>63.73</c:v>
                </c:pt>
                <c:pt idx="671">
                  <c:v>61.48</c:v>
                </c:pt>
                <c:pt idx="672">
                  <c:v>58.72</c:v>
                </c:pt>
                <c:pt idx="673">
                  <c:v>56.22</c:v>
                </c:pt>
                <c:pt idx="674">
                  <c:v>53.32</c:v>
                </c:pt>
                <c:pt idx="675">
                  <c:v>50.76</c:v>
                </c:pt>
                <c:pt idx="676">
                  <c:v>49.19</c:v>
                </c:pt>
                <c:pt idx="677">
                  <c:v>47.03</c:v>
                </c:pt>
                <c:pt idx="678">
                  <c:v>45.62</c:v>
                </c:pt>
                <c:pt idx="679">
                  <c:v>43.49</c:v>
                </c:pt>
                <c:pt idx="680">
                  <c:v>43.77</c:v>
                </c:pt>
                <c:pt idx="681">
                  <c:v>49.97</c:v>
                </c:pt>
                <c:pt idx="682">
                  <c:v>52.69</c:v>
                </c:pt>
                <c:pt idx="683">
                  <c:v>59.65</c:v>
                </c:pt>
                <c:pt idx="684">
                  <c:v>57.43</c:v>
                </c:pt>
                <c:pt idx="685">
                  <c:v>54.54</c:v>
                </c:pt>
                <c:pt idx="686">
                  <c:v>51.76</c:v>
                </c:pt>
                <c:pt idx="687">
                  <c:v>49.19</c:v>
                </c:pt>
                <c:pt idx="688">
                  <c:v>49.95</c:v>
                </c:pt>
                <c:pt idx="689">
                  <c:v>48.53</c:v>
                </c:pt>
                <c:pt idx="690">
                  <c:v>47.56</c:v>
                </c:pt>
                <c:pt idx="691">
                  <c:v>52.01</c:v>
                </c:pt>
                <c:pt idx="692">
                  <c:v>54.7</c:v>
                </c:pt>
                <c:pt idx="693">
                  <c:v>53.55</c:v>
                </c:pt>
                <c:pt idx="694">
                  <c:v>50.66</c:v>
                </c:pt>
                <c:pt idx="695">
                  <c:v>47.81</c:v>
                </c:pt>
                <c:pt idx="696">
                  <c:v>45.62</c:v>
                </c:pt>
                <c:pt idx="697">
                  <c:v>44.67</c:v>
                </c:pt>
                <c:pt idx="698">
                  <c:v>54.2</c:v>
                </c:pt>
                <c:pt idx="699">
                  <c:v>56.45</c:v>
                </c:pt>
                <c:pt idx="700">
                  <c:v>53.55</c:v>
                </c:pt>
                <c:pt idx="701">
                  <c:v>50.66</c:v>
                </c:pt>
                <c:pt idx="702">
                  <c:v>47.76</c:v>
                </c:pt>
                <c:pt idx="703">
                  <c:v>45.88</c:v>
                </c:pt>
                <c:pt idx="704">
                  <c:v>48.92</c:v>
                </c:pt>
                <c:pt idx="705">
                  <c:v>58.43</c:v>
                </c:pt>
                <c:pt idx="706">
                  <c:v>58.87</c:v>
                </c:pt>
                <c:pt idx="707">
                  <c:v>56.12</c:v>
                </c:pt>
                <c:pt idx="708">
                  <c:v>57.4</c:v>
                </c:pt>
                <c:pt idx="709">
                  <c:v>58.77</c:v>
                </c:pt>
                <c:pt idx="710">
                  <c:v>57.22</c:v>
                </c:pt>
                <c:pt idx="711">
                  <c:v>55.19</c:v>
                </c:pt>
                <c:pt idx="712">
                  <c:v>55.52</c:v>
                </c:pt>
                <c:pt idx="713">
                  <c:v>55.17</c:v>
                </c:pt>
                <c:pt idx="714">
                  <c:v>52.27</c:v>
                </c:pt>
                <c:pt idx="715">
                  <c:v>51.56</c:v>
                </c:pt>
                <c:pt idx="716">
                  <c:v>60.76</c:v>
                </c:pt>
                <c:pt idx="717">
                  <c:v>57.92</c:v>
                </c:pt>
                <c:pt idx="718">
                  <c:v>63.19</c:v>
                </c:pt>
                <c:pt idx="719">
                  <c:v>72.180000000000007</c:v>
                </c:pt>
                <c:pt idx="720">
                  <c:v>69.31</c:v>
                </c:pt>
                <c:pt idx="721">
                  <c:v>66.42</c:v>
                </c:pt>
                <c:pt idx="722">
                  <c:v>63.72</c:v>
                </c:pt>
                <c:pt idx="723">
                  <c:v>71.5</c:v>
                </c:pt>
                <c:pt idx="724">
                  <c:v>72.760000000000005</c:v>
                </c:pt>
                <c:pt idx="725">
                  <c:v>69.86</c:v>
                </c:pt>
                <c:pt idx="726">
                  <c:v>69.63</c:v>
                </c:pt>
                <c:pt idx="727">
                  <c:v>70.09</c:v>
                </c:pt>
                <c:pt idx="728">
                  <c:v>67.64</c:v>
                </c:pt>
                <c:pt idx="729">
                  <c:v>69.58</c:v>
                </c:pt>
                <c:pt idx="730">
                  <c:v>67.290000000000006</c:v>
                </c:pt>
                <c:pt idx="731">
                  <c:v>75.44</c:v>
                </c:pt>
                <c:pt idx="732">
                  <c:v>74.790000000000006</c:v>
                </c:pt>
                <c:pt idx="733">
                  <c:v>71.89</c:v>
                </c:pt>
                <c:pt idx="734">
                  <c:v>69</c:v>
                </c:pt>
                <c:pt idx="735">
                  <c:v>66.099999999999994</c:v>
                </c:pt>
                <c:pt idx="736">
                  <c:v>63.21</c:v>
                </c:pt>
                <c:pt idx="737">
                  <c:v>60.31</c:v>
                </c:pt>
                <c:pt idx="738">
                  <c:v>57.42</c:v>
                </c:pt>
                <c:pt idx="739">
                  <c:v>54.52</c:v>
                </c:pt>
                <c:pt idx="740">
                  <c:v>66.22</c:v>
                </c:pt>
                <c:pt idx="741">
                  <c:v>65.28</c:v>
                </c:pt>
                <c:pt idx="742">
                  <c:v>62.38</c:v>
                </c:pt>
                <c:pt idx="743">
                  <c:v>59.49</c:v>
                </c:pt>
                <c:pt idx="744">
                  <c:v>56.59</c:v>
                </c:pt>
                <c:pt idx="745">
                  <c:v>53.7</c:v>
                </c:pt>
                <c:pt idx="746">
                  <c:v>61.67</c:v>
                </c:pt>
                <c:pt idx="747">
                  <c:v>62.98</c:v>
                </c:pt>
                <c:pt idx="748">
                  <c:v>60.09</c:v>
                </c:pt>
                <c:pt idx="749">
                  <c:v>57.19</c:v>
                </c:pt>
                <c:pt idx="750">
                  <c:v>61.18</c:v>
                </c:pt>
                <c:pt idx="751">
                  <c:v>63.84</c:v>
                </c:pt>
                <c:pt idx="752">
                  <c:v>64.78</c:v>
                </c:pt>
                <c:pt idx="753">
                  <c:v>61.88</c:v>
                </c:pt>
                <c:pt idx="754">
                  <c:v>59.74</c:v>
                </c:pt>
                <c:pt idx="755">
                  <c:v>64.87</c:v>
                </c:pt>
                <c:pt idx="756">
                  <c:v>62.05</c:v>
                </c:pt>
                <c:pt idx="757">
                  <c:v>59.15</c:v>
                </c:pt>
                <c:pt idx="758">
                  <c:v>56.26</c:v>
                </c:pt>
                <c:pt idx="759">
                  <c:v>54.61</c:v>
                </c:pt>
                <c:pt idx="760">
                  <c:v>55.13</c:v>
                </c:pt>
                <c:pt idx="761">
                  <c:v>62.31</c:v>
                </c:pt>
                <c:pt idx="762">
                  <c:v>65</c:v>
                </c:pt>
                <c:pt idx="763">
                  <c:v>62.24</c:v>
                </c:pt>
                <c:pt idx="764">
                  <c:v>59.35</c:v>
                </c:pt>
                <c:pt idx="765">
                  <c:v>56.45</c:v>
                </c:pt>
                <c:pt idx="766">
                  <c:v>56.67</c:v>
                </c:pt>
                <c:pt idx="767">
                  <c:v>57.46</c:v>
                </c:pt>
                <c:pt idx="768">
                  <c:v>59.51</c:v>
                </c:pt>
                <c:pt idx="769">
                  <c:v>62.22</c:v>
                </c:pt>
                <c:pt idx="770">
                  <c:v>59.32</c:v>
                </c:pt>
                <c:pt idx="771">
                  <c:v>56.43</c:v>
                </c:pt>
                <c:pt idx="772">
                  <c:v>54.64</c:v>
                </c:pt>
                <c:pt idx="773">
                  <c:v>53.75</c:v>
                </c:pt>
                <c:pt idx="774">
                  <c:v>59.22</c:v>
                </c:pt>
                <c:pt idx="775">
                  <c:v>57.29</c:v>
                </c:pt>
                <c:pt idx="776">
                  <c:v>54.39</c:v>
                </c:pt>
                <c:pt idx="777">
                  <c:v>59.31</c:v>
                </c:pt>
                <c:pt idx="778">
                  <c:v>58.86</c:v>
                </c:pt>
                <c:pt idx="779">
                  <c:v>59.77</c:v>
                </c:pt>
                <c:pt idx="780">
                  <c:v>57.24</c:v>
                </c:pt>
                <c:pt idx="781">
                  <c:v>63.95</c:v>
                </c:pt>
                <c:pt idx="782">
                  <c:v>62.84</c:v>
                </c:pt>
                <c:pt idx="783">
                  <c:v>60.03</c:v>
                </c:pt>
                <c:pt idx="784">
                  <c:v>57.14</c:v>
                </c:pt>
                <c:pt idx="785">
                  <c:v>56.34</c:v>
                </c:pt>
                <c:pt idx="786">
                  <c:v>56.69</c:v>
                </c:pt>
                <c:pt idx="787">
                  <c:v>57.69</c:v>
                </c:pt>
                <c:pt idx="788">
                  <c:v>63.75</c:v>
                </c:pt>
                <c:pt idx="789">
                  <c:v>66.7</c:v>
                </c:pt>
                <c:pt idx="790">
                  <c:v>65.260000000000005</c:v>
                </c:pt>
                <c:pt idx="791">
                  <c:v>62.37</c:v>
                </c:pt>
                <c:pt idx="792">
                  <c:v>59.47</c:v>
                </c:pt>
                <c:pt idx="793">
                  <c:v>56.87</c:v>
                </c:pt>
                <c:pt idx="794">
                  <c:v>55.23</c:v>
                </c:pt>
                <c:pt idx="795">
                  <c:v>52.33</c:v>
                </c:pt>
                <c:pt idx="796">
                  <c:v>49.44</c:v>
                </c:pt>
                <c:pt idx="797">
                  <c:v>46.72</c:v>
                </c:pt>
                <c:pt idx="798">
                  <c:v>45.45</c:v>
                </c:pt>
                <c:pt idx="799">
                  <c:v>44.58</c:v>
                </c:pt>
                <c:pt idx="800">
                  <c:v>47.38</c:v>
                </c:pt>
                <c:pt idx="801">
                  <c:v>51.63</c:v>
                </c:pt>
                <c:pt idx="802">
                  <c:v>51.66</c:v>
                </c:pt>
                <c:pt idx="803">
                  <c:v>50.39</c:v>
                </c:pt>
                <c:pt idx="804">
                  <c:v>51.85</c:v>
                </c:pt>
                <c:pt idx="805">
                  <c:v>50.81</c:v>
                </c:pt>
                <c:pt idx="806">
                  <c:v>51.28</c:v>
                </c:pt>
                <c:pt idx="807">
                  <c:v>50.68</c:v>
                </c:pt>
                <c:pt idx="808">
                  <c:v>51.62</c:v>
                </c:pt>
                <c:pt idx="809">
                  <c:v>53.93</c:v>
                </c:pt>
                <c:pt idx="810">
                  <c:v>56.48</c:v>
                </c:pt>
                <c:pt idx="811">
                  <c:v>54.91</c:v>
                </c:pt>
                <c:pt idx="812">
                  <c:v>57.51</c:v>
                </c:pt>
                <c:pt idx="813">
                  <c:v>54.67</c:v>
                </c:pt>
                <c:pt idx="814">
                  <c:v>55.66</c:v>
                </c:pt>
                <c:pt idx="815">
                  <c:v>52.81</c:v>
                </c:pt>
                <c:pt idx="816">
                  <c:v>49.91</c:v>
                </c:pt>
                <c:pt idx="817">
                  <c:v>54.87</c:v>
                </c:pt>
                <c:pt idx="818">
                  <c:v>56.88</c:v>
                </c:pt>
                <c:pt idx="819">
                  <c:v>53.98</c:v>
                </c:pt>
                <c:pt idx="820">
                  <c:v>53.26</c:v>
                </c:pt>
                <c:pt idx="821">
                  <c:v>50.46</c:v>
                </c:pt>
                <c:pt idx="822">
                  <c:v>49.15</c:v>
                </c:pt>
                <c:pt idx="823">
                  <c:v>59.06</c:v>
                </c:pt>
                <c:pt idx="824">
                  <c:v>57.03</c:v>
                </c:pt>
                <c:pt idx="825">
                  <c:v>57.16</c:v>
                </c:pt>
                <c:pt idx="826">
                  <c:v>56.31</c:v>
                </c:pt>
                <c:pt idx="827">
                  <c:v>53.42</c:v>
                </c:pt>
                <c:pt idx="828">
                  <c:v>50.96</c:v>
                </c:pt>
                <c:pt idx="829">
                  <c:v>52.86</c:v>
                </c:pt>
                <c:pt idx="830">
                  <c:v>54.1</c:v>
                </c:pt>
                <c:pt idx="831">
                  <c:v>52.58</c:v>
                </c:pt>
                <c:pt idx="832">
                  <c:v>53.35</c:v>
                </c:pt>
                <c:pt idx="833">
                  <c:v>54.52</c:v>
                </c:pt>
                <c:pt idx="834">
                  <c:v>53.31</c:v>
                </c:pt>
                <c:pt idx="835">
                  <c:v>55.72</c:v>
                </c:pt>
                <c:pt idx="836">
                  <c:v>53.84</c:v>
                </c:pt>
                <c:pt idx="837">
                  <c:v>51.87</c:v>
                </c:pt>
                <c:pt idx="838">
                  <c:v>72.36</c:v>
                </c:pt>
                <c:pt idx="839">
                  <c:v>78.98</c:v>
                </c:pt>
                <c:pt idx="840">
                  <c:v>76.09</c:v>
                </c:pt>
                <c:pt idx="841">
                  <c:v>73.19</c:v>
                </c:pt>
                <c:pt idx="842">
                  <c:v>70.290000000000006</c:v>
                </c:pt>
                <c:pt idx="843">
                  <c:v>67.400000000000006</c:v>
                </c:pt>
                <c:pt idx="844">
                  <c:v>64.5</c:v>
                </c:pt>
                <c:pt idx="845">
                  <c:v>61.61</c:v>
                </c:pt>
                <c:pt idx="846">
                  <c:v>58.72</c:v>
                </c:pt>
                <c:pt idx="847">
                  <c:v>55.82</c:v>
                </c:pt>
                <c:pt idx="848">
                  <c:v>52.92</c:v>
                </c:pt>
                <c:pt idx="849">
                  <c:v>50.03</c:v>
                </c:pt>
                <c:pt idx="850">
                  <c:v>52.77</c:v>
                </c:pt>
                <c:pt idx="851">
                  <c:v>50.43</c:v>
                </c:pt>
                <c:pt idx="852">
                  <c:v>48.04</c:v>
                </c:pt>
                <c:pt idx="853">
                  <c:v>56.14</c:v>
                </c:pt>
                <c:pt idx="854">
                  <c:v>55.05</c:v>
                </c:pt>
                <c:pt idx="855">
                  <c:v>52.67</c:v>
                </c:pt>
                <c:pt idx="856">
                  <c:v>52.11</c:v>
                </c:pt>
                <c:pt idx="857">
                  <c:v>49.41</c:v>
                </c:pt>
                <c:pt idx="858">
                  <c:v>52.13</c:v>
                </c:pt>
                <c:pt idx="859">
                  <c:v>51.61</c:v>
                </c:pt>
                <c:pt idx="860">
                  <c:v>49.57</c:v>
                </c:pt>
                <c:pt idx="861">
                  <c:v>57.34</c:v>
                </c:pt>
                <c:pt idx="862">
                  <c:v>56.93</c:v>
                </c:pt>
                <c:pt idx="863">
                  <c:v>54.89</c:v>
                </c:pt>
                <c:pt idx="864">
                  <c:v>59.26</c:v>
                </c:pt>
                <c:pt idx="865">
                  <c:v>60.68</c:v>
                </c:pt>
                <c:pt idx="866">
                  <c:v>58.33</c:v>
                </c:pt>
                <c:pt idx="867">
                  <c:v>56.63</c:v>
                </c:pt>
                <c:pt idx="868">
                  <c:v>54.36</c:v>
                </c:pt>
                <c:pt idx="869">
                  <c:v>53</c:v>
                </c:pt>
                <c:pt idx="870">
                  <c:v>52.51</c:v>
                </c:pt>
                <c:pt idx="871">
                  <c:v>50.26</c:v>
                </c:pt>
                <c:pt idx="872">
                  <c:v>48.81</c:v>
                </c:pt>
                <c:pt idx="873">
                  <c:v>46.25</c:v>
                </c:pt>
                <c:pt idx="874">
                  <c:v>49.69</c:v>
                </c:pt>
                <c:pt idx="875">
                  <c:v>59.04</c:v>
                </c:pt>
                <c:pt idx="876">
                  <c:v>59.2</c:v>
                </c:pt>
                <c:pt idx="877">
                  <c:v>56.3</c:v>
                </c:pt>
                <c:pt idx="878">
                  <c:v>53.41</c:v>
                </c:pt>
                <c:pt idx="879">
                  <c:v>57.9</c:v>
                </c:pt>
                <c:pt idx="880">
                  <c:v>55.4</c:v>
                </c:pt>
                <c:pt idx="881">
                  <c:v>56.52</c:v>
                </c:pt>
                <c:pt idx="882">
                  <c:v>59.62</c:v>
                </c:pt>
                <c:pt idx="883">
                  <c:v>58.03</c:v>
                </c:pt>
                <c:pt idx="884">
                  <c:v>55.84</c:v>
                </c:pt>
                <c:pt idx="885">
                  <c:v>64.55</c:v>
                </c:pt>
                <c:pt idx="886">
                  <c:v>72.61</c:v>
                </c:pt>
                <c:pt idx="887">
                  <c:v>69.709999999999994</c:v>
                </c:pt>
                <c:pt idx="888">
                  <c:v>66.81</c:v>
                </c:pt>
                <c:pt idx="889">
                  <c:v>63.92</c:v>
                </c:pt>
                <c:pt idx="890">
                  <c:v>73.680000000000007</c:v>
                </c:pt>
                <c:pt idx="891">
                  <c:v>73.39</c:v>
                </c:pt>
                <c:pt idx="892">
                  <c:v>70.489999999999995</c:v>
                </c:pt>
                <c:pt idx="893">
                  <c:v>67.599999999999994</c:v>
                </c:pt>
                <c:pt idx="894">
                  <c:v>64.7</c:v>
                </c:pt>
                <c:pt idx="895">
                  <c:v>67.89</c:v>
                </c:pt>
                <c:pt idx="896">
                  <c:v>69.680000000000007</c:v>
                </c:pt>
                <c:pt idx="897">
                  <c:v>66.790000000000006</c:v>
                </c:pt>
                <c:pt idx="898">
                  <c:v>64.03</c:v>
                </c:pt>
                <c:pt idx="899">
                  <c:v>70.680000000000007</c:v>
                </c:pt>
                <c:pt idx="900">
                  <c:v>68.319999999999993</c:v>
                </c:pt>
                <c:pt idx="901">
                  <c:v>65.42</c:v>
                </c:pt>
                <c:pt idx="902">
                  <c:v>62.59</c:v>
                </c:pt>
                <c:pt idx="903">
                  <c:v>60.35</c:v>
                </c:pt>
                <c:pt idx="904">
                  <c:v>63.52</c:v>
                </c:pt>
                <c:pt idx="905">
                  <c:v>60.85</c:v>
                </c:pt>
                <c:pt idx="906">
                  <c:v>63.4</c:v>
                </c:pt>
                <c:pt idx="907">
                  <c:v>60.51</c:v>
                </c:pt>
                <c:pt idx="908">
                  <c:v>58.97</c:v>
                </c:pt>
                <c:pt idx="909">
                  <c:v>57.36</c:v>
                </c:pt>
                <c:pt idx="910">
                  <c:v>64.92</c:v>
                </c:pt>
                <c:pt idx="911">
                  <c:v>65</c:v>
                </c:pt>
                <c:pt idx="912">
                  <c:v>62.11</c:v>
                </c:pt>
                <c:pt idx="913">
                  <c:v>72.180000000000007</c:v>
                </c:pt>
                <c:pt idx="914">
                  <c:v>73.569999999999993</c:v>
                </c:pt>
                <c:pt idx="915">
                  <c:v>71.45</c:v>
                </c:pt>
                <c:pt idx="916">
                  <c:v>68.56</c:v>
                </c:pt>
                <c:pt idx="917">
                  <c:v>65.67</c:v>
                </c:pt>
                <c:pt idx="918">
                  <c:v>62.77</c:v>
                </c:pt>
                <c:pt idx="919">
                  <c:v>61.41</c:v>
                </c:pt>
                <c:pt idx="920">
                  <c:v>61.28</c:v>
                </c:pt>
                <c:pt idx="921">
                  <c:v>58.69</c:v>
                </c:pt>
                <c:pt idx="922">
                  <c:v>58.69</c:v>
                </c:pt>
                <c:pt idx="923">
                  <c:v>63.05</c:v>
                </c:pt>
                <c:pt idx="924">
                  <c:v>60.16</c:v>
                </c:pt>
                <c:pt idx="925">
                  <c:v>57.26</c:v>
                </c:pt>
                <c:pt idx="926">
                  <c:v>54.78</c:v>
                </c:pt>
                <c:pt idx="927">
                  <c:v>54.25</c:v>
                </c:pt>
                <c:pt idx="928">
                  <c:v>57.23</c:v>
                </c:pt>
                <c:pt idx="929">
                  <c:v>55.7</c:v>
                </c:pt>
                <c:pt idx="930">
                  <c:v>52.99</c:v>
                </c:pt>
                <c:pt idx="931">
                  <c:v>51.68</c:v>
                </c:pt>
                <c:pt idx="932">
                  <c:v>56.89</c:v>
                </c:pt>
                <c:pt idx="933">
                  <c:v>54.5</c:v>
                </c:pt>
                <c:pt idx="934">
                  <c:v>56.78</c:v>
                </c:pt>
                <c:pt idx="935">
                  <c:v>55.98</c:v>
                </c:pt>
                <c:pt idx="936">
                  <c:v>56.41</c:v>
                </c:pt>
                <c:pt idx="937">
                  <c:v>58.59</c:v>
                </c:pt>
                <c:pt idx="938">
                  <c:v>57.61</c:v>
                </c:pt>
                <c:pt idx="939">
                  <c:v>56.55</c:v>
                </c:pt>
                <c:pt idx="940">
                  <c:v>58.19</c:v>
                </c:pt>
                <c:pt idx="941">
                  <c:v>77.48</c:v>
                </c:pt>
                <c:pt idx="942">
                  <c:v>75.81</c:v>
                </c:pt>
                <c:pt idx="943">
                  <c:v>72.91</c:v>
                </c:pt>
                <c:pt idx="944">
                  <c:v>70.010000000000005</c:v>
                </c:pt>
                <c:pt idx="945">
                  <c:v>68.08</c:v>
                </c:pt>
                <c:pt idx="946">
                  <c:v>65.790000000000006</c:v>
                </c:pt>
                <c:pt idx="947">
                  <c:v>67.930000000000007</c:v>
                </c:pt>
                <c:pt idx="948">
                  <c:v>69.34</c:v>
                </c:pt>
                <c:pt idx="949">
                  <c:v>67.53</c:v>
                </c:pt>
                <c:pt idx="950">
                  <c:v>73.44</c:v>
                </c:pt>
                <c:pt idx="951">
                  <c:v>71.5</c:v>
                </c:pt>
                <c:pt idx="952">
                  <c:v>69.45</c:v>
                </c:pt>
                <c:pt idx="953">
                  <c:v>70.58</c:v>
                </c:pt>
                <c:pt idx="954">
                  <c:v>67.69</c:v>
                </c:pt>
                <c:pt idx="955">
                  <c:v>64.790000000000006</c:v>
                </c:pt>
                <c:pt idx="956">
                  <c:v>73.78</c:v>
                </c:pt>
                <c:pt idx="957">
                  <c:v>72.28</c:v>
                </c:pt>
                <c:pt idx="958">
                  <c:v>69.39</c:v>
                </c:pt>
                <c:pt idx="959">
                  <c:v>66.489999999999995</c:v>
                </c:pt>
                <c:pt idx="960">
                  <c:v>63.6</c:v>
                </c:pt>
                <c:pt idx="961">
                  <c:v>60.7</c:v>
                </c:pt>
                <c:pt idx="962">
                  <c:v>75.41</c:v>
                </c:pt>
                <c:pt idx="963">
                  <c:v>73.680000000000007</c:v>
                </c:pt>
                <c:pt idx="964">
                  <c:v>70.930000000000007</c:v>
                </c:pt>
                <c:pt idx="965">
                  <c:v>71.12</c:v>
                </c:pt>
                <c:pt idx="966">
                  <c:v>74.489999999999995</c:v>
                </c:pt>
                <c:pt idx="967">
                  <c:v>71.88</c:v>
                </c:pt>
                <c:pt idx="968">
                  <c:v>74.62</c:v>
                </c:pt>
                <c:pt idx="969">
                  <c:v>71.900000000000006</c:v>
                </c:pt>
                <c:pt idx="970">
                  <c:v>69.010000000000005</c:v>
                </c:pt>
                <c:pt idx="971">
                  <c:v>66.11</c:v>
                </c:pt>
                <c:pt idx="972">
                  <c:v>63.22</c:v>
                </c:pt>
                <c:pt idx="973">
                  <c:v>60.35</c:v>
                </c:pt>
                <c:pt idx="974">
                  <c:v>58.31</c:v>
                </c:pt>
                <c:pt idx="975">
                  <c:v>57.48</c:v>
                </c:pt>
                <c:pt idx="976">
                  <c:v>62.05</c:v>
                </c:pt>
                <c:pt idx="977">
                  <c:v>59.21</c:v>
                </c:pt>
                <c:pt idx="978">
                  <c:v>62.5</c:v>
                </c:pt>
                <c:pt idx="979">
                  <c:v>74.989999999999995</c:v>
                </c:pt>
                <c:pt idx="980">
                  <c:v>72.099999999999994</c:v>
                </c:pt>
                <c:pt idx="981">
                  <c:v>69.2</c:v>
                </c:pt>
                <c:pt idx="982">
                  <c:v>66.31</c:v>
                </c:pt>
                <c:pt idx="983">
                  <c:v>63.41</c:v>
                </c:pt>
                <c:pt idx="984">
                  <c:v>60.52</c:v>
                </c:pt>
                <c:pt idx="985">
                  <c:v>57.62</c:v>
                </c:pt>
                <c:pt idx="986">
                  <c:v>60.81</c:v>
                </c:pt>
                <c:pt idx="987">
                  <c:v>62.01</c:v>
                </c:pt>
                <c:pt idx="988">
                  <c:v>62.17</c:v>
                </c:pt>
                <c:pt idx="989">
                  <c:v>61.46</c:v>
                </c:pt>
                <c:pt idx="990">
                  <c:v>58.57</c:v>
                </c:pt>
                <c:pt idx="991">
                  <c:v>55.68</c:v>
                </c:pt>
                <c:pt idx="992">
                  <c:v>58.29</c:v>
                </c:pt>
                <c:pt idx="993">
                  <c:v>58.21</c:v>
                </c:pt>
                <c:pt idx="994">
                  <c:v>55.31</c:v>
                </c:pt>
                <c:pt idx="995">
                  <c:v>59.05</c:v>
                </c:pt>
                <c:pt idx="996">
                  <c:v>61.2</c:v>
                </c:pt>
                <c:pt idx="997">
                  <c:v>58.31</c:v>
                </c:pt>
                <c:pt idx="998">
                  <c:v>55.41</c:v>
                </c:pt>
                <c:pt idx="999">
                  <c:v>52.52</c:v>
                </c:pt>
                <c:pt idx="1000">
                  <c:v>58.29</c:v>
                </c:pt>
                <c:pt idx="1001">
                  <c:v>59.65</c:v>
                </c:pt>
                <c:pt idx="1002">
                  <c:v>56.75</c:v>
                </c:pt>
                <c:pt idx="1003">
                  <c:v>54.18</c:v>
                </c:pt>
                <c:pt idx="1004">
                  <c:v>60.28</c:v>
                </c:pt>
                <c:pt idx="1005">
                  <c:v>60.48</c:v>
                </c:pt>
                <c:pt idx="1006">
                  <c:v>58.1</c:v>
                </c:pt>
                <c:pt idx="1007">
                  <c:v>55.75</c:v>
                </c:pt>
                <c:pt idx="1008">
                  <c:v>52.86</c:v>
                </c:pt>
                <c:pt idx="1009">
                  <c:v>49.96</c:v>
                </c:pt>
                <c:pt idx="1010">
                  <c:v>49.09</c:v>
                </c:pt>
                <c:pt idx="1011">
                  <c:v>52.21</c:v>
                </c:pt>
                <c:pt idx="1012">
                  <c:v>53.84</c:v>
                </c:pt>
                <c:pt idx="1013">
                  <c:v>59.57</c:v>
                </c:pt>
                <c:pt idx="1014">
                  <c:v>56.69</c:v>
                </c:pt>
                <c:pt idx="1015">
                  <c:v>53.8</c:v>
                </c:pt>
                <c:pt idx="1016">
                  <c:v>55.71</c:v>
                </c:pt>
                <c:pt idx="1017">
                  <c:v>55.37</c:v>
                </c:pt>
                <c:pt idx="1018">
                  <c:v>53.87</c:v>
                </c:pt>
                <c:pt idx="1019">
                  <c:v>53.59</c:v>
                </c:pt>
                <c:pt idx="1020">
                  <c:v>51.01</c:v>
                </c:pt>
                <c:pt idx="1021">
                  <c:v>65.61</c:v>
                </c:pt>
                <c:pt idx="1022">
                  <c:v>66.569999999999993</c:v>
                </c:pt>
                <c:pt idx="1023">
                  <c:v>63.67</c:v>
                </c:pt>
                <c:pt idx="1024">
                  <c:v>68.12</c:v>
                </c:pt>
                <c:pt idx="1025">
                  <c:v>65.75</c:v>
                </c:pt>
                <c:pt idx="1026">
                  <c:v>62.86</c:v>
                </c:pt>
                <c:pt idx="1027">
                  <c:v>59.97</c:v>
                </c:pt>
                <c:pt idx="1028">
                  <c:v>61.11</c:v>
                </c:pt>
                <c:pt idx="1029">
                  <c:v>59.42</c:v>
                </c:pt>
                <c:pt idx="1030">
                  <c:v>56.88</c:v>
                </c:pt>
                <c:pt idx="1031">
                  <c:v>55.13</c:v>
                </c:pt>
                <c:pt idx="1032">
                  <c:v>54.25</c:v>
                </c:pt>
                <c:pt idx="1033">
                  <c:v>57.22</c:v>
                </c:pt>
                <c:pt idx="1034">
                  <c:v>57.86</c:v>
                </c:pt>
                <c:pt idx="1035">
                  <c:v>55.42</c:v>
                </c:pt>
                <c:pt idx="1036">
                  <c:v>57.64</c:v>
                </c:pt>
                <c:pt idx="1037">
                  <c:v>55.7</c:v>
                </c:pt>
                <c:pt idx="1038">
                  <c:v>53.23</c:v>
                </c:pt>
                <c:pt idx="1039">
                  <c:v>58.3</c:v>
                </c:pt>
                <c:pt idx="1040">
                  <c:v>58.63</c:v>
                </c:pt>
                <c:pt idx="1041">
                  <c:v>61.02</c:v>
                </c:pt>
                <c:pt idx="1042">
                  <c:v>58.13</c:v>
                </c:pt>
                <c:pt idx="1043">
                  <c:v>55.23</c:v>
                </c:pt>
                <c:pt idx="1044">
                  <c:v>55.06</c:v>
                </c:pt>
                <c:pt idx="1045">
                  <c:v>60.79</c:v>
                </c:pt>
                <c:pt idx="1046">
                  <c:v>58.43</c:v>
                </c:pt>
                <c:pt idx="1047">
                  <c:v>56.24</c:v>
                </c:pt>
                <c:pt idx="1048">
                  <c:v>55.1</c:v>
                </c:pt>
                <c:pt idx="1049">
                  <c:v>54.53</c:v>
                </c:pt>
                <c:pt idx="1050">
                  <c:v>56.96</c:v>
                </c:pt>
                <c:pt idx="1051">
                  <c:v>59.95</c:v>
                </c:pt>
                <c:pt idx="1052">
                  <c:v>71.92</c:v>
                </c:pt>
                <c:pt idx="1053">
                  <c:v>73.66</c:v>
                </c:pt>
                <c:pt idx="1054">
                  <c:v>70.760000000000005</c:v>
                </c:pt>
                <c:pt idx="1055">
                  <c:v>67.87</c:v>
                </c:pt>
                <c:pt idx="1056">
                  <c:v>64.97</c:v>
                </c:pt>
                <c:pt idx="1057">
                  <c:v>72.22</c:v>
                </c:pt>
                <c:pt idx="1058">
                  <c:v>71.55</c:v>
                </c:pt>
                <c:pt idx="1059">
                  <c:v>72.14</c:v>
                </c:pt>
                <c:pt idx="1060">
                  <c:v>69.599999999999994</c:v>
                </c:pt>
                <c:pt idx="1061">
                  <c:v>69.53</c:v>
                </c:pt>
                <c:pt idx="1062">
                  <c:v>70.489999999999995</c:v>
                </c:pt>
                <c:pt idx="1063">
                  <c:v>67.599999999999994</c:v>
                </c:pt>
                <c:pt idx="1064">
                  <c:v>64.7</c:v>
                </c:pt>
                <c:pt idx="1065">
                  <c:v>62.98</c:v>
                </c:pt>
                <c:pt idx="1066">
                  <c:v>62.07</c:v>
                </c:pt>
                <c:pt idx="1067">
                  <c:v>60.02</c:v>
                </c:pt>
                <c:pt idx="1068">
                  <c:v>59.95</c:v>
                </c:pt>
                <c:pt idx="1069">
                  <c:v>57.06</c:v>
                </c:pt>
                <c:pt idx="1070">
                  <c:v>59.16</c:v>
                </c:pt>
                <c:pt idx="1071">
                  <c:v>63.13</c:v>
                </c:pt>
                <c:pt idx="1072">
                  <c:v>63.48</c:v>
                </c:pt>
                <c:pt idx="1073">
                  <c:v>77.510000000000005</c:v>
                </c:pt>
                <c:pt idx="1074">
                  <c:v>76.14</c:v>
                </c:pt>
                <c:pt idx="1075">
                  <c:v>73.239999999999995</c:v>
                </c:pt>
                <c:pt idx="1076">
                  <c:v>70.349999999999994</c:v>
                </c:pt>
                <c:pt idx="1077">
                  <c:v>67.53</c:v>
                </c:pt>
                <c:pt idx="1078">
                  <c:v>67.92</c:v>
                </c:pt>
                <c:pt idx="1079">
                  <c:v>68.760000000000005</c:v>
                </c:pt>
                <c:pt idx="1080">
                  <c:v>67.209999999999994</c:v>
                </c:pt>
                <c:pt idx="1081">
                  <c:v>66.77</c:v>
                </c:pt>
                <c:pt idx="1082">
                  <c:v>66.819999999999993</c:v>
                </c:pt>
                <c:pt idx="1083">
                  <c:v>68.36</c:v>
                </c:pt>
                <c:pt idx="1084">
                  <c:v>68.56</c:v>
                </c:pt>
                <c:pt idx="1085">
                  <c:v>69.31</c:v>
                </c:pt>
                <c:pt idx="1086">
                  <c:v>66.41</c:v>
                </c:pt>
                <c:pt idx="1087">
                  <c:v>63.52</c:v>
                </c:pt>
                <c:pt idx="1088">
                  <c:v>66.760000000000005</c:v>
                </c:pt>
                <c:pt idx="1089">
                  <c:v>69.92</c:v>
                </c:pt>
                <c:pt idx="1090">
                  <c:v>69.77</c:v>
                </c:pt>
                <c:pt idx="1091">
                  <c:v>66.87</c:v>
                </c:pt>
                <c:pt idx="1092">
                  <c:v>70.010000000000005</c:v>
                </c:pt>
                <c:pt idx="1093">
                  <c:v>72.75</c:v>
                </c:pt>
                <c:pt idx="1094">
                  <c:v>79.209999999999994</c:v>
                </c:pt>
                <c:pt idx="1095">
                  <c:v>77.69</c:v>
                </c:pt>
                <c:pt idx="1096">
                  <c:v>74.8</c:v>
                </c:pt>
                <c:pt idx="1097">
                  <c:v>71.900000000000006</c:v>
                </c:pt>
                <c:pt idx="1098">
                  <c:v>69.459999999999994</c:v>
                </c:pt>
                <c:pt idx="1099">
                  <c:v>67.459999999999994</c:v>
                </c:pt>
                <c:pt idx="1100">
                  <c:v>71.63</c:v>
                </c:pt>
                <c:pt idx="1101">
                  <c:v>71.73</c:v>
                </c:pt>
                <c:pt idx="1102">
                  <c:v>69.680000000000007</c:v>
                </c:pt>
                <c:pt idx="1103">
                  <c:v>72.3</c:v>
                </c:pt>
                <c:pt idx="1104">
                  <c:v>69.400000000000006</c:v>
                </c:pt>
                <c:pt idx="1105">
                  <c:v>66.72</c:v>
                </c:pt>
                <c:pt idx="1106">
                  <c:v>63.97</c:v>
                </c:pt>
                <c:pt idx="1107">
                  <c:v>70.08</c:v>
                </c:pt>
                <c:pt idx="1108">
                  <c:v>69.930000000000007</c:v>
                </c:pt>
                <c:pt idx="1109">
                  <c:v>67.709999999999994</c:v>
                </c:pt>
                <c:pt idx="1110">
                  <c:v>69.02</c:v>
                </c:pt>
                <c:pt idx="1111">
                  <c:v>66.12</c:v>
                </c:pt>
                <c:pt idx="1112">
                  <c:v>66.38</c:v>
                </c:pt>
                <c:pt idx="1113">
                  <c:v>65.52</c:v>
                </c:pt>
                <c:pt idx="1114">
                  <c:v>63.94</c:v>
                </c:pt>
                <c:pt idx="1115">
                  <c:v>67.180000000000007</c:v>
                </c:pt>
                <c:pt idx="1116">
                  <c:v>65.83</c:v>
                </c:pt>
                <c:pt idx="1117">
                  <c:v>64.23</c:v>
                </c:pt>
                <c:pt idx="1118">
                  <c:v>67.3</c:v>
                </c:pt>
                <c:pt idx="1119">
                  <c:v>65.040000000000006</c:v>
                </c:pt>
                <c:pt idx="1120">
                  <c:v>62.14</c:v>
                </c:pt>
                <c:pt idx="1121">
                  <c:v>59.34</c:v>
                </c:pt>
                <c:pt idx="1122">
                  <c:v>65.97</c:v>
                </c:pt>
                <c:pt idx="1123">
                  <c:v>63.68</c:v>
                </c:pt>
                <c:pt idx="1124">
                  <c:v>60.78</c:v>
                </c:pt>
                <c:pt idx="1125">
                  <c:v>57.89</c:v>
                </c:pt>
                <c:pt idx="1126">
                  <c:v>56.32</c:v>
                </c:pt>
                <c:pt idx="1127">
                  <c:v>54.49</c:v>
                </c:pt>
                <c:pt idx="1128">
                  <c:v>51.6</c:v>
                </c:pt>
                <c:pt idx="1129">
                  <c:v>48.7</c:v>
                </c:pt>
                <c:pt idx="1130">
                  <c:v>46.57</c:v>
                </c:pt>
                <c:pt idx="1131">
                  <c:v>46.69</c:v>
                </c:pt>
                <c:pt idx="1132">
                  <c:v>50.02</c:v>
                </c:pt>
                <c:pt idx="1133">
                  <c:v>79.27</c:v>
                </c:pt>
                <c:pt idx="1134">
                  <c:v>80.69</c:v>
                </c:pt>
                <c:pt idx="1135">
                  <c:v>77.8</c:v>
                </c:pt>
                <c:pt idx="1136">
                  <c:v>74.900000000000006</c:v>
                </c:pt>
                <c:pt idx="1137">
                  <c:v>72.010000000000005</c:v>
                </c:pt>
                <c:pt idx="1138">
                  <c:v>69.11</c:v>
                </c:pt>
                <c:pt idx="1139">
                  <c:v>66.22</c:v>
                </c:pt>
                <c:pt idx="1140">
                  <c:v>63.32</c:v>
                </c:pt>
                <c:pt idx="1141">
                  <c:v>60.43</c:v>
                </c:pt>
                <c:pt idx="1142">
                  <c:v>58.76</c:v>
                </c:pt>
                <c:pt idx="1143">
                  <c:v>57.29</c:v>
                </c:pt>
                <c:pt idx="1144">
                  <c:v>58.55</c:v>
                </c:pt>
                <c:pt idx="1145">
                  <c:v>58.49</c:v>
                </c:pt>
                <c:pt idx="1146">
                  <c:v>59.21</c:v>
                </c:pt>
                <c:pt idx="1147">
                  <c:v>61.21</c:v>
                </c:pt>
                <c:pt idx="1148">
                  <c:v>63.34</c:v>
                </c:pt>
                <c:pt idx="1149">
                  <c:v>62.15</c:v>
                </c:pt>
                <c:pt idx="1150">
                  <c:v>61.05</c:v>
                </c:pt>
                <c:pt idx="1151">
                  <c:v>62.42</c:v>
                </c:pt>
                <c:pt idx="1152">
                  <c:v>61.61</c:v>
                </c:pt>
                <c:pt idx="1153">
                  <c:v>66.48</c:v>
                </c:pt>
                <c:pt idx="1154">
                  <c:v>63.85</c:v>
                </c:pt>
                <c:pt idx="1155">
                  <c:v>61.39</c:v>
                </c:pt>
                <c:pt idx="1156">
                  <c:v>64.260000000000005</c:v>
                </c:pt>
                <c:pt idx="1157">
                  <c:v>65.430000000000007</c:v>
                </c:pt>
                <c:pt idx="1158">
                  <c:v>65.53</c:v>
                </c:pt>
                <c:pt idx="1159">
                  <c:v>73.22</c:v>
                </c:pt>
                <c:pt idx="1160">
                  <c:v>73.650000000000006</c:v>
                </c:pt>
                <c:pt idx="1161">
                  <c:v>71.58</c:v>
                </c:pt>
                <c:pt idx="1162">
                  <c:v>71.42</c:v>
                </c:pt>
                <c:pt idx="1163">
                  <c:v>68.53</c:v>
                </c:pt>
                <c:pt idx="1164">
                  <c:v>65.63</c:v>
                </c:pt>
                <c:pt idx="1165">
                  <c:v>62.88</c:v>
                </c:pt>
                <c:pt idx="1166">
                  <c:v>70.510000000000005</c:v>
                </c:pt>
                <c:pt idx="1167">
                  <c:v>73.5</c:v>
                </c:pt>
                <c:pt idx="1168">
                  <c:v>70.599999999999994</c:v>
                </c:pt>
                <c:pt idx="1169">
                  <c:v>68.709999999999994</c:v>
                </c:pt>
                <c:pt idx="1170">
                  <c:v>70.08</c:v>
                </c:pt>
                <c:pt idx="1171">
                  <c:v>71.36</c:v>
                </c:pt>
                <c:pt idx="1172">
                  <c:v>72.290000000000006</c:v>
                </c:pt>
                <c:pt idx="1173">
                  <c:v>69.39</c:v>
                </c:pt>
                <c:pt idx="1174">
                  <c:v>66.5</c:v>
                </c:pt>
                <c:pt idx="1175">
                  <c:v>63.6</c:v>
                </c:pt>
                <c:pt idx="1176">
                  <c:v>60.71</c:v>
                </c:pt>
                <c:pt idx="1177">
                  <c:v>57.81</c:v>
                </c:pt>
                <c:pt idx="1178">
                  <c:v>59.04</c:v>
                </c:pt>
                <c:pt idx="1179">
                  <c:v>60.23</c:v>
                </c:pt>
                <c:pt idx="1180">
                  <c:v>57.64</c:v>
                </c:pt>
                <c:pt idx="1181">
                  <c:v>65.92</c:v>
                </c:pt>
                <c:pt idx="1182">
                  <c:v>65.45</c:v>
                </c:pt>
                <c:pt idx="1183">
                  <c:v>62.62</c:v>
                </c:pt>
                <c:pt idx="1184">
                  <c:v>67.45</c:v>
                </c:pt>
                <c:pt idx="1185">
                  <c:v>66.58</c:v>
                </c:pt>
                <c:pt idx="1186">
                  <c:v>66.290000000000006</c:v>
                </c:pt>
                <c:pt idx="1187">
                  <c:v>63.4</c:v>
                </c:pt>
                <c:pt idx="1188">
                  <c:v>62.16</c:v>
                </c:pt>
                <c:pt idx="1189">
                  <c:v>69.41</c:v>
                </c:pt>
                <c:pt idx="1190">
                  <c:v>71.61</c:v>
                </c:pt>
                <c:pt idx="1191">
                  <c:v>74.569999999999993</c:v>
                </c:pt>
                <c:pt idx="1192">
                  <c:v>71.67</c:v>
                </c:pt>
                <c:pt idx="1193">
                  <c:v>68.78</c:v>
                </c:pt>
                <c:pt idx="1194">
                  <c:v>65.88</c:v>
                </c:pt>
                <c:pt idx="1195">
                  <c:v>63.82</c:v>
                </c:pt>
                <c:pt idx="1196">
                  <c:v>62.6</c:v>
                </c:pt>
                <c:pt idx="1197">
                  <c:v>59.7</c:v>
                </c:pt>
                <c:pt idx="1198">
                  <c:v>59.63</c:v>
                </c:pt>
                <c:pt idx="1199">
                  <c:v>59.28</c:v>
                </c:pt>
                <c:pt idx="1200">
                  <c:v>58.63</c:v>
                </c:pt>
                <c:pt idx="1201">
                  <c:v>60.28</c:v>
                </c:pt>
                <c:pt idx="1202">
                  <c:v>58.2</c:v>
                </c:pt>
                <c:pt idx="1203">
                  <c:v>64.58</c:v>
                </c:pt>
                <c:pt idx="1204">
                  <c:v>63.9</c:v>
                </c:pt>
                <c:pt idx="1205">
                  <c:v>61.01</c:v>
                </c:pt>
                <c:pt idx="1206">
                  <c:v>58.11</c:v>
                </c:pt>
                <c:pt idx="1207">
                  <c:v>55.22</c:v>
                </c:pt>
                <c:pt idx="1208">
                  <c:v>52.32</c:v>
                </c:pt>
                <c:pt idx="1209">
                  <c:v>58.92</c:v>
                </c:pt>
                <c:pt idx="1210">
                  <c:v>61.91</c:v>
                </c:pt>
                <c:pt idx="1211">
                  <c:v>60.27</c:v>
                </c:pt>
                <c:pt idx="1212">
                  <c:v>61.92</c:v>
                </c:pt>
                <c:pt idx="1213">
                  <c:v>61.88</c:v>
                </c:pt>
                <c:pt idx="1214">
                  <c:v>62.51</c:v>
                </c:pt>
                <c:pt idx="1215">
                  <c:v>61.99</c:v>
                </c:pt>
                <c:pt idx="1216">
                  <c:v>60.1</c:v>
                </c:pt>
                <c:pt idx="1217">
                  <c:v>69.849999999999994</c:v>
                </c:pt>
                <c:pt idx="1218">
                  <c:v>72.19</c:v>
                </c:pt>
                <c:pt idx="1219">
                  <c:v>72.42</c:v>
                </c:pt>
                <c:pt idx="1220">
                  <c:v>71.150000000000006</c:v>
                </c:pt>
                <c:pt idx="1221">
                  <c:v>68.67</c:v>
                </c:pt>
                <c:pt idx="1222">
                  <c:v>65.77</c:v>
                </c:pt>
                <c:pt idx="1223">
                  <c:v>62.88</c:v>
                </c:pt>
                <c:pt idx="1224">
                  <c:v>60.26</c:v>
                </c:pt>
                <c:pt idx="1225">
                  <c:v>73.040000000000006</c:v>
                </c:pt>
                <c:pt idx="1226">
                  <c:v>77.09</c:v>
                </c:pt>
                <c:pt idx="1227">
                  <c:v>76.7</c:v>
                </c:pt>
                <c:pt idx="1228">
                  <c:v>73.81</c:v>
                </c:pt>
                <c:pt idx="1229">
                  <c:v>70.91</c:v>
                </c:pt>
                <c:pt idx="1230">
                  <c:v>71.13</c:v>
                </c:pt>
                <c:pt idx="1231">
                  <c:v>69.94</c:v>
                </c:pt>
                <c:pt idx="1232">
                  <c:v>67.760000000000005</c:v>
                </c:pt>
                <c:pt idx="1233">
                  <c:v>70.599999999999994</c:v>
                </c:pt>
                <c:pt idx="1234">
                  <c:v>69.22</c:v>
                </c:pt>
                <c:pt idx="1235">
                  <c:v>70.52</c:v>
                </c:pt>
                <c:pt idx="1236">
                  <c:v>69.05</c:v>
                </c:pt>
                <c:pt idx="1237">
                  <c:v>66.150000000000006</c:v>
                </c:pt>
                <c:pt idx="1238">
                  <c:v>63.26</c:v>
                </c:pt>
                <c:pt idx="1239">
                  <c:v>70.209999999999994</c:v>
                </c:pt>
                <c:pt idx="1240">
                  <c:v>71.87</c:v>
                </c:pt>
                <c:pt idx="1241">
                  <c:v>68.97</c:v>
                </c:pt>
                <c:pt idx="1242">
                  <c:v>66.08</c:v>
                </c:pt>
                <c:pt idx="1243">
                  <c:v>63.18</c:v>
                </c:pt>
                <c:pt idx="1244">
                  <c:v>60.29</c:v>
                </c:pt>
                <c:pt idx="1245">
                  <c:v>62.13</c:v>
                </c:pt>
                <c:pt idx="1246">
                  <c:v>65.97</c:v>
                </c:pt>
                <c:pt idx="1247">
                  <c:v>63.08</c:v>
                </c:pt>
                <c:pt idx="1248">
                  <c:v>64.39</c:v>
                </c:pt>
                <c:pt idx="1249">
                  <c:v>65.97</c:v>
                </c:pt>
                <c:pt idx="1250">
                  <c:v>63.07</c:v>
                </c:pt>
                <c:pt idx="1251">
                  <c:v>61.15</c:v>
                </c:pt>
                <c:pt idx="1252">
                  <c:v>60.12</c:v>
                </c:pt>
                <c:pt idx="1253">
                  <c:v>57.52</c:v>
                </c:pt>
                <c:pt idx="1254">
                  <c:v>59.07</c:v>
                </c:pt>
                <c:pt idx="1255">
                  <c:v>58.68</c:v>
                </c:pt>
                <c:pt idx="1256">
                  <c:v>55.79</c:v>
                </c:pt>
                <c:pt idx="1257">
                  <c:v>53</c:v>
                </c:pt>
                <c:pt idx="1258">
                  <c:v>59.29</c:v>
                </c:pt>
                <c:pt idx="1259">
                  <c:v>63.86</c:v>
                </c:pt>
                <c:pt idx="1260">
                  <c:v>61</c:v>
                </c:pt>
                <c:pt idx="1261">
                  <c:v>64.58</c:v>
                </c:pt>
                <c:pt idx="1262">
                  <c:v>61.8</c:v>
                </c:pt>
                <c:pt idx="1263">
                  <c:v>72.41</c:v>
                </c:pt>
                <c:pt idx="1264">
                  <c:v>74.02</c:v>
                </c:pt>
                <c:pt idx="1265">
                  <c:v>71.13</c:v>
                </c:pt>
                <c:pt idx="1266">
                  <c:v>68.23</c:v>
                </c:pt>
                <c:pt idx="1267">
                  <c:v>65.34</c:v>
                </c:pt>
                <c:pt idx="1268">
                  <c:v>66.84</c:v>
                </c:pt>
                <c:pt idx="1269">
                  <c:v>67.86</c:v>
                </c:pt>
                <c:pt idx="1270">
                  <c:v>64.97</c:v>
                </c:pt>
                <c:pt idx="1271">
                  <c:v>65.13</c:v>
                </c:pt>
                <c:pt idx="1272">
                  <c:v>62.59</c:v>
                </c:pt>
                <c:pt idx="1273">
                  <c:v>60.36</c:v>
                </c:pt>
                <c:pt idx="1274">
                  <c:v>61.55</c:v>
                </c:pt>
                <c:pt idx="1275">
                  <c:v>69.92</c:v>
                </c:pt>
                <c:pt idx="1276">
                  <c:v>69.87</c:v>
                </c:pt>
                <c:pt idx="1277">
                  <c:v>66.98</c:v>
                </c:pt>
                <c:pt idx="1278">
                  <c:v>64.08</c:v>
                </c:pt>
                <c:pt idx="1279">
                  <c:v>61.19</c:v>
                </c:pt>
                <c:pt idx="1280">
                  <c:v>63.48</c:v>
                </c:pt>
                <c:pt idx="1281">
                  <c:v>66.72</c:v>
                </c:pt>
                <c:pt idx="1282">
                  <c:v>65.92</c:v>
                </c:pt>
                <c:pt idx="1283">
                  <c:v>71.2</c:v>
                </c:pt>
                <c:pt idx="1284">
                  <c:v>69.58</c:v>
                </c:pt>
                <c:pt idx="1285">
                  <c:v>67.87</c:v>
                </c:pt>
                <c:pt idx="1286">
                  <c:v>69.39</c:v>
                </c:pt>
                <c:pt idx="1287">
                  <c:v>66.52</c:v>
                </c:pt>
                <c:pt idx="1288">
                  <c:v>67.489999999999995</c:v>
                </c:pt>
                <c:pt idx="1289">
                  <c:v>68.03</c:v>
                </c:pt>
                <c:pt idx="1290">
                  <c:v>67.2</c:v>
                </c:pt>
                <c:pt idx="1291">
                  <c:v>66.05</c:v>
                </c:pt>
                <c:pt idx="1292">
                  <c:v>63.25</c:v>
                </c:pt>
                <c:pt idx="1293">
                  <c:v>61.4</c:v>
                </c:pt>
                <c:pt idx="1294">
                  <c:v>61.1</c:v>
                </c:pt>
                <c:pt idx="1295">
                  <c:v>58.2</c:v>
                </c:pt>
                <c:pt idx="1296">
                  <c:v>65.13</c:v>
                </c:pt>
                <c:pt idx="1297">
                  <c:v>64.36</c:v>
                </c:pt>
                <c:pt idx="1298">
                  <c:v>63.78</c:v>
                </c:pt>
                <c:pt idx="1299">
                  <c:v>72.08</c:v>
                </c:pt>
                <c:pt idx="1300">
                  <c:v>72.72</c:v>
                </c:pt>
                <c:pt idx="1301">
                  <c:v>70.92</c:v>
                </c:pt>
                <c:pt idx="1302">
                  <c:v>69.53</c:v>
                </c:pt>
                <c:pt idx="1303">
                  <c:v>66.64</c:v>
                </c:pt>
                <c:pt idx="1304">
                  <c:v>63.74</c:v>
                </c:pt>
                <c:pt idx="1305">
                  <c:v>63.16</c:v>
                </c:pt>
                <c:pt idx="1306">
                  <c:v>61.56</c:v>
                </c:pt>
                <c:pt idx="1307">
                  <c:v>64.2</c:v>
                </c:pt>
                <c:pt idx="1308">
                  <c:v>65.12</c:v>
                </c:pt>
                <c:pt idx="1309">
                  <c:v>68.77</c:v>
                </c:pt>
                <c:pt idx="1310">
                  <c:v>69.400000000000006</c:v>
                </c:pt>
                <c:pt idx="1311">
                  <c:v>66.5</c:v>
                </c:pt>
                <c:pt idx="1312">
                  <c:v>65.73</c:v>
                </c:pt>
                <c:pt idx="1313">
                  <c:v>69.569999999999993</c:v>
                </c:pt>
                <c:pt idx="1314">
                  <c:v>69.17</c:v>
                </c:pt>
                <c:pt idx="1315">
                  <c:v>66.27</c:v>
                </c:pt>
                <c:pt idx="1316">
                  <c:v>64.77</c:v>
                </c:pt>
                <c:pt idx="1317">
                  <c:v>66.53</c:v>
                </c:pt>
                <c:pt idx="1318">
                  <c:v>64.27</c:v>
                </c:pt>
                <c:pt idx="1319">
                  <c:v>63.76</c:v>
                </c:pt>
                <c:pt idx="1320">
                  <c:v>67.8</c:v>
                </c:pt>
                <c:pt idx="1321">
                  <c:v>69.569999999999993</c:v>
                </c:pt>
                <c:pt idx="1322">
                  <c:v>78.819999999999993</c:v>
                </c:pt>
                <c:pt idx="1323">
                  <c:v>78.81</c:v>
                </c:pt>
                <c:pt idx="1324">
                  <c:v>75.92</c:v>
                </c:pt>
                <c:pt idx="1325">
                  <c:v>82.29</c:v>
                </c:pt>
                <c:pt idx="1326">
                  <c:v>83.78</c:v>
                </c:pt>
                <c:pt idx="1327">
                  <c:v>80.89</c:v>
                </c:pt>
                <c:pt idx="1328">
                  <c:v>77.989999999999995</c:v>
                </c:pt>
                <c:pt idx="1329">
                  <c:v>75.099999999999994</c:v>
                </c:pt>
                <c:pt idx="1330">
                  <c:v>74.95</c:v>
                </c:pt>
                <c:pt idx="1331">
                  <c:v>76.28</c:v>
                </c:pt>
                <c:pt idx="1332">
                  <c:v>74.8</c:v>
                </c:pt>
                <c:pt idx="1333">
                  <c:v>72.5</c:v>
                </c:pt>
                <c:pt idx="1334">
                  <c:v>75.38</c:v>
                </c:pt>
                <c:pt idx="1335">
                  <c:v>75.62</c:v>
                </c:pt>
                <c:pt idx="1336">
                  <c:v>74.010000000000005</c:v>
                </c:pt>
                <c:pt idx="1337">
                  <c:v>71.12</c:v>
                </c:pt>
                <c:pt idx="1338">
                  <c:v>68.23</c:v>
                </c:pt>
                <c:pt idx="1339">
                  <c:v>65.33</c:v>
                </c:pt>
                <c:pt idx="1340">
                  <c:v>74.989999999999995</c:v>
                </c:pt>
                <c:pt idx="1341">
                  <c:v>75.27</c:v>
                </c:pt>
                <c:pt idx="1342">
                  <c:v>74.73</c:v>
                </c:pt>
                <c:pt idx="1343">
                  <c:v>71.83</c:v>
                </c:pt>
                <c:pt idx="1344">
                  <c:v>72</c:v>
                </c:pt>
                <c:pt idx="1345">
                  <c:v>76.44</c:v>
                </c:pt>
                <c:pt idx="1346">
                  <c:v>74.14</c:v>
                </c:pt>
                <c:pt idx="1347">
                  <c:v>73.849999999999994</c:v>
                </c:pt>
                <c:pt idx="1348">
                  <c:v>76.08</c:v>
                </c:pt>
                <c:pt idx="1349">
                  <c:v>75.260000000000005</c:v>
                </c:pt>
                <c:pt idx="1350">
                  <c:v>75.739999999999995</c:v>
                </c:pt>
                <c:pt idx="1351">
                  <c:v>74.67</c:v>
                </c:pt>
                <c:pt idx="1352">
                  <c:v>76.069999999999993</c:v>
                </c:pt>
                <c:pt idx="1353">
                  <c:v>73.17</c:v>
                </c:pt>
                <c:pt idx="1354">
                  <c:v>70.28</c:v>
                </c:pt>
                <c:pt idx="1355">
                  <c:v>67.55</c:v>
                </c:pt>
                <c:pt idx="1356">
                  <c:v>68.38</c:v>
                </c:pt>
                <c:pt idx="1357">
                  <c:v>71.08</c:v>
                </c:pt>
                <c:pt idx="1358">
                  <c:v>71.3</c:v>
                </c:pt>
                <c:pt idx="1359">
                  <c:v>70.680000000000007</c:v>
                </c:pt>
                <c:pt idx="1360">
                  <c:v>76.510000000000005</c:v>
                </c:pt>
                <c:pt idx="1361">
                  <c:v>73.66</c:v>
                </c:pt>
                <c:pt idx="1362">
                  <c:v>70.77</c:v>
                </c:pt>
                <c:pt idx="1363">
                  <c:v>74.010000000000005</c:v>
                </c:pt>
                <c:pt idx="1364">
                  <c:v>71.510000000000005</c:v>
                </c:pt>
                <c:pt idx="1365">
                  <c:v>68.63</c:v>
                </c:pt>
                <c:pt idx="1366">
                  <c:v>71.27</c:v>
                </c:pt>
                <c:pt idx="1367">
                  <c:v>70.92</c:v>
                </c:pt>
                <c:pt idx="1368">
                  <c:v>74.05</c:v>
                </c:pt>
                <c:pt idx="1369">
                  <c:v>73.39</c:v>
                </c:pt>
                <c:pt idx="1370">
                  <c:v>72.67</c:v>
                </c:pt>
                <c:pt idx="1371">
                  <c:v>69.930000000000007</c:v>
                </c:pt>
                <c:pt idx="1372">
                  <c:v>67.05</c:v>
                </c:pt>
                <c:pt idx="1373">
                  <c:v>69.84</c:v>
                </c:pt>
                <c:pt idx="1374">
                  <c:v>68.66</c:v>
                </c:pt>
                <c:pt idx="1375">
                  <c:v>69.52</c:v>
                </c:pt>
                <c:pt idx="1376">
                  <c:v>72.739999999999995</c:v>
                </c:pt>
                <c:pt idx="1377">
                  <c:v>75.75</c:v>
                </c:pt>
                <c:pt idx="1378">
                  <c:v>75.540000000000006</c:v>
                </c:pt>
                <c:pt idx="1379">
                  <c:v>73.63</c:v>
                </c:pt>
                <c:pt idx="1380">
                  <c:v>72.62</c:v>
                </c:pt>
                <c:pt idx="1381">
                  <c:v>73.680000000000007</c:v>
                </c:pt>
                <c:pt idx="1382">
                  <c:v>74.19</c:v>
                </c:pt>
                <c:pt idx="1383">
                  <c:v>71.430000000000007</c:v>
                </c:pt>
                <c:pt idx="1384">
                  <c:v>68.95</c:v>
                </c:pt>
                <c:pt idx="1385">
                  <c:v>67.27</c:v>
                </c:pt>
                <c:pt idx="1386">
                  <c:v>69.12</c:v>
                </c:pt>
                <c:pt idx="1387">
                  <c:v>67.8</c:v>
                </c:pt>
                <c:pt idx="1388">
                  <c:v>70.17</c:v>
                </c:pt>
                <c:pt idx="1389">
                  <c:v>77.400000000000006</c:v>
                </c:pt>
                <c:pt idx="1390">
                  <c:v>76.41</c:v>
                </c:pt>
                <c:pt idx="1391">
                  <c:v>74.069999999999993</c:v>
                </c:pt>
                <c:pt idx="1392">
                  <c:v>71.17</c:v>
                </c:pt>
                <c:pt idx="1393">
                  <c:v>73.58</c:v>
                </c:pt>
                <c:pt idx="1394">
                  <c:v>72.92</c:v>
                </c:pt>
                <c:pt idx="1395">
                  <c:v>71.31</c:v>
                </c:pt>
                <c:pt idx="1396">
                  <c:v>68.42</c:v>
                </c:pt>
                <c:pt idx="1397">
                  <c:v>65.52</c:v>
                </c:pt>
                <c:pt idx="1398">
                  <c:v>63.25</c:v>
                </c:pt>
                <c:pt idx="1399">
                  <c:v>73.489999999999995</c:v>
                </c:pt>
                <c:pt idx="1400">
                  <c:v>80.010000000000005</c:v>
                </c:pt>
                <c:pt idx="1401">
                  <c:v>77.11</c:v>
                </c:pt>
                <c:pt idx="1402">
                  <c:v>74.209999999999994</c:v>
                </c:pt>
                <c:pt idx="1403">
                  <c:v>71.319999999999993</c:v>
                </c:pt>
                <c:pt idx="1404">
                  <c:v>68.42</c:v>
                </c:pt>
                <c:pt idx="1405">
                  <c:v>65.53</c:v>
                </c:pt>
                <c:pt idx="1406">
                  <c:v>64.72</c:v>
                </c:pt>
                <c:pt idx="1407">
                  <c:v>67.12</c:v>
                </c:pt>
                <c:pt idx="1408">
                  <c:v>64.239999999999995</c:v>
                </c:pt>
                <c:pt idx="1409">
                  <c:v>61.7</c:v>
                </c:pt>
                <c:pt idx="1410">
                  <c:v>66.540000000000006</c:v>
                </c:pt>
                <c:pt idx="1411">
                  <c:v>64.12</c:v>
                </c:pt>
                <c:pt idx="1412">
                  <c:v>72.09</c:v>
                </c:pt>
                <c:pt idx="1413">
                  <c:v>70.150000000000006</c:v>
                </c:pt>
                <c:pt idx="1414">
                  <c:v>67.25</c:v>
                </c:pt>
                <c:pt idx="1415">
                  <c:v>66.95</c:v>
                </c:pt>
                <c:pt idx="1416">
                  <c:v>66.510000000000005</c:v>
                </c:pt>
                <c:pt idx="1417">
                  <c:v>63.62</c:v>
                </c:pt>
                <c:pt idx="1418">
                  <c:v>60.88</c:v>
                </c:pt>
                <c:pt idx="1419">
                  <c:v>66.77</c:v>
                </c:pt>
                <c:pt idx="1420">
                  <c:v>65.53</c:v>
                </c:pt>
                <c:pt idx="1421">
                  <c:v>71.05</c:v>
                </c:pt>
                <c:pt idx="1422">
                  <c:v>68.790000000000006</c:v>
                </c:pt>
                <c:pt idx="1423">
                  <c:v>67.2</c:v>
                </c:pt>
                <c:pt idx="1424">
                  <c:v>66.64</c:v>
                </c:pt>
                <c:pt idx="1425">
                  <c:v>67.33</c:v>
                </c:pt>
                <c:pt idx="1426">
                  <c:v>67.709999999999994</c:v>
                </c:pt>
                <c:pt idx="1427">
                  <c:v>64.81</c:v>
                </c:pt>
                <c:pt idx="1428">
                  <c:v>64.84</c:v>
                </c:pt>
                <c:pt idx="1429">
                  <c:v>65.23</c:v>
                </c:pt>
                <c:pt idx="1430">
                  <c:v>64.930000000000007</c:v>
                </c:pt>
                <c:pt idx="1431">
                  <c:v>66.83</c:v>
                </c:pt>
                <c:pt idx="1432">
                  <c:v>66.58</c:v>
                </c:pt>
                <c:pt idx="1433">
                  <c:v>65.180000000000007</c:v>
                </c:pt>
                <c:pt idx="1434">
                  <c:v>62.28</c:v>
                </c:pt>
                <c:pt idx="1435">
                  <c:v>65.38</c:v>
                </c:pt>
                <c:pt idx="1436">
                  <c:v>67.17</c:v>
                </c:pt>
                <c:pt idx="1437">
                  <c:v>72.03</c:v>
                </c:pt>
                <c:pt idx="1438">
                  <c:v>69.14</c:v>
                </c:pt>
                <c:pt idx="1439">
                  <c:v>66.239999999999995</c:v>
                </c:pt>
                <c:pt idx="1440">
                  <c:v>64.180000000000007</c:v>
                </c:pt>
                <c:pt idx="1441">
                  <c:v>66.540000000000006</c:v>
                </c:pt>
                <c:pt idx="1442">
                  <c:v>64.680000000000007</c:v>
                </c:pt>
                <c:pt idx="1443">
                  <c:v>61.78</c:v>
                </c:pt>
                <c:pt idx="1444">
                  <c:v>61.38</c:v>
                </c:pt>
                <c:pt idx="1445">
                  <c:v>65.03</c:v>
                </c:pt>
                <c:pt idx="1446">
                  <c:v>64.930000000000007</c:v>
                </c:pt>
                <c:pt idx="1447">
                  <c:v>76.06</c:v>
                </c:pt>
                <c:pt idx="1448">
                  <c:v>76.53</c:v>
                </c:pt>
                <c:pt idx="1449">
                  <c:v>74.22</c:v>
                </c:pt>
                <c:pt idx="1450">
                  <c:v>73.41</c:v>
                </c:pt>
                <c:pt idx="1451">
                  <c:v>76.36</c:v>
                </c:pt>
                <c:pt idx="1452">
                  <c:v>73.459999999999994</c:v>
                </c:pt>
                <c:pt idx="1453">
                  <c:v>70.569999999999993</c:v>
                </c:pt>
                <c:pt idx="1454">
                  <c:v>70.849999999999994</c:v>
                </c:pt>
                <c:pt idx="1455">
                  <c:v>69.77</c:v>
                </c:pt>
                <c:pt idx="1456">
                  <c:v>69.55</c:v>
                </c:pt>
                <c:pt idx="1457">
                  <c:v>66.86</c:v>
                </c:pt>
                <c:pt idx="1458">
                  <c:v>66.66</c:v>
                </c:pt>
                <c:pt idx="1459">
                  <c:v>75.86</c:v>
                </c:pt>
                <c:pt idx="1460">
                  <c:v>73.17</c:v>
                </c:pt>
                <c:pt idx="1461">
                  <c:v>70.430000000000007</c:v>
                </c:pt>
                <c:pt idx="1462">
                  <c:v>71.52</c:v>
                </c:pt>
                <c:pt idx="1463">
                  <c:v>70.64</c:v>
                </c:pt>
                <c:pt idx="1464">
                  <c:v>75.739999999999995</c:v>
                </c:pt>
                <c:pt idx="1465">
                  <c:v>74.58</c:v>
                </c:pt>
                <c:pt idx="1466">
                  <c:v>75.84</c:v>
                </c:pt>
                <c:pt idx="1467">
                  <c:v>74.75</c:v>
                </c:pt>
                <c:pt idx="1468">
                  <c:v>71.86</c:v>
                </c:pt>
                <c:pt idx="1469">
                  <c:v>68.97</c:v>
                </c:pt>
                <c:pt idx="1470">
                  <c:v>75.42</c:v>
                </c:pt>
                <c:pt idx="1471">
                  <c:v>75.040000000000006</c:v>
                </c:pt>
                <c:pt idx="1472">
                  <c:v>72.150000000000006</c:v>
                </c:pt>
                <c:pt idx="1473">
                  <c:v>69.25</c:v>
                </c:pt>
                <c:pt idx="1474">
                  <c:v>66.5</c:v>
                </c:pt>
                <c:pt idx="1475">
                  <c:v>67.66</c:v>
                </c:pt>
                <c:pt idx="1476">
                  <c:v>74.03</c:v>
                </c:pt>
                <c:pt idx="1477">
                  <c:v>72.98</c:v>
                </c:pt>
                <c:pt idx="1478">
                  <c:v>70.09</c:v>
                </c:pt>
                <c:pt idx="1479">
                  <c:v>71.58</c:v>
                </c:pt>
                <c:pt idx="1480">
                  <c:v>75.180000000000007</c:v>
                </c:pt>
                <c:pt idx="1481">
                  <c:v>72.28</c:v>
                </c:pt>
                <c:pt idx="1482">
                  <c:v>69.39</c:v>
                </c:pt>
                <c:pt idx="1483">
                  <c:v>66.489999999999995</c:v>
                </c:pt>
                <c:pt idx="1484">
                  <c:v>64.36</c:v>
                </c:pt>
                <c:pt idx="1485">
                  <c:v>64.14</c:v>
                </c:pt>
                <c:pt idx="1486">
                  <c:v>63.31</c:v>
                </c:pt>
                <c:pt idx="1487">
                  <c:v>68.709999999999994</c:v>
                </c:pt>
                <c:pt idx="1488">
                  <c:v>68.64</c:v>
                </c:pt>
                <c:pt idx="1489">
                  <c:v>69.33</c:v>
                </c:pt>
                <c:pt idx="1490">
                  <c:v>71.040000000000006</c:v>
                </c:pt>
                <c:pt idx="1491">
                  <c:v>73.86</c:v>
                </c:pt>
                <c:pt idx="1492">
                  <c:v>71</c:v>
                </c:pt>
                <c:pt idx="1493">
                  <c:v>68.099999999999994</c:v>
                </c:pt>
                <c:pt idx="1494">
                  <c:v>70.709999999999994</c:v>
                </c:pt>
                <c:pt idx="1495">
                  <c:v>69.81</c:v>
                </c:pt>
                <c:pt idx="1496">
                  <c:v>68.53</c:v>
                </c:pt>
                <c:pt idx="1497">
                  <c:v>67.89</c:v>
                </c:pt>
                <c:pt idx="1498">
                  <c:v>68.25</c:v>
                </c:pt>
                <c:pt idx="1499">
                  <c:v>67.19</c:v>
                </c:pt>
                <c:pt idx="1500">
                  <c:v>65.239999999999995</c:v>
                </c:pt>
                <c:pt idx="1501">
                  <c:v>64.819999999999993</c:v>
                </c:pt>
                <c:pt idx="1502">
                  <c:v>63.54</c:v>
                </c:pt>
                <c:pt idx="1503">
                  <c:v>62.82</c:v>
                </c:pt>
                <c:pt idx="1504">
                  <c:v>70.66</c:v>
                </c:pt>
                <c:pt idx="1505">
                  <c:v>68.319999999999993</c:v>
                </c:pt>
                <c:pt idx="1506">
                  <c:v>65.61</c:v>
                </c:pt>
                <c:pt idx="1507">
                  <c:v>66.22</c:v>
                </c:pt>
                <c:pt idx="1508">
                  <c:v>63.4</c:v>
                </c:pt>
                <c:pt idx="1509">
                  <c:v>63.38</c:v>
                </c:pt>
                <c:pt idx="1510">
                  <c:v>60.56</c:v>
                </c:pt>
                <c:pt idx="1511">
                  <c:v>57.66</c:v>
                </c:pt>
                <c:pt idx="1512">
                  <c:v>58.29</c:v>
                </c:pt>
                <c:pt idx="1513">
                  <c:v>57.02</c:v>
                </c:pt>
                <c:pt idx="1514">
                  <c:v>54.13</c:v>
                </c:pt>
                <c:pt idx="1515">
                  <c:v>69.010000000000005</c:v>
                </c:pt>
                <c:pt idx="1516">
                  <c:v>70.02</c:v>
                </c:pt>
                <c:pt idx="1517">
                  <c:v>67.94</c:v>
                </c:pt>
                <c:pt idx="1518">
                  <c:v>67.72</c:v>
                </c:pt>
                <c:pt idx="1519">
                  <c:v>72.930000000000007</c:v>
                </c:pt>
                <c:pt idx="1520">
                  <c:v>73.75</c:v>
                </c:pt>
                <c:pt idx="1521">
                  <c:v>77.33</c:v>
                </c:pt>
                <c:pt idx="1522">
                  <c:v>76.23</c:v>
                </c:pt>
                <c:pt idx="1523">
                  <c:v>74.62</c:v>
                </c:pt>
                <c:pt idx="1524">
                  <c:v>73.819999999999993</c:v>
                </c:pt>
                <c:pt idx="1525">
                  <c:v>70.92</c:v>
                </c:pt>
                <c:pt idx="1526">
                  <c:v>68.03</c:v>
                </c:pt>
                <c:pt idx="1527">
                  <c:v>65.13</c:v>
                </c:pt>
                <c:pt idx="1528">
                  <c:v>69.599999999999994</c:v>
                </c:pt>
                <c:pt idx="1529">
                  <c:v>73.91</c:v>
                </c:pt>
                <c:pt idx="1530">
                  <c:v>80.87</c:v>
                </c:pt>
                <c:pt idx="1531">
                  <c:v>80.58</c:v>
                </c:pt>
                <c:pt idx="1532">
                  <c:v>77.680000000000007</c:v>
                </c:pt>
                <c:pt idx="1533">
                  <c:v>77.02</c:v>
                </c:pt>
                <c:pt idx="1534">
                  <c:v>76.42</c:v>
                </c:pt>
                <c:pt idx="1535">
                  <c:v>75.23</c:v>
                </c:pt>
                <c:pt idx="1536">
                  <c:v>72.8</c:v>
                </c:pt>
                <c:pt idx="1537">
                  <c:v>77.11</c:v>
                </c:pt>
                <c:pt idx="1538">
                  <c:v>74.23</c:v>
                </c:pt>
                <c:pt idx="1539">
                  <c:v>71.33</c:v>
                </c:pt>
                <c:pt idx="1540">
                  <c:v>68.78</c:v>
                </c:pt>
                <c:pt idx="1541">
                  <c:v>67.48</c:v>
                </c:pt>
                <c:pt idx="1542">
                  <c:v>64.89</c:v>
                </c:pt>
                <c:pt idx="1543">
                  <c:v>77.02</c:v>
                </c:pt>
                <c:pt idx="1544">
                  <c:v>77.37</c:v>
                </c:pt>
                <c:pt idx="1545">
                  <c:v>74.48</c:v>
                </c:pt>
                <c:pt idx="1546">
                  <c:v>71.58</c:v>
                </c:pt>
                <c:pt idx="1547">
                  <c:v>68.69</c:v>
                </c:pt>
                <c:pt idx="1548">
                  <c:v>65.8</c:v>
                </c:pt>
                <c:pt idx="1549">
                  <c:v>65.2</c:v>
                </c:pt>
                <c:pt idx="1550">
                  <c:v>63.24</c:v>
                </c:pt>
                <c:pt idx="1551">
                  <c:v>64.5</c:v>
                </c:pt>
                <c:pt idx="1552">
                  <c:v>67.959999999999994</c:v>
                </c:pt>
                <c:pt idx="1553">
                  <c:v>65.069999999999993</c:v>
                </c:pt>
                <c:pt idx="1554">
                  <c:v>67.09</c:v>
                </c:pt>
                <c:pt idx="1555">
                  <c:v>68.849999999999994</c:v>
                </c:pt>
                <c:pt idx="1556">
                  <c:v>68.989999999999995</c:v>
                </c:pt>
                <c:pt idx="1557">
                  <c:v>66.099999999999994</c:v>
                </c:pt>
                <c:pt idx="1558">
                  <c:v>66</c:v>
                </c:pt>
                <c:pt idx="1559">
                  <c:v>70.53</c:v>
                </c:pt>
                <c:pt idx="1560">
                  <c:v>72.84</c:v>
                </c:pt>
                <c:pt idx="1561">
                  <c:v>70.45</c:v>
                </c:pt>
                <c:pt idx="1562">
                  <c:v>70.62</c:v>
                </c:pt>
                <c:pt idx="1563">
                  <c:v>67.81</c:v>
                </c:pt>
                <c:pt idx="1564">
                  <c:v>64.92</c:v>
                </c:pt>
                <c:pt idx="1565">
                  <c:v>62.02</c:v>
                </c:pt>
                <c:pt idx="1566">
                  <c:v>72.209999999999994</c:v>
                </c:pt>
                <c:pt idx="1567">
                  <c:v>74.28</c:v>
                </c:pt>
                <c:pt idx="1568">
                  <c:v>71.38</c:v>
                </c:pt>
                <c:pt idx="1569">
                  <c:v>68.739999999999995</c:v>
                </c:pt>
                <c:pt idx="1570">
                  <c:v>75.239999999999995</c:v>
                </c:pt>
                <c:pt idx="1571">
                  <c:v>72.37</c:v>
                </c:pt>
                <c:pt idx="1572">
                  <c:v>69.77</c:v>
                </c:pt>
                <c:pt idx="1573">
                  <c:v>82.3</c:v>
                </c:pt>
                <c:pt idx="1574">
                  <c:v>83.92</c:v>
                </c:pt>
                <c:pt idx="1575">
                  <c:v>81.14</c:v>
                </c:pt>
                <c:pt idx="1576">
                  <c:v>78.25</c:v>
                </c:pt>
                <c:pt idx="1577">
                  <c:v>75.349999999999994</c:v>
                </c:pt>
                <c:pt idx="1578">
                  <c:v>72.459999999999994</c:v>
                </c:pt>
                <c:pt idx="1579">
                  <c:v>73.89</c:v>
                </c:pt>
                <c:pt idx="1580">
                  <c:v>74.239999999999995</c:v>
                </c:pt>
                <c:pt idx="1581">
                  <c:v>72.78</c:v>
                </c:pt>
                <c:pt idx="1582">
                  <c:v>70.39</c:v>
                </c:pt>
                <c:pt idx="1583">
                  <c:v>72.73</c:v>
                </c:pt>
                <c:pt idx="1584">
                  <c:v>72.5</c:v>
                </c:pt>
                <c:pt idx="1585">
                  <c:v>75.28</c:v>
                </c:pt>
                <c:pt idx="1586">
                  <c:v>74.13</c:v>
                </c:pt>
                <c:pt idx="1587">
                  <c:v>71.23</c:v>
                </c:pt>
                <c:pt idx="1588">
                  <c:v>68.900000000000006</c:v>
                </c:pt>
                <c:pt idx="1589">
                  <c:v>71.319999999999993</c:v>
                </c:pt>
                <c:pt idx="1590">
                  <c:v>68.42</c:v>
                </c:pt>
                <c:pt idx="1591">
                  <c:v>65.53</c:v>
                </c:pt>
                <c:pt idx="1592">
                  <c:v>62.63</c:v>
                </c:pt>
                <c:pt idx="1593">
                  <c:v>59.74</c:v>
                </c:pt>
                <c:pt idx="1594">
                  <c:v>65.23</c:v>
                </c:pt>
                <c:pt idx="1595">
                  <c:v>65.05</c:v>
                </c:pt>
                <c:pt idx="1596">
                  <c:v>62.15</c:v>
                </c:pt>
                <c:pt idx="1597">
                  <c:v>70.14</c:v>
                </c:pt>
                <c:pt idx="1598">
                  <c:v>70.72</c:v>
                </c:pt>
                <c:pt idx="1599">
                  <c:v>70.3</c:v>
                </c:pt>
                <c:pt idx="1600">
                  <c:v>69.94</c:v>
                </c:pt>
                <c:pt idx="1601">
                  <c:v>68.489999999999995</c:v>
                </c:pt>
                <c:pt idx="1602">
                  <c:v>67.95</c:v>
                </c:pt>
                <c:pt idx="1603">
                  <c:v>68.37</c:v>
                </c:pt>
                <c:pt idx="1604">
                  <c:v>67.180000000000007</c:v>
                </c:pt>
                <c:pt idx="1605">
                  <c:v>70.86</c:v>
                </c:pt>
                <c:pt idx="1606">
                  <c:v>70.94</c:v>
                </c:pt>
                <c:pt idx="1607">
                  <c:v>71.36</c:v>
                </c:pt>
                <c:pt idx="1608">
                  <c:v>73.84</c:v>
                </c:pt>
                <c:pt idx="1609">
                  <c:v>73.64</c:v>
                </c:pt>
                <c:pt idx="1610">
                  <c:v>72.540000000000006</c:v>
                </c:pt>
                <c:pt idx="1611">
                  <c:v>72.040000000000006</c:v>
                </c:pt>
                <c:pt idx="1612">
                  <c:v>69.52</c:v>
                </c:pt>
                <c:pt idx="1613">
                  <c:v>68.53</c:v>
                </c:pt>
                <c:pt idx="1614">
                  <c:v>75.98</c:v>
                </c:pt>
                <c:pt idx="1615">
                  <c:v>73.150000000000006</c:v>
                </c:pt>
                <c:pt idx="1616">
                  <c:v>78.02</c:v>
                </c:pt>
                <c:pt idx="1617">
                  <c:v>77.64</c:v>
                </c:pt>
                <c:pt idx="1618">
                  <c:v>79.69</c:v>
                </c:pt>
                <c:pt idx="1619">
                  <c:v>76.790000000000006</c:v>
                </c:pt>
                <c:pt idx="1620">
                  <c:v>74.62</c:v>
                </c:pt>
                <c:pt idx="1621">
                  <c:v>72.84</c:v>
                </c:pt>
                <c:pt idx="1622">
                  <c:v>69.95</c:v>
                </c:pt>
                <c:pt idx="1623">
                  <c:v>67.05</c:v>
                </c:pt>
                <c:pt idx="1624">
                  <c:v>64.16</c:v>
                </c:pt>
                <c:pt idx="1625">
                  <c:v>61.26</c:v>
                </c:pt>
                <c:pt idx="1626">
                  <c:v>58.37</c:v>
                </c:pt>
                <c:pt idx="1627">
                  <c:v>57.62</c:v>
                </c:pt>
                <c:pt idx="1628">
                  <c:v>57.93</c:v>
                </c:pt>
                <c:pt idx="1629">
                  <c:v>55.04</c:v>
                </c:pt>
                <c:pt idx="1630">
                  <c:v>53.63</c:v>
                </c:pt>
                <c:pt idx="1631">
                  <c:v>52.29</c:v>
                </c:pt>
                <c:pt idx="1632">
                  <c:v>49.4</c:v>
                </c:pt>
                <c:pt idx="1633">
                  <c:v>48.36</c:v>
                </c:pt>
                <c:pt idx="1634">
                  <c:v>45.76</c:v>
                </c:pt>
                <c:pt idx="1635">
                  <c:v>44.71</c:v>
                </c:pt>
                <c:pt idx="1636">
                  <c:v>46.01</c:v>
                </c:pt>
                <c:pt idx="1637">
                  <c:v>44.03</c:v>
                </c:pt>
                <c:pt idx="1638">
                  <c:v>50.21</c:v>
                </c:pt>
                <c:pt idx="1639">
                  <c:v>54.91</c:v>
                </c:pt>
                <c:pt idx="1640">
                  <c:v>56.56</c:v>
                </c:pt>
                <c:pt idx="1641">
                  <c:v>54.55</c:v>
                </c:pt>
                <c:pt idx="1642">
                  <c:v>52.47</c:v>
                </c:pt>
                <c:pt idx="1643">
                  <c:v>59.8</c:v>
                </c:pt>
                <c:pt idx="1644">
                  <c:v>58.76</c:v>
                </c:pt>
                <c:pt idx="1645">
                  <c:v>57.15</c:v>
                </c:pt>
                <c:pt idx="1646">
                  <c:v>55.91</c:v>
                </c:pt>
                <c:pt idx="1647">
                  <c:v>56.98</c:v>
                </c:pt>
                <c:pt idx="1648">
                  <c:v>66.42</c:v>
                </c:pt>
                <c:pt idx="1649">
                  <c:v>69.66</c:v>
                </c:pt>
                <c:pt idx="1650">
                  <c:v>80.05</c:v>
                </c:pt>
                <c:pt idx="1651">
                  <c:v>78.099999999999994</c:v>
                </c:pt>
                <c:pt idx="1652">
                  <c:v>75.209999999999994</c:v>
                </c:pt>
                <c:pt idx="1653">
                  <c:v>72.31</c:v>
                </c:pt>
                <c:pt idx="1654">
                  <c:v>69.42</c:v>
                </c:pt>
                <c:pt idx="1655">
                  <c:v>67.099999999999994</c:v>
                </c:pt>
                <c:pt idx="1656">
                  <c:v>65.61</c:v>
                </c:pt>
                <c:pt idx="1657">
                  <c:v>62.72</c:v>
                </c:pt>
                <c:pt idx="1658">
                  <c:v>75.63</c:v>
                </c:pt>
                <c:pt idx="1659">
                  <c:v>73.81</c:v>
                </c:pt>
                <c:pt idx="1660">
                  <c:v>70.91</c:v>
                </c:pt>
                <c:pt idx="1661">
                  <c:v>72.75</c:v>
                </c:pt>
                <c:pt idx="1662">
                  <c:v>76.47</c:v>
                </c:pt>
                <c:pt idx="1663">
                  <c:v>77.150000000000006</c:v>
                </c:pt>
                <c:pt idx="1664">
                  <c:v>77.84</c:v>
                </c:pt>
                <c:pt idx="1665">
                  <c:v>83.24</c:v>
                </c:pt>
                <c:pt idx="1666">
                  <c:v>80.34</c:v>
                </c:pt>
                <c:pt idx="1667">
                  <c:v>77.45</c:v>
                </c:pt>
                <c:pt idx="1668">
                  <c:v>74.55</c:v>
                </c:pt>
                <c:pt idx="1669">
                  <c:v>76.680000000000007</c:v>
                </c:pt>
                <c:pt idx="1670">
                  <c:v>77.47</c:v>
                </c:pt>
                <c:pt idx="1671">
                  <c:v>74.989999999999995</c:v>
                </c:pt>
                <c:pt idx="1672">
                  <c:v>72.73</c:v>
                </c:pt>
                <c:pt idx="1673">
                  <c:v>70.59</c:v>
                </c:pt>
                <c:pt idx="1674">
                  <c:v>76.680000000000007</c:v>
                </c:pt>
                <c:pt idx="1675">
                  <c:v>75.400000000000006</c:v>
                </c:pt>
                <c:pt idx="1676">
                  <c:v>78.010000000000005</c:v>
                </c:pt>
                <c:pt idx="1677">
                  <c:v>78.290000000000006</c:v>
                </c:pt>
                <c:pt idx="1678">
                  <c:v>75.39</c:v>
                </c:pt>
                <c:pt idx="1679">
                  <c:v>72.8</c:v>
                </c:pt>
                <c:pt idx="1680">
                  <c:v>73.5</c:v>
                </c:pt>
                <c:pt idx="1681">
                  <c:v>74.959999999999994</c:v>
                </c:pt>
                <c:pt idx="1682">
                  <c:v>76.349999999999994</c:v>
                </c:pt>
                <c:pt idx="1683">
                  <c:v>74.709999999999994</c:v>
                </c:pt>
                <c:pt idx="1684">
                  <c:v>73.84</c:v>
                </c:pt>
                <c:pt idx="1685">
                  <c:v>71.06</c:v>
                </c:pt>
                <c:pt idx="1686">
                  <c:v>68.17</c:v>
                </c:pt>
                <c:pt idx="1687">
                  <c:v>75.739999999999995</c:v>
                </c:pt>
                <c:pt idx="1688">
                  <c:v>73.63</c:v>
                </c:pt>
                <c:pt idx="1689">
                  <c:v>70.739999999999995</c:v>
                </c:pt>
                <c:pt idx="1690">
                  <c:v>67.98</c:v>
                </c:pt>
                <c:pt idx="1691">
                  <c:v>73.150000000000006</c:v>
                </c:pt>
                <c:pt idx="1692">
                  <c:v>72.86</c:v>
                </c:pt>
                <c:pt idx="1693">
                  <c:v>70.22</c:v>
                </c:pt>
                <c:pt idx="1694">
                  <c:v>70.209999999999994</c:v>
                </c:pt>
                <c:pt idx="1695">
                  <c:v>71.87</c:v>
                </c:pt>
                <c:pt idx="1696">
                  <c:v>73.27</c:v>
                </c:pt>
                <c:pt idx="1697">
                  <c:v>71.7</c:v>
                </c:pt>
                <c:pt idx="1698">
                  <c:v>71.47</c:v>
                </c:pt>
                <c:pt idx="1699">
                  <c:v>68.92</c:v>
                </c:pt>
                <c:pt idx="1700">
                  <c:v>69.86</c:v>
                </c:pt>
                <c:pt idx="1701">
                  <c:v>72.48</c:v>
                </c:pt>
                <c:pt idx="1702">
                  <c:v>69.58</c:v>
                </c:pt>
                <c:pt idx="1703">
                  <c:v>68.63</c:v>
                </c:pt>
                <c:pt idx="1704">
                  <c:v>70.63</c:v>
                </c:pt>
                <c:pt idx="1705">
                  <c:v>74.52</c:v>
                </c:pt>
                <c:pt idx="1706">
                  <c:v>71.62</c:v>
                </c:pt>
                <c:pt idx="1707">
                  <c:v>70.099999999999994</c:v>
                </c:pt>
                <c:pt idx="1708">
                  <c:v>69.89</c:v>
                </c:pt>
                <c:pt idx="1709">
                  <c:v>69.94</c:v>
                </c:pt>
                <c:pt idx="1710">
                  <c:v>67.63</c:v>
                </c:pt>
                <c:pt idx="1711">
                  <c:v>64.739999999999995</c:v>
                </c:pt>
                <c:pt idx="1712">
                  <c:v>69.58</c:v>
                </c:pt>
                <c:pt idx="1713">
                  <c:v>73.89</c:v>
                </c:pt>
                <c:pt idx="1714">
                  <c:v>72.650000000000006</c:v>
                </c:pt>
                <c:pt idx="1715">
                  <c:v>69.75</c:v>
                </c:pt>
                <c:pt idx="1716">
                  <c:v>66.86</c:v>
                </c:pt>
                <c:pt idx="1717">
                  <c:v>63.96</c:v>
                </c:pt>
                <c:pt idx="1718">
                  <c:v>69.52</c:v>
                </c:pt>
                <c:pt idx="1719">
                  <c:v>74.180000000000007</c:v>
                </c:pt>
                <c:pt idx="1720">
                  <c:v>74.45</c:v>
                </c:pt>
                <c:pt idx="1721">
                  <c:v>74.180000000000007</c:v>
                </c:pt>
                <c:pt idx="1722">
                  <c:v>75.66</c:v>
                </c:pt>
                <c:pt idx="1723">
                  <c:v>72.77</c:v>
                </c:pt>
                <c:pt idx="1724">
                  <c:v>71.459999999999994</c:v>
                </c:pt>
                <c:pt idx="1725">
                  <c:v>71.489999999999995</c:v>
                </c:pt>
                <c:pt idx="1726">
                  <c:v>73.59</c:v>
                </c:pt>
                <c:pt idx="1727">
                  <c:v>74.59</c:v>
                </c:pt>
                <c:pt idx="1728">
                  <c:v>72.52</c:v>
                </c:pt>
                <c:pt idx="1729">
                  <c:v>71.72</c:v>
                </c:pt>
                <c:pt idx="1730">
                  <c:v>69.430000000000007</c:v>
                </c:pt>
                <c:pt idx="1731">
                  <c:v>70.319999999999993</c:v>
                </c:pt>
                <c:pt idx="1732">
                  <c:v>69.87</c:v>
                </c:pt>
                <c:pt idx="1733">
                  <c:v>68.319999999999993</c:v>
                </c:pt>
                <c:pt idx="1734">
                  <c:v>67.180000000000007</c:v>
                </c:pt>
                <c:pt idx="1735">
                  <c:v>69.72</c:v>
                </c:pt>
                <c:pt idx="1736">
                  <c:v>69.55</c:v>
                </c:pt>
                <c:pt idx="1737">
                  <c:v>72.48</c:v>
                </c:pt>
                <c:pt idx="1738">
                  <c:v>72.12</c:v>
                </c:pt>
                <c:pt idx="1739">
                  <c:v>74.23</c:v>
                </c:pt>
                <c:pt idx="1740">
                  <c:v>77.599999999999994</c:v>
                </c:pt>
                <c:pt idx="1741">
                  <c:v>77.58</c:v>
                </c:pt>
                <c:pt idx="1742">
                  <c:v>74.69</c:v>
                </c:pt>
                <c:pt idx="1743">
                  <c:v>80.010000000000005</c:v>
                </c:pt>
                <c:pt idx="1744">
                  <c:v>78.98</c:v>
                </c:pt>
                <c:pt idx="1745">
                  <c:v>76.09</c:v>
                </c:pt>
                <c:pt idx="1746">
                  <c:v>73.209999999999994</c:v>
                </c:pt>
                <c:pt idx="1747">
                  <c:v>71.489999999999995</c:v>
                </c:pt>
                <c:pt idx="1748">
                  <c:v>70.84</c:v>
                </c:pt>
                <c:pt idx="1749">
                  <c:v>74.760000000000005</c:v>
                </c:pt>
                <c:pt idx="1750">
                  <c:v>73.73</c:v>
                </c:pt>
                <c:pt idx="1751">
                  <c:v>74.069999999999993</c:v>
                </c:pt>
                <c:pt idx="1752">
                  <c:v>74.8</c:v>
                </c:pt>
                <c:pt idx="1753">
                  <c:v>75.8</c:v>
                </c:pt>
                <c:pt idx="1754">
                  <c:v>78.010000000000005</c:v>
                </c:pt>
                <c:pt idx="1755">
                  <c:v>75.98</c:v>
                </c:pt>
                <c:pt idx="1756">
                  <c:v>74.150000000000006</c:v>
                </c:pt>
                <c:pt idx="1757">
                  <c:v>73.47</c:v>
                </c:pt>
                <c:pt idx="1758">
                  <c:v>71.989999999999995</c:v>
                </c:pt>
                <c:pt idx="1759">
                  <c:v>74.37</c:v>
                </c:pt>
                <c:pt idx="1760">
                  <c:v>72.23</c:v>
                </c:pt>
                <c:pt idx="1761">
                  <c:v>74.69</c:v>
                </c:pt>
                <c:pt idx="1762">
                  <c:v>74.37</c:v>
                </c:pt>
                <c:pt idx="1763">
                  <c:v>77.09</c:v>
                </c:pt>
                <c:pt idx="1764">
                  <c:v>76.55</c:v>
                </c:pt>
                <c:pt idx="1765">
                  <c:v>76.349999999999994</c:v>
                </c:pt>
                <c:pt idx="1766">
                  <c:v>73.75</c:v>
                </c:pt>
                <c:pt idx="1767">
                  <c:v>73.55</c:v>
                </c:pt>
                <c:pt idx="1768">
                  <c:v>72.62</c:v>
                </c:pt>
                <c:pt idx="1769">
                  <c:v>70.599999999999994</c:v>
                </c:pt>
                <c:pt idx="1770">
                  <c:v>74.239999999999995</c:v>
                </c:pt>
                <c:pt idx="1771">
                  <c:v>72.36</c:v>
                </c:pt>
                <c:pt idx="1772">
                  <c:v>70.14</c:v>
                </c:pt>
                <c:pt idx="1773">
                  <c:v>71.680000000000007</c:v>
                </c:pt>
                <c:pt idx="1774">
                  <c:v>71.44</c:v>
                </c:pt>
                <c:pt idx="1775">
                  <c:v>69.72</c:v>
                </c:pt>
                <c:pt idx="1776">
                  <c:v>66.94</c:v>
                </c:pt>
                <c:pt idx="1777">
                  <c:v>64.040000000000006</c:v>
                </c:pt>
                <c:pt idx="1778">
                  <c:v>70.05</c:v>
                </c:pt>
                <c:pt idx="1779">
                  <c:v>72.69</c:v>
                </c:pt>
                <c:pt idx="1780">
                  <c:v>73.83</c:v>
                </c:pt>
                <c:pt idx="1781">
                  <c:v>72.47</c:v>
                </c:pt>
                <c:pt idx="1782">
                  <c:v>69.63</c:v>
                </c:pt>
                <c:pt idx="1783">
                  <c:v>66.86</c:v>
                </c:pt>
                <c:pt idx="1784">
                  <c:v>63.96</c:v>
                </c:pt>
                <c:pt idx="1785">
                  <c:v>63.33</c:v>
                </c:pt>
                <c:pt idx="1786">
                  <c:v>66.989999999999995</c:v>
                </c:pt>
                <c:pt idx="1787">
                  <c:v>71.39</c:v>
                </c:pt>
                <c:pt idx="1788">
                  <c:v>72.14</c:v>
                </c:pt>
                <c:pt idx="1789">
                  <c:v>71.290000000000006</c:v>
                </c:pt>
                <c:pt idx="1790">
                  <c:v>68.55</c:v>
                </c:pt>
                <c:pt idx="1791">
                  <c:v>65.66</c:v>
                </c:pt>
                <c:pt idx="1792">
                  <c:v>62.77</c:v>
                </c:pt>
                <c:pt idx="1793">
                  <c:v>60.49</c:v>
                </c:pt>
                <c:pt idx="1794">
                  <c:v>57.64</c:v>
                </c:pt>
                <c:pt idx="1795">
                  <c:v>56.44</c:v>
                </c:pt>
                <c:pt idx="1796">
                  <c:v>54.24</c:v>
                </c:pt>
                <c:pt idx="1797">
                  <c:v>57.8</c:v>
                </c:pt>
                <c:pt idx="1798">
                  <c:v>67.28</c:v>
                </c:pt>
                <c:pt idx="1799">
                  <c:v>74.06</c:v>
                </c:pt>
                <c:pt idx="1800">
                  <c:v>72.75</c:v>
                </c:pt>
                <c:pt idx="1801">
                  <c:v>73.64</c:v>
                </c:pt>
                <c:pt idx="1802">
                  <c:v>73.05</c:v>
                </c:pt>
                <c:pt idx="1803">
                  <c:v>73.33</c:v>
                </c:pt>
                <c:pt idx="1804">
                  <c:v>70.569999999999993</c:v>
                </c:pt>
                <c:pt idx="1805">
                  <c:v>68.61</c:v>
                </c:pt>
                <c:pt idx="1806">
                  <c:v>69.81</c:v>
                </c:pt>
                <c:pt idx="1807">
                  <c:v>71.44</c:v>
                </c:pt>
                <c:pt idx="1808">
                  <c:v>73.180000000000007</c:v>
                </c:pt>
                <c:pt idx="1809">
                  <c:v>72.81</c:v>
                </c:pt>
                <c:pt idx="1810">
                  <c:v>69.92</c:v>
                </c:pt>
                <c:pt idx="1811">
                  <c:v>67.02</c:v>
                </c:pt>
                <c:pt idx="1812">
                  <c:v>68.62</c:v>
                </c:pt>
                <c:pt idx="1813">
                  <c:v>72.02</c:v>
                </c:pt>
                <c:pt idx="1814">
                  <c:v>69.13</c:v>
                </c:pt>
                <c:pt idx="1815">
                  <c:v>70.58</c:v>
                </c:pt>
                <c:pt idx="1816">
                  <c:v>72.150000000000006</c:v>
                </c:pt>
                <c:pt idx="1817">
                  <c:v>75.73</c:v>
                </c:pt>
                <c:pt idx="1818">
                  <c:v>73.59</c:v>
                </c:pt>
                <c:pt idx="1819">
                  <c:v>70.7</c:v>
                </c:pt>
                <c:pt idx="1820">
                  <c:v>67.8</c:v>
                </c:pt>
                <c:pt idx="1821">
                  <c:v>64.900000000000006</c:v>
                </c:pt>
                <c:pt idx="1822">
                  <c:v>62.01</c:v>
                </c:pt>
                <c:pt idx="1823">
                  <c:v>59.11</c:v>
                </c:pt>
                <c:pt idx="1824">
                  <c:v>63.86</c:v>
                </c:pt>
                <c:pt idx="1825">
                  <c:v>74.36</c:v>
                </c:pt>
                <c:pt idx="1826">
                  <c:v>75.900000000000006</c:v>
                </c:pt>
                <c:pt idx="1827">
                  <c:v>73</c:v>
                </c:pt>
                <c:pt idx="1828">
                  <c:v>70.349999999999994</c:v>
                </c:pt>
                <c:pt idx="1829">
                  <c:v>71.84</c:v>
                </c:pt>
                <c:pt idx="1830">
                  <c:v>74.67</c:v>
                </c:pt>
                <c:pt idx="1831">
                  <c:v>74.760000000000005</c:v>
                </c:pt>
                <c:pt idx="1832">
                  <c:v>71.87</c:v>
                </c:pt>
                <c:pt idx="1833">
                  <c:v>68.97</c:v>
                </c:pt>
                <c:pt idx="1834">
                  <c:v>66.08</c:v>
                </c:pt>
                <c:pt idx="1835">
                  <c:v>72.260000000000005</c:v>
                </c:pt>
                <c:pt idx="1836">
                  <c:v>75.62</c:v>
                </c:pt>
                <c:pt idx="1837">
                  <c:v>72.73</c:v>
                </c:pt>
                <c:pt idx="1838">
                  <c:v>69.83</c:v>
                </c:pt>
                <c:pt idx="1839">
                  <c:v>66.94</c:v>
                </c:pt>
                <c:pt idx="1840">
                  <c:v>64.040000000000006</c:v>
                </c:pt>
                <c:pt idx="1841">
                  <c:v>70.45</c:v>
                </c:pt>
                <c:pt idx="1842">
                  <c:v>75.989999999999995</c:v>
                </c:pt>
                <c:pt idx="1843">
                  <c:v>73.099999999999994</c:v>
                </c:pt>
                <c:pt idx="1844">
                  <c:v>70.31</c:v>
                </c:pt>
                <c:pt idx="1845">
                  <c:v>68.16</c:v>
                </c:pt>
                <c:pt idx="1846">
                  <c:v>65.260000000000005</c:v>
                </c:pt>
                <c:pt idx="1847">
                  <c:v>62.37</c:v>
                </c:pt>
                <c:pt idx="1848">
                  <c:v>60.2</c:v>
                </c:pt>
                <c:pt idx="1849">
                  <c:v>70.12</c:v>
                </c:pt>
                <c:pt idx="1850">
                  <c:v>68.73</c:v>
                </c:pt>
                <c:pt idx="1851">
                  <c:v>65.83</c:v>
                </c:pt>
                <c:pt idx="1852">
                  <c:v>63.14</c:v>
                </c:pt>
                <c:pt idx="1853">
                  <c:v>63.12</c:v>
                </c:pt>
                <c:pt idx="1854">
                  <c:v>71.400000000000006</c:v>
                </c:pt>
                <c:pt idx="1855">
                  <c:v>70.56</c:v>
                </c:pt>
                <c:pt idx="1856">
                  <c:v>68.42</c:v>
                </c:pt>
                <c:pt idx="1857">
                  <c:v>66.89</c:v>
                </c:pt>
                <c:pt idx="1858">
                  <c:v>72.349999999999994</c:v>
                </c:pt>
                <c:pt idx="1859">
                  <c:v>69.48</c:v>
                </c:pt>
                <c:pt idx="1860">
                  <c:v>66.59</c:v>
                </c:pt>
                <c:pt idx="1861">
                  <c:v>63.97</c:v>
                </c:pt>
                <c:pt idx="1862">
                  <c:v>70.459999999999994</c:v>
                </c:pt>
                <c:pt idx="1863">
                  <c:v>69.41</c:v>
                </c:pt>
                <c:pt idx="1864">
                  <c:v>66.52</c:v>
                </c:pt>
                <c:pt idx="1865">
                  <c:v>67.510000000000005</c:v>
                </c:pt>
                <c:pt idx="1866">
                  <c:v>68.010000000000005</c:v>
                </c:pt>
                <c:pt idx="1867">
                  <c:v>72.540000000000006</c:v>
                </c:pt>
                <c:pt idx="1868">
                  <c:v>70.61</c:v>
                </c:pt>
                <c:pt idx="1869">
                  <c:v>67.72</c:v>
                </c:pt>
                <c:pt idx="1870">
                  <c:v>72.900000000000006</c:v>
                </c:pt>
                <c:pt idx="1871">
                  <c:v>71.260000000000005</c:v>
                </c:pt>
                <c:pt idx="1872">
                  <c:v>68.36</c:v>
                </c:pt>
                <c:pt idx="1873">
                  <c:v>65.47</c:v>
                </c:pt>
                <c:pt idx="1874">
                  <c:v>62.57</c:v>
                </c:pt>
                <c:pt idx="1875">
                  <c:v>60.49</c:v>
                </c:pt>
                <c:pt idx="1876">
                  <c:v>68.77</c:v>
                </c:pt>
                <c:pt idx="1877">
                  <c:v>67.14</c:v>
                </c:pt>
                <c:pt idx="1878">
                  <c:v>69.06</c:v>
                </c:pt>
                <c:pt idx="1879">
                  <c:v>68.11</c:v>
                </c:pt>
                <c:pt idx="1880">
                  <c:v>72.64</c:v>
                </c:pt>
                <c:pt idx="1881">
                  <c:v>75.959999999999994</c:v>
                </c:pt>
                <c:pt idx="1882">
                  <c:v>73.06</c:v>
                </c:pt>
                <c:pt idx="1883">
                  <c:v>70.17</c:v>
                </c:pt>
                <c:pt idx="1884">
                  <c:v>69.33</c:v>
                </c:pt>
                <c:pt idx="1885">
                  <c:v>67.19</c:v>
                </c:pt>
                <c:pt idx="1886">
                  <c:v>65.08</c:v>
                </c:pt>
                <c:pt idx="1887">
                  <c:v>69.25</c:v>
                </c:pt>
                <c:pt idx="1888">
                  <c:v>75.95</c:v>
                </c:pt>
                <c:pt idx="1889">
                  <c:v>73.06</c:v>
                </c:pt>
                <c:pt idx="1890">
                  <c:v>70.16</c:v>
                </c:pt>
                <c:pt idx="1891">
                  <c:v>67.260000000000005</c:v>
                </c:pt>
                <c:pt idx="1892">
                  <c:v>64.37</c:v>
                </c:pt>
                <c:pt idx="1893">
                  <c:v>61.47</c:v>
                </c:pt>
                <c:pt idx="1894">
                  <c:v>58.58</c:v>
                </c:pt>
                <c:pt idx="1895">
                  <c:v>59.78</c:v>
                </c:pt>
                <c:pt idx="1896">
                  <c:v>57.06</c:v>
                </c:pt>
                <c:pt idx="1897">
                  <c:v>54.17</c:v>
                </c:pt>
                <c:pt idx="1898">
                  <c:v>52.76</c:v>
                </c:pt>
                <c:pt idx="1899">
                  <c:v>58.94</c:v>
                </c:pt>
                <c:pt idx="1900">
                  <c:v>67.11</c:v>
                </c:pt>
                <c:pt idx="1901">
                  <c:v>70.48</c:v>
                </c:pt>
                <c:pt idx="1902">
                  <c:v>67.58</c:v>
                </c:pt>
                <c:pt idx="1903">
                  <c:v>64.69</c:v>
                </c:pt>
                <c:pt idx="1904">
                  <c:v>62.74</c:v>
                </c:pt>
                <c:pt idx="1905">
                  <c:v>72.22</c:v>
                </c:pt>
                <c:pt idx="1906">
                  <c:v>71.010000000000005</c:v>
                </c:pt>
                <c:pt idx="1907">
                  <c:v>71.45</c:v>
                </c:pt>
                <c:pt idx="1908">
                  <c:v>71.239999999999995</c:v>
                </c:pt>
                <c:pt idx="1909">
                  <c:v>71.86</c:v>
                </c:pt>
                <c:pt idx="1910">
                  <c:v>69.45</c:v>
                </c:pt>
                <c:pt idx="1911">
                  <c:v>71.75</c:v>
                </c:pt>
                <c:pt idx="1912">
                  <c:v>75.45</c:v>
                </c:pt>
                <c:pt idx="1913">
                  <c:v>73.8</c:v>
                </c:pt>
                <c:pt idx="1914">
                  <c:v>71.709999999999994</c:v>
                </c:pt>
                <c:pt idx="1915">
                  <c:v>70.31</c:v>
                </c:pt>
                <c:pt idx="1916">
                  <c:v>67.69</c:v>
                </c:pt>
                <c:pt idx="1917">
                  <c:v>65.239999999999995</c:v>
                </c:pt>
                <c:pt idx="1918">
                  <c:v>73.81</c:v>
                </c:pt>
                <c:pt idx="1919">
                  <c:v>79.83</c:v>
                </c:pt>
                <c:pt idx="1920">
                  <c:v>76.94</c:v>
                </c:pt>
                <c:pt idx="1921">
                  <c:v>74.040000000000006</c:v>
                </c:pt>
                <c:pt idx="1922">
                  <c:v>75.12</c:v>
                </c:pt>
                <c:pt idx="1923">
                  <c:v>75.2</c:v>
                </c:pt>
                <c:pt idx="1924">
                  <c:v>74.430000000000007</c:v>
                </c:pt>
                <c:pt idx="1925">
                  <c:v>71.53</c:v>
                </c:pt>
                <c:pt idx="1926">
                  <c:v>70.92</c:v>
                </c:pt>
                <c:pt idx="1927">
                  <c:v>69.94</c:v>
                </c:pt>
                <c:pt idx="1928">
                  <c:v>67.040000000000006</c:v>
                </c:pt>
                <c:pt idx="1929">
                  <c:v>69.06</c:v>
                </c:pt>
                <c:pt idx="1930">
                  <c:v>72.19</c:v>
                </c:pt>
                <c:pt idx="1931">
                  <c:v>72.099999999999994</c:v>
                </c:pt>
                <c:pt idx="1932">
                  <c:v>69.739999999999995</c:v>
                </c:pt>
                <c:pt idx="1933">
                  <c:v>69.430000000000007</c:v>
                </c:pt>
                <c:pt idx="1934">
                  <c:v>69.34</c:v>
                </c:pt>
                <c:pt idx="1935">
                  <c:v>77.56</c:v>
                </c:pt>
                <c:pt idx="1936">
                  <c:v>74.900000000000006</c:v>
                </c:pt>
                <c:pt idx="1937">
                  <c:v>72.010000000000005</c:v>
                </c:pt>
                <c:pt idx="1938">
                  <c:v>69.11</c:v>
                </c:pt>
                <c:pt idx="1939">
                  <c:v>66.22</c:v>
                </c:pt>
                <c:pt idx="1940">
                  <c:v>63.32</c:v>
                </c:pt>
                <c:pt idx="1941">
                  <c:v>60.53</c:v>
                </c:pt>
                <c:pt idx="1942">
                  <c:v>61.08</c:v>
                </c:pt>
                <c:pt idx="1943">
                  <c:v>69.48</c:v>
                </c:pt>
                <c:pt idx="1944">
                  <c:v>70.680000000000007</c:v>
                </c:pt>
                <c:pt idx="1945">
                  <c:v>71.34</c:v>
                </c:pt>
                <c:pt idx="1946">
                  <c:v>72.650000000000006</c:v>
                </c:pt>
                <c:pt idx="1947">
                  <c:v>77.260000000000005</c:v>
                </c:pt>
                <c:pt idx="1948">
                  <c:v>74.37</c:v>
                </c:pt>
                <c:pt idx="1949">
                  <c:v>72.36</c:v>
                </c:pt>
                <c:pt idx="1950">
                  <c:v>72.010000000000005</c:v>
                </c:pt>
                <c:pt idx="1951">
                  <c:v>77.28</c:v>
                </c:pt>
                <c:pt idx="1952">
                  <c:v>76.67</c:v>
                </c:pt>
                <c:pt idx="1953">
                  <c:v>82.02</c:v>
                </c:pt>
                <c:pt idx="1954">
                  <c:v>82.82</c:v>
                </c:pt>
                <c:pt idx="1955">
                  <c:v>79.92</c:v>
                </c:pt>
                <c:pt idx="1956">
                  <c:v>77.02</c:v>
                </c:pt>
                <c:pt idx="1957">
                  <c:v>74.13</c:v>
                </c:pt>
                <c:pt idx="1958">
                  <c:v>72.03</c:v>
                </c:pt>
                <c:pt idx="1959">
                  <c:v>74.08</c:v>
                </c:pt>
                <c:pt idx="1960">
                  <c:v>71.78</c:v>
                </c:pt>
                <c:pt idx="1961">
                  <c:v>76.27</c:v>
                </c:pt>
                <c:pt idx="1962">
                  <c:v>78.319999999999993</c:v>
                </c:pt>
                <c:pt idx="1963">
                  <c:v>75.63</c:v>
                </c:pt>
                <c:pt idx="1964">
                  <c:v>74.44</c:v>
                </c:pt>
                <c:pt idx="1965">
                  <c:v>76.11</c:v>
                </c:pt>
                <c:pt idx="1966">
                  <c:v>76.78</c:v>
                </c:pt>
                <c:pt idx="1967">
                  <c:v>73.88</c:v>
                </c:pt>
                <c:pt idx="1968">
                  <c:v>71.41</c:v>
                </c:pt>
                <c:pt idx="1969">
                  <c:v>71.28</c:v>
                </c:pt>
                <c:pt idx="1970">
                  <c:v>69.39</c:v>
                </c:pt>
                <c:pt idx="1971">
                  <c:v>66.489999999999995</c:v>
                </c:pt>
                <c:pt idx="1972">
                  <c:v>63.98</c:v>
                </c:pt>
                <c:pt idx="1973">
                  <c:v>63.18</c:v>
                </c:pt>
                <c:pt idx="1974">
                  <c:v>71.89</c:v>
                </c:pt>
                <c:pt idx="1975">
                  <c:v>74.89</c:v>
                </c:pt>
                <c:pt idx="1976">
                  <c:v>74.39</c:v>
                </c:pt>
                <c:pt idx="1977">
                  <c:v>71.5</c:v>
                </c:pt>
                <c:pt idx="1978">
                  <c:v>69.16</c:v>
                </c:pt>
                <c:pt idx="1979">
                  <c:v>70.05</c:v>
                </c:pt>
                <c:pt idx="1980">
                  <c:v>69.930000000000007</c:v>
                </c:pt>
                <c:pt idx="1981">
                  <c:v>67.040000000000006</c:v>
                </c:pt>
                <c:pt idx="1982">
                  <c:v>64.66</c:v>
                </c:pt>
                <c:pt idx="1983">
                  <c:v>70.86</c:v>
                </c:pt>
                <c:pt idx="1984">
                  <c:v>72.22</c:v>
                </c:pt>
                <c:pt idx="1985">
                  <c:v>72.209999999999994</c:v>
                </c:pt>
                <c:pt idx="1986">
                  <c:v>75.13</c:v>
                </c:pt>
                <c:pt idx="1987">
                  <c:v>73.23</c:v>
                </c:pt>
                <c:pt idx="1988">
                  <c:v>71.22</c:v>
                </c:pt>
                <c:pt idx="1989">
                  <c:v>70.099999999999994</c:v>
                </c:pt>
                <c:pt idx="1990">
                  <c:v>67.66</c:v>
                </c:pt>
                <c:pt idx="1991">
                  <c:v>65.930000000000007</c:v>
                </c:pt>
                <c:pt idx="1992">
                  <c:v>69.22</c:v>
                </c:pt>
                <c:pt idx="1993">
                  <c:v>67.78</c:v>
                </c:pt>
                <c:pt idx="1994">
                  <c:v>68.73</c:v>
                </c:pt>
                <c:pt idx="1995">
                  <c:v>74.16</c:v>
                </c:pt>
                <c:pt idx="1996">
                  <c:v>72.150000000000006</c:v>
                </c:pt>
                <c:pt idx="1997">
                  <c:v>73.150000000000006</c:v>
                </c:pt>
                <c:pt idx="1998">
                  <c:v>71.8</c:v>
                </c:pt>
                <c:pt idx="1999">
                  <c:v>72.650000000000006</c:v>
                </c:pt>
                <c:pt idx="2000">
                  <c:v>72.930000000000007</c:v>
                </c:pt>
                <c:pt idx="2001">
                  <c:v>74.91</c:v>
                </c:pt>
                <c:pt idx="2002">
                  <c:v>73.31</c:v>
                </c:pt>
                <c:pt idx="2003">
                  <c:v>70.42</c:v>
                </c:pt>
                <c:pt idx="2004">
                  <c:v>71.790000000000006</c:v>
                </c:pt>
                <c:pt idx="2005">
                  <c:v>72.31</c:v>
                </c:pt>
                <c:pt idx="2006">
                  <c:v>73.41</c:v>
                </c:pt>
                <c:pt idx="2007">
                  <c:v>71.62</c:v>
                </c:pt>
                <c:pt idx="2008">
                  <c:v>72.89</c:v>
                </c:pt>
                <c:pt idx="2009">
                  <c:v>70.47</c:v>
                </c:pt>
                <c:pt idx="2010">
                  <c:v>67.569999999999993</c:v>
                </c:pt>
                <c:pt idx="2011">
                  <c:v>65.540000000000006</c:v>
                </c:pt>
                <c:pt idx="2012">
                  <c:v>70.709999999999994</c:v>
                </c:pt>
                <c:pt idx="2013">
                  <c:v>69.349999999999994</c:v>
                </c:pt>
                <c:pt idx="2014">
                  <c:v>70.56</c:v>
                </c:pt>
                <c:pt idx="2015">
                  <c:v>75.66</c:v>
                </c:pt>
                <c:pt idx="2016">
                  <c:v>72.760000000000005</c:v>
                </c:pt>
                <c:pt idx="2017">
                  <c:v>69.87</c:v>
                </c:pt>
                <c:pt idx="2018">
                  <c:v>66.97</c:v>
                </c:pt>
                <c:pt idx="2019">
                  <c:v>65.62</c:v>
                </c:pt>
                <c:pt idx="2020">
                  <c:v>66.62</c:v>
                </c:pt>
                <c:pt idx="2021">
                  <c:v>63.88</c:v>
                </c:pt>
                <c:pt idx="2022">
                  <c:v>71.98</c:v>
                </c:pt>
                <c:pt idx="2023">
                  <c:v>76.63</c:v>
                </c:pt>
                <c:pt idx="2024">
                  <c:v>73.8</c:v>
                </c:pt>
                <c:pt idx="2025">
                  <c:v>70.91</c:v>
                </c:pt>
                <c:pt idx="2026">
                  <c:v>68.92</c:v>
                </c:pt>
                <c:pt idx="2027">
                  <c:v>68.459999999999994</c:v>
                </c:pt>
                <c:pt idx="2028">
                  <c:v>69.150000000000006</c:v>
                </c:pt>
                <c:pt idx="2029">
                  <c:v>69.59</c:v>
                </c:pt>
                <c:pt idx="2030">
                  <c:v>68.81</c:v>
                </c:pt>
                <c:pt idx="2031">
                  <c:v>68.52</c:v>
                </c:pt>
                <c:pt idx="2032">
                  <c:v>70.510000000000005</c:v>
                </c:pt>
                <c:pt idx="2033">
                  <c:v>70.48</c:v>
                </c:pt>
                <c:pt idx="2034">
                  <c:v>71.34</c:v>
                </c:pt>
                <c:pt idx="2035">
                  <c:v>78.760000000000005</c:v>
                </c:pt>
                <c:pt idx="2036">
                  <c:v>76.36</c:v>
                </c:pt>
                <c:pt idx="2037">
                  <c:v>80.47</c:v>
                </c:pt>
                <c:pt idx="2038">
                  <c:v>77.819999999999993</c:v>
                </c:pt>
                <c:pt idx="2039">
                  <c:v>74.930000000000007</c:v>
                </c:pt>
                <c:pt idx="2040">
                  <c:v>72.03</c:v>
                </c:pt>
                <c:pt idx="2041">
                  <c:v>71.7</c:v>
                </c:pt>
                <c:pt idx="2042">
                  <c:v>72.260000000000005</c:v>
                </c:pt>
                <c:pt idx="2043">
                  <c:v>69.650000000000006</c:v>
                </c:pt>
                <c:pt idx="2044">
                  <c:v>66.760000000000005</c:v>
                </c:pt>
                <c:pt idx="2045">
                  <c:v>64.040000000000006</c:v>
                </c:pt>
                <c:pt idx="2046">
                  <c:v>70.540000000000006</c:v>
                </c:pt>
                <c:pt idx="2047">
                  <c:v>70.63</c:v>
                </c:pt>
                <c:pt idx="2048">
                  <c:v>68.599999999999994</c:v>
                </c:pt>
                <c:pt idx="2049">
                  <c:v>67.39</c:v>
                </c:pt>
                <c:pt idx="2050">
                  <c:v>74.599999999999994</c:v>
                </c:pt>
                <c:pt idx="2051">
                  <c:v>71.709999999999994</c:v>
                </c:pt>
                <c:pt idx="2052">
                  <c:v>73.86</c:v>
                </c:pt>
                <c:pt idx="2053">
                  <c:v>72.819999999999993</c:v>
                </c:pt>
                <c:pt idx="2054">
                  <c:v>69.94</c:v>
                </c:pt>
                <c:pt idx="2055">
                  <c:v>67.040000000000006</c:v>
                </c:pt>
                <c:pt idx="2056">
                  <c:v>65.7</c:v>
                </c:pt>
                <c:pt idx="2057">
                  <c:v>72.97</c:v>
                </c:pt>
                <c:pt idx="2058">
                  <c:v>70.87</c:v>
                </c:pt>
                <c:pt idx="2059">
                  <c:v>68.52</c:v>
                </c:pt>
                <c:pt idx="2060">
                  <c:v>67.069999999999993</c:v>
                </c:pt>
                <c:pt idx="2061">
                  <c:v>72.819999999999993</c:v>
                </c:pt>
                <c:pt idx="2062">
                  <c:v>75.5</c:v>
                </c:pt>
                <c:pt idx="2063">
                  <c:v>74.88</c:v>
                </c:pt>
                <c:pt idx="2064">
                  <c:v>72.08</c:v>
                </c:pt>
                <c:pt idx="2065">
                  <c:v>69.36</c:v>
                </c:pt>
                <c:pt idx="2066">
                  <c:v>66.47</c:v>
                </c:pt>
                <c:pt idx="2067">
                  <c:v>63.57</c:v>
                </c:pt>
                <c:pt idx="2068">
                  <c:v>66.91</c:v>
                </c:pt>
                <c:pt idx="2069">
                  <c:v>73.819999999999993</c:v>
                </c:pt>
                <c:pt idx="2070">
                  <c:v>78.97</c:v>
                </c:pt>
                <c:pt idx="2071">
                  <c:v>76.81</c:v>
                </c:pt>
                <c:pt idx="2072">
                  <c:v>75.44</c:v>
                </c:pt>
                <c:pt idx="2073">
                  <c:v>76.150000000000006</c:v>
                </c:pt>
                <c:pt idx="2074">
                  <c:v>76.16</c:v>
                </c:pt>
                <c:pt idx="2075">
                  <c:v>75.69</c:v>
                </c:pt>
                <c:pt idx="2076">
                  <c:v>72.790000000000006</c:v>
                </c:pt>
                <c:pt idx="2077">
                  <c:v>69.92</c:v>
                </c:pt>
                <c:pt idx="2078">
                  <c:v>67.84</c:v>
                </c:pt>
                <c:pt idx="2079">
                  <c:v>73.31</c:v>
                </c:pt>
                <c:pt idx="2080">
                  <c:v>73.540000000000006</c:v>
                </c:pt>
                <c:pt idx="2081">
                  <c:v>73.400000000000006</c:v>
                </c:pt>
                <c:pt idx="2082">
                  <c:v>72.790000000000006</c:v>
                </c:pt>
                <c:pt idx="2083">
                  <c:v>74.599999999999994</c:v>
                </c:pt>
                <c:pt idx="2084">
                  <c:v>73.61</c:v>
                </c:pt>
                <c:pt idx="2085">
                  <c:v>70.739999999999995</c:v>
                </c:pt>
                <c:pt idx="2086">
                  <c:v>73.83</c:v>
                </c:pt>
                <c:pt idx="2087">
                  <c:v>74.3</c:v>
                </c:pt>
                <c:pt idx="2088">
                  <c:v>72.540000000000006</c:v>
                </c:pt>
                <c:pt idx="2089">
                  <c:v>74.98</c:v>
                </c:pt>
                <c:pt idx="2090">
                  <c:v>72.08</c:v>
                </c:pt>
                <c:pt idx="2091">
                  <c:v>70.77</c:v>
                </c:pt>
                <c:pt idx="2092">
                  <c:v>70.569999999999993</c:v>
                </c:pt>
                <c:pt idx="2093">
                  <c:v>68.290000000000006</c:v>
                </c:pt>
                <c:pt idx="2094">
                  <c:v>69.38</c:v>
                </c:pt>
                <c:pt idx="2095">
                  <c:v>70.599999999999994</c:v>
                </c:pt>
                <c:pt idx="2096">
                  <c:v>67.709999999999994</c:v>
                </c:pt>
                <c:pt idx="2097">
                  <c:v>64.81</c:v>
                </c:pt>
                <c:pt idx="2098">
                  <c:v>61.92</c:v>
                </c:pt>
                <c:pt idx="2099">
                  <c:v>66.680000000000007</c:v>
                </c:pt>
                <c:pt idx="2100">
                  <c:v>65.86</c:v>
                </c:pt>
                <c:pt idx="2101">
                  <c:v>70.739999999999995</c:v>
                </c:pt>
                <c:pt idx="2102">
                  <c:v>68.3</c:v>
                </c:pt>
                <c:pt idx="2103">
                  <c:v>65.41</c:v>
                </c:pt>
                <c:pt idx="2104">
                  <c:v>63.03</c:v>
                </c:pt>
                <c:pt idx="2105">
                  <c:v>71.06</c:v>
                </c:pt>
                <c:pt idx="2106">
                  <c:v>77.59</c:v>
                </c:pt>
                <c:pt idx="2107">
                  <c:v>81.91</c:v>
                </c:pt>
                <c:pt idx="2108">
                  <c:v>79.599999999999994</c:v>
                </c:pt>
                <c:pt idx="2109">
                  <c:v>77.709999999999994</c:v>
                </c:pt>
                <c:pt idx="2110">
                  <c:v>80.989999999999995</c:v>
                </c:pt>
                <c:pt idx="2111">
                  <c:v>79.739999999999995</c:v>
                </c:pt>
                <c:pt idx="2112">
                  <c:v>76.849999999999994</c:v>
                </c:pt>
                <c:pt idx="2113">
                  <c:v>73.97</c:v>
                </c:pt>
                <c:pt idx="2114">
                  <c:v>74.569999999999993</c:v>
                </c:pt>
                <c:pt idx="2115">
                  <c:v>71.86</c:v>
                </c:pt>
                <c:pt idx="2116">
                  <c:v>75.3</c:v>
                </c:pt>
                <c:pt idx="2117">
                  <c:v>76.8</c:v>
                </c:pt>
                <c:pt idx="2118">
                  <c:v>73.91</c:v>
                </c:pt>
                <c:pt idx="2119">
                  <c:v>71.010000000000005</c:v>
                </c:pt>
                <c:pt idx="2120">
                  <c:v>68.11</c:v>
                </c:pt>
                <c:pt idx="2121">
                  <c:v>70.92</c:v>
                </c:pt>
                <c:pt idx="2122">
                  <c:v>68.56</c:v>
                </c:pt>
                <c:pt idx="2123">
                  <c:v>66.12</c:v>
                </c:pt>
                <c:pt idx="2124">
                  <c:v>63.23</c:v>
                </c:pt>
                <c:pt idx="2125">
                  <c:v>65.739999999999995</c:v>
                </c:pt>
                <c:pt idx="2126">
                  <c:v>71.180000000000007</c:v>
                </c:pt>
                <c:pt idx="2127">
                  <c:v>72.11</c:v>
                </c:pt>
                <c:pt idx="2128">
                  <c:v>76.48</c:v>
                </c:pt>
                <c:pt idx="2129">
                  <c:v>73.59</c:v>
                </c:pt>
                <c:pt idx="2130">
                  <c:v>72.989999999999995</c:v>
                </c:pt>
                <c:pt idx="2131">
                  <c:v>83.53</c:v>
                </c:pt>
                <c:pt idx="2132">
                  <c:v>81.400000000000006</c:v>
                </c:pt>
                <c:pt idx="2133">
                  <c:v>78.510000000000005</c:v>
                </c:pt>
                <c:pt idx="2134">
                  <c:v>75.61</c:v>
                </c:pt>
                <c:pt idx="2135">
                  <c:v>81.67</c:v>
                </c:pt>
                <c:pt idx="2136">
                  <c:v>81.61</c:v>
                </c:pt>
                <c:pt idx="2137">
                  <c:v>81.459999999999994</c:v>
                </c:pt>
                <c:pt idx="2138">
                  <c:v>83.49</c:v>
                </c:pt>
                <c:pt idx="2139">
                  <c:v>80.59</c:v>
                </c:pt>
                <c:pt idx="2140">
                  <c:v>77.7</c:v>
                </c:pt>
                <c:pt idx="2141">
                  <c:v>79.650000000000006</c:v>
                </c:pt>
                <c:pt idx="2142">
                  <c:v>78.349999999999994</c:v>
                </c:pt>
                <c:pt idx="2143">
                  <c:v>75.55</c:v>
                </c:pt>
                <c:pt idx="2144">
                  <c:v>72.81</c:v>
                </c:pt>
                <c:pt idx="2145">
                  <c:v>76.08</c:v>
                </c:pt>
                <c:pt idx="2146">
                  <c:v>81.8</c:v>
                </c:pt>
                <c:pt idx="2147">
                  <c:v>83.63</c:v>
                </c:pt>
                <c:pt idx="2148">
                  <c:v>81.62</c:v>
                </c:pt>
                <c:pt idx="2149">
                  <c:v>85.34</c:v>
                </c:pt>
                <c:pt idx="2150">
                  <c:v>86.87</c:v>
                </c:pt>
                <c:pt idx="2151">
                  <c:v>87.43</c:v>
                </c:pt>
                <c:pt idx="2152">
                  <c:v>87.19</c:v>
                </c:pt>
                <c:pt idx="2153">
                  <c:v>84.33</c:v>
                </c:pt>
                <c:pt idx="2154">
                  <c:v>81.430000000000007</c:v>
                </c:pt>
                <c:pt idx="2155">
                  <c:v>78.540000000000006</c:v>
                </c:pt>
                <c:pt idx="2156">
                  <c:v>77.260000000000005</c:v>
                </c:pt>
                <c:pt idx="2157">
                  <c:v>74.67</c:v>
                </c:pt>
                <c:pt idx="2158">
                  <c:v>72.23</c:v>
                </c:pt>
                <c:pt idx="2159">
                  <c:v>71.400000000000006</c:v>
                </c:pt>
                <c:pt idx="2160">
                  <c:v>72.849999999999994</c:v>
                </c:pt>
                <c:pt idx="2161">
                  <c:v>79.290000000000006</c:v>
                </c:pt>
                <c:pt idx="2162">
                  <c:v>78.91</c:v>
                </c:pt>
                <c:pt idx="2163">
                  <c:v>76.02</c:v>
                </c:pt>
                <c:pt idx="2164">
                  <c:v>80.88</c:v>
                </c:pt>
                <c:pt idx="2165">
                  <c:v>81.38</c:v>
                </c:pt>
                <c:pt idx="2166">
                  <c:v>78.48</c:v>
                </c:pt>
                <c:pt idx="2167">
                  <c:v>76.430000000000007</c:v>
                </c:pt>
                <c:pt idx="2168">
                  <c:v>79</c:v>
                </c:pt>
                <c:pt idx="2169">
                  <c:v>76.86</c:v>
                </c:pt>
                <c:pt idx="2170">
                  <c:v>78.959999999999994</c:v>
                </c:pt>
                <c:pt idx="2171">
                  <c:v>79.28</c:v>
                </c:pt>
                <c:pt idx="2172">
                  <c:v>77.400000000000006</c:v>
                </c:pt>
                <c:pt idx="2173">
                  <c:v>76.150000000000006</c:v>
                </c:pt>
                <c:pt idx="2174">
                  <c:v>81.99</c:v>
                </c:pt>
                <c:pt idx="2175">
                  <c:v>80.75</c:v>
                </c:pt>
                <c:pt idx="2176">
                  <c:v>78.05</c:v>
                </c:pt>
                <c:pt idx="2177">
                  <c:v>78.95</c:v>
                </c:pt>
                <c:pt idx="2178">
                  <c:v>84.17</c:v>
                </c:pt>
                <c:pt idx="2179">
                  <c:v>81.27</c:v>
                </c:pt>
                <c:pt idx="2180">
                  <c:v>78.38</c:v>
                </c:pt>
                <c:pt idx="2181">
                  <c:v>79.41</c:v>
                </c:pt>
                <c:pt idx="2182">
                  <c:v>78.95</c:v>
                </c:pt>
                <c:pt idx="2183">
                  <c:v>76.06</c:v>
                </c:pt>
                <c:pt idx="2184">
                  <c:v>77.040000000000006</c:v>
                </c:pt>
                <c:pt idx="2185">
                  <c:v>76.36</c:v>
                </c:pt>
                <c:pt idx="2186">
                  <c:v>75.73</c:v>
                </c:pt>
                <c:pt idx="2187">
                  <c:v>78.44</c:v>
                </c:pt>
                <c:pt idx="2188">
                  <c:v>84.53</c:v>
                </c:pt>
                <c:pt idx="2189">
                  <c:v>83.89</c:v>
                </c:pt>
                <c:pt idx="2190">
                  <c:v>81</c:v>
                </c:pt>
                <c:pt idx="2191">
                  <c:v>78.64</c:v>
                </c:pt>
                <c:pt idx="2192">
                  <c:v>81.069999999999993</c:v>
                </c:pt>
                <c:pt idx="2193">
                  <c:v>78.180000000000007</c:v>
                </c:pt>
                <c:pt idx="2194">
                  <c:v>75.45</c:v>
                </c:pt>
                <c:pt idx="2195">
                  <c:v>73.66</c:v>
                </c:pt>
                <c:pt idx="2196">
                  <c:v>70.77</c:v>
                </c:pt>
                <c:pt idx="2197">
                  <c:v>67.87</c:v>
                </c:pt>
                <c:pt idx="2198">
                  <c:v>64.97</c:v>
                </c:pt>
                <c:pt idx="2199">
                  <c:v>62.08</c:v>
                </c:pt>
                <c:pt idx="2200">
                  <c:v>59.23</c:v>
                </c:pt>
                <c:pt idx="2201">
                  <c:v>68.010000000000005</c:v>
                </c:pt>
                <c:pt idx="2202">
                  <c:v>66.540000000000006</c:v>
                </c:pt>
                <c:pt idx="2203">
                  <c:v>63.64</c:v>
                </c:pt>
                <c:pt idx="2204">
                  <c:v>60.75</c:v>
                </c:pt>
                <c:pt idx="2205">
                  <c:v>70.8</c:v>
                </c:pt>
                <c:pt idx="2206">
                  <c:v>88.22</c:v>
                </c:pt>
                <c:pt idx="2207">
                  <c:v>85.44</c:v>
                </c:pt>
                <c:pt idx="2208">
                  <c:v>82.98</c:v>
                </c:pt>
                <c:pt idx="2209">
                  <c:v>81.16</c:v>
                </c:pt>
                <c:pt idx="2210">
                  <c:v>78.260000000000005</c:v>
                </c:pt>
                <c:pt idx="2211">
                  <c:v>75.37</c:v>
                </c:pt>
                <c:pt idx="2212">
                  <c:v>72.47</c:v>
                </c:pt>
                <c:pt idx="2213">
                  <c:v>69.59</c:v>
                </c:pt>
                <c:pt idx="2214">
                  <c:v>79.760000000000005</c:v>
                </c:pt>
                <c:pt idx="2215">
                  <c:v>77.22</c:v>
                </c:pt>
                <c:pt idx="2216">
                  <c:v>74.319999999999993</c:v>
                </c:pt>
                <c:pt idx="2217">
                  <c:v>71.430000000000007</c:v>
                </c:pt>
                <c:pt idx="2218">
                  <c:v>79.7</c:v>
                </c:pt>
                <c:pt idx="2219">
                  <c:v>78.67</c:v>
                </c:pt>
                <c:pt idx="2220">
                  <c:v>75.77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3012608"/>
        <c:axId val="163014144"/>
      </c:lineChart>
      <c:catAx>
        <c:axId val="163012608"/>
        <c:scaling>
          <c:orientation val="minMax"/>
        </c:scaling>
        <c:delete val="0"/>
        <c:axPos val="b"/>
        <c:numFmt formatCode="h:mm:ss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cs-CZ"/>
          </a:p>
        </c:txPr>
        <c:crossAx val="163014144"/>
        <c:crosses val="autoZero"/>
        <c:auto val="1"/>
        <c:lblAlgn val="ctr"/>
        <c:lblOffset val="100"/>
        <c:noMultiLvlLbl val="0"/>
      </c:catAx>
      <c:valAx>
        <c:axId val="16301414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cs-CZ"/>
          </a:p>
        </c:txPr>
        <c:crossAx val="163012608"/>
        <c:crosses val="autoZero"/>
        <c:crossBetween val="between"/>
        <c:majorUnit val="5"/>
      </c:valAx>
    </c:plotArea>
    <c:legend>
      <c:legendPos val="r"/>
      <c:layout>
        <c:manualLayout>
          <c:xMode val="edge"/>
          <c:yMode val="edge"/>
          <c:x val="5.3699441415976899E-2"/>
          <c:y val="8.6432360232809924E-2"/>
          <c:w val="0.9263688673531193"/>
          <c:h val="9.0524748236257696E-2"/>
        </c:manualLayout>
      </c:layout>
      <c:overlay val="0"/>
      <c:txPr>
        <a:bodyPr rot="0" vert="horz"/>
        <a:lstStyle/>
        <a:p>
          <a:pPr>
            <a:defRPr sz="1400">
              <a:latin typeface="Arial" panose="020B0604020202020204" pitchFamily="34" charset="0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</c:chart>
  <c:spPr>
    <a:gradFill rotWithShape="1">
      <a:gsLst>
        <a:gs pos="20000">
          <a:schemeClr val="accent5">
            <a:tint val="9000"/>
          </a:schemeClr>
        </a:gs>
        <a:gs pos="100000">
          <a:schemeClr val="accent5">
            <a:tint val="70000"/>
            <a:satMod val="100000"/>
          </a:schemeClr>
        </a:gs>
      </a:gsLst>
      <a:path path="circle">
        <a:fillToRect l="-15000" t="-15000" r="115000" b="115000"/>
      </a:path>
    </a:gradFill>
    <a:ln w="9525" cap="flat" cmpd="sng" algn="ctr">
      <a:solidFill>
        <a:schemeClr val="accent5">
          <a:shade val="48000"/>
          <a:satMod val="110000"/>
        </a:schemeClr>
      </a:solidFill>
      <a:prstDash val="solid"/>
    </a:ln>
    <a:effectLst>
      <a:outerShdw blurRad="130000" dist="101600" dir="2700000" algn="tl" rotWithShape="0">
        <a:srgbClr val="000000">
          <a:alpha val="35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cs-CZ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Porovnání naměřených hodnot v akusticky ošetřené a akusticky neošetřené učebně (1 vyučovací hodina)</a:t>
            </a:r>
          </a:p>
        </c:rich>
      </c:tx>
      <c:layout>
        <c:manualLayout>
          <c:xMode val="edge"/>
          <c:yMode val="edge"/>
          <c:x val="0.1653462547950737"/>
          <c:y val="3.3632671197505082E-4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4"/>
      <c:rotY val="35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solidFill>
          <a:schemeClr val="accent1">
            <a:lumMod val="75000"/>
          </a:schemeClr>
        </a:solidFill>
        <a:ln>
          <a:noFill/>
        </a:ln>
        <a:effectLst/>
        <a:sp3d/>
      </c:spPr>
    </c:sideWall>
    <c:backWall>
      <c:thickness val="0"/>
      <c:spPr>
        <a:solidFill>
          <a:schemeClr val="accent1">
            <a:lumMod val="75000"/>
          </a:schemeClr>
        </a:solidFill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3770227897821181E-2"/>
          <c:y val="0.19057016946507227"/>
          <c:w val="0.84668720966350208"/>
          <c:h val="0.71031532768474304"/>
        </c:manualLayout>
      </c:layout>
      <c:bar3DChart>
        <c:barDir val="col"/>
        <c:grouping val="clustered"/>
        <c:varyColors val="0"/>
        <c:ser>
          <c:idx val="0"/>
          <c:order val="0"/>
          <c:tx>
            <c:v>Průměrná tepová frekvence vyučujícího (tep/sekundu)</c:v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5853606039952081E-2"/>
                  <c:y val="-3.86216838518401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8759337775085807E-2"/>
                  <c:y val="-3.86019123496087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(List1!$W$122;List1!$W$124)</c:f>
              <c:strCache>
                <c:ptCount val="2"/>
                <c:pt idx="0">
                  <c:v>akusticky ošetřená učebna č. 1</c:v>
                </c:pt>
                <c:pt idx="1">
                  <c:v>akusticky neošetřená učebna č.2</c:v>
                </c:pt>
              </c:strCache>
            </c:strRef>
          </c:cat>
          <c:val>
            <c:numRef>
              <c:f>(List1!$Z$122;List1!$Z$124)</c:f>
              <c:numCache>
                <c:formatCode>0</c:formatCode>
                <c:ptCount val="2"/>
                <c:pt idx="0">
                  <c:v>76.972972972972968</c:v>
                </c:pt>
                <c:pt idx="1">
                  <c:v>90.34038721296713</c:v>
                </c:pt>
              </c:numCache>
            </c:numRef>
          </c:val>
          <c:shape val="cylinder"/>
        </c:ser>
        <c:ser>
          <c:idx val="1"/>
          <c:order val="1"/>
          <c:tx>
            <c:v>Průměrná ekvivalentní hladina akustického tlaku (dB)</c:v>
          </c:tx>
          <c:spPr>
            <a:solidFill>
              <a:srgbClr val="0070C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2030384681650004E-2"/>
                  <c:y val="-7.1211132450474033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70833828056594E-2"/>
                  <c:y val="-1.524677224566575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(List1!$AC$122;List1!$AC$124)</c:f>
              <c:numCache>
                <c:formatCode>0.0</c:formatCode>
                <c:ptCount val="2"/>
                <c:pt idx="0">
                  <c:v>60.931625323953931</c:v>
                </c:pt>
                <c:pt idx="1">
                  <c:v>65.801130121566842</c:v>
                </c:pt>
              </c:numCache>
            </c:numRef>
          </c:val>
          <c:shape val="cylinder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63050624"/>
        <c:axId val="163052544"/>
        <c:axId val="0"/>
      </c:bar3DChart>
      <c:catAx>
        <c:axId val="163050624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 sz="14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cs-CZ" sz="1400">
                    <a:latin typeface="Arial" panose="020B0604020202020204" pitchFamily="34" charset="0"/>
                    <a:cs typeface="Arial" panose="020B0604020202020204" pitchFamily="34" charset="0"/>
                  </a:rPr>
                  <a:t>Akusticky upravená učebna 	Akusticky neupravená učebna </a:t>
                </a:r>
                <a:br>
                  <a:rPr lang="cs-CZ" sz="140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cs-CZ" sz="140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</a:p>
            </c:rich>
          </c:tx>
          <c:layout>
            <c:manualLayout>
              <c:xMode val="edge"/>
              <c:yMode val="edge"/>
              <c:x val="0.21999646678780538"/>
              <c:y val="0.8893247495110521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163052544"/>
        <c:crosses val="autoZero"/>
        <c:auto val="1"/>
        <c:lblAlgn val="ctr"/>
        <c:lblOffset val="100"/>
        <c:noMultiLvlLbl val="0"/>
      </c:catAx>
      <c:valAx>
        <c:axId val="163052544"/>
        <c:scaling>
          <c:orientation val="minMax"/>
          <c:max val="11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4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cs-CZ" sz="1400">
                    <a:latin typeface="Arial" panose="020B0604020202020204" pitchFamily="34" charset="0"/>
                    <a:cs typeface="Arial" panose="020B0604020202020204" pitchFamily="34" charset="0"/>
                  </a:rPr>
                  <a:t>Průměrná hodnota (dB), (tep/sekundu)</a:t>
                </a:r>
              </a:p>
            </c:rich>
          </c:tx>
          <c:layout>
            <c:manualLayout>
              <c:xMode val="edge"/>
              <c:yMode val="edge"/>
              <c:x val="4.1868547527640965E-2"/>
              <c:y val="0.2970667378791065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cs-CZ"/>
          </a:p>
        </c:txPr>
        <c:crossAx val="163050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6083582079501127"/>
          <c:y val="0.115528187859678"/>
          <c:w val="0.75201628642573526"/>
          <c:h val="7.3928852497877909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1400">
              <a:latin typeface="Arial" panose="020B0604020202020204" pitchFamily="34" charset="0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</c:chart>
  <c:spPr>
    <a:gradFill rotWithShape="1">
      <a:gsLst>
        <a:gs pos="0">
          <a:schemeClr val="accent4">
            <a:shade val="60000"/>
          </a:schemeClr>
        </a:gs>
        <a:gs pos="33000">
          <a:schemeClr val="accent4">
            <a:tint val="86500"/>
          </a:schemeClr>
        </a:gs>
        <a:gs pos="46750">
          <a:schemeClr val="accent4">
            <a:tint val="71000"/>
            <a:satMod val="112000"/>
          </a:schemeClr>
        </a:gs>
        <a:gs pos="53000">
          <a:schemeClr val="accent4">
            <a:tint val="71000"/>
            <a:satMod val="112000"/>
          </a:schemeClr>
        </a:gs>
        <a:gs pos="68000">
          <a:schemeClr val="accent4">
            <a:tint val="86000"/>
          </a:schemeClr>
        </a:gs>
        <a:gs pos="100000">
          <a:schemeClr val="accent4">
            <a:shade val="60000"/>
          </a:schemeClr>
        </a:gs>
      </a:gsLst>
      <a:lin ang="8350000" scaled="1"/>
    </a:gradFill>
    <a:ln w="9525" cap="flat" cmpd="sng" algn="ctr">
      <a:solidFill>
        <a:schemeClr val="accent4">
          <a:shade val="48000"/>
          <a:satMod val="110000"/>
        </a:schemeClr>
      </a:solidFill>
      <a:prstDash val="solid"/>
    </a:ln>
    <a:effectLst>
      <a:outerShdw blurRad="190500" dist="228600" dir="2700000" sy="90000" rotWithShape="0">
        <a:srgbClr val="000000">
          <a:alpha val="25500"/>
        </a:srgbClr>
      </a:outerShdw>
    </a:effectLst>
  </c:spPr>
  <c:txPr>
    <a:bodyPr/>
    <a:lstStyle/>
    <a:p>
      <a:pPr>
        <a:defRPr>
          <a:solidFill>
            <a:schemeClr val="lt1"/>
          </a:solidFill>
          <a:latin typeface="+mn-lt"/>
          <a:ea typeface="+mn-ea"/>
          <a:cs typeface="+mn-cs"/>
        </a:defRPr>
      </a:pPr>
      <a:endParaRPr lang="cs-CZ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8970C0-D4D9-4536-96D8-3815B5E13454}" type="datetimeFigureOut">
              <a:rPr lang="cs-CZ" smtClean="0"/>
              <a:t>8. 6. 2016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D9EEA-696D-43D9-B121-8F557597C3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6982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D9EEA-696D-43D9-B121-8F557597C391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2224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D9EEA-696D-43D9-B121-8F557597C391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9659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2F591-12F2-4E48-A894-451B058F9759}" type="datetimeFigureOut">
              <a:rPr lang="cs-CZ" smtClean="0"/>
              <a:t>8. 6. 2016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B89EA-8869-4155-89E8-A446302FFA44}" type="slidenum">
              <a:rPr lang="cs-CZ" smtClean="0"/>
              <a:t>‹#›</a:t>
            </a:fld>
            <a:endParaRPr lang="cs-CZ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2F591-12F2-4E48-A894-451B058F9759}" type="datetimeFigureOut">
              <a:rPr lang="cs-CZ" smtClean="0"/>
              <a:t>8. 6. 2016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B89EA-8869-4155-89E8-A446302FFA4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2F591-12F2-4E48-A894-451B058F9759}" type="datetimeFigureOut">
              <a:rPr lang="cs-CZ" smtClean="0"/>
              <a:t>8. 6. 2016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B89EA-8869-4155-89E8-A446302FFA4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2F591-12F2-4E48-A894-451B058F9759}" type="datetimeFigureOut">
              <a:rPr lang="cs-CZ" smtClean="0"/>
              <a:t>8. 6. 2016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B89EA-8869-4155-89E8-A446302FFA4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2F591-12F2-4E48-A894-451B058F9759}" type="datetimeFigureOut">
              <a:rPr lang="cs-CZ" smtClean="0"/>
              <a:t>8. 6. 2016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9B2B89EA-8869-4155-89E8-A446302FFA44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2F591-12F2-4E48-A894-451B058F9759}" type="datetimeFigureOut">
              <a:rPr lang="cs-CZ" smtClean="0"/>
              <a:t>8. 6. 2016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B89EA-8869-4155-89E8-A446302FFA4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2F591-12F2-4E48-A894-451B058F9759}" type="datetimeFigureOut">
              <a:rPr lang="cs-CZ" smtClean="0"/>
              <a:t>8. 6. 2016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B89EA-8869-4155-89E8-A446302FFA4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2F591-12F2-4E48-A894-451B058F9759}" type="datetimeFigureOut">
              <a:rPr lang="cs-CZ" smtClean="0"/>
              <a:t>8. 6. 2016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B89EA-8869-4155-89E8-A446302FFA4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2F591-12F2-4E48-A894-451B058F9759}" type="datetimeFigureOut">
              <a:rPr lang="cs-CZ" smtClean="0"/>
              <a:t>8. 6. 2016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B89EA-8869-4155-89E8-A446302FFA4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2F591-12F2-4E48-A894-451B058F9759}" type="datetimeFigureOut">
              <a:rPr lang="cs-CZ" smtClean="0"/>
              <a:t>8. 6. 2016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B89EA-8869-4155-89E8-A446302FFA4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cs-CZ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Kliknutím na ikonu přidáte obrázek.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2F591-12F2-4E48-A894-451B058F9759}" type="datetimeFigureOut">
              <a:rPr lang="cs-CZ" smtClean="0"/>
              <a:t>8. 6. 2016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B89EA-8869-4155-89E8-A446302FFA4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C12F591-12F2-4E48-A894-451B058F9759}" type="datetimeFigureOut">
              <a:rPr lang="cs-CZ" smtClean="0"/>
              <a:t>8. 6. 2016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B2B89EA-8869-4155-89E8-A446302FFA44}" type="slidenum">
              <a:rPr lang="cs-CZ" smtClean="0"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7" Type="http://schemas.openxmlformats.org/officeDocument/2006/relationships/image" Target="../media/image32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wm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242960" y="2564904"/>
            <a:ext cx="8640960" cy="1380876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 sz="5000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PROSTOROVÁ AKUSTIKA UČEBNY</a:t>
            </a:r>
            <a:endParaRPr lang="cs-CZ" sz="5000" dirty="0"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752" y="192865"/>
            <a:ext cx="1512168" cy="1512168"/>
          </a:xfrm>
          <a:prstGeom prst="rect">
            <a:avLst/>
          </a:prstGeom>
        </p:spPr>
      </p:pic>
      <p:sp>
        <p:nvSpPr>
          <p:cNvPr id="10" name="Nadpis 1"/>
          <p:cNvSpPr txBox="1">
            <a:spLocks/>
          </p:cNvSpPr>
          <p:nvPr/>
        </p:nvSpPr>
        <p:spPr>
          <a:xfrm>
            <a:off x="5292080" y="5445222"/>
            <a:ext cx="3694114" cy="13172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2000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JMÉNO:   Pavel Turek</a:t>
            </a:r>
          </a:p>
          <a:p>
            <a:r>
              <a:rPr lang="cs-CZ" sz="2000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OBOR:     Konstrukce staveb</a:t>
            </a:r>
          </a:p>
          <a:p>
            <a:r>
              <a:rPr lang="cs-CZ" sz="2000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ROČNÍK:  IV</a:t>
            </a:r>
          </a:p>
          <a:p>
            <a:r>
              <a:rPr lang="cs-CZ" sz="2000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UČO: 	    11954</a:t>
            </a:r>
            <a:endParaRPr lang="cs-CZ" sz="2000" dirty="0"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>
            <a:off x="323528" y="189176"/>
            <a:ext cx="3780928" cy="4405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sz="20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BAKALÁŘSKÁ PRÁCE</a:t>
            </a:r>
            <a:endParaRPr lang="cs-CZ" sz="20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77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03" y="1708566"/>
            <a:ext cx="8277939" cy="476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320742" y="215372"/>
            <a:ext cx="8527460" cy="9798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sz="36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Měření doby dozvuku ve školní učebně před akustickými úpravami</a:t>
            </a:r>
            <a:endParaRPr lang="cs-CZ" sz="36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473622" y="1195238"/>
            <a:ext cx="82498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(výkresová dokumentace)</a:t>
            </a:r>
            <a:endParaRPr lang="cs-CZ" sz="2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436772" y="6477972"/>
            <a:ext cx="66387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Zdroj</a:t>
            </a:r>
            <a:r>
              <a:rPr kumimoji="0" lang="cs-CZ" altLang="cs-CZ" sz="12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: autor </a:t>
            </a:r>
          </a:p>
        </p:txBody>
      </p:sp>
    </p:spTree>
    <p:extLst>
      <p:ext uri="{BB962C8B-B14F-4D97-AF65-F5344CB8AC3E}">
        <p14:creationId xmlns:p14="http://schemas.microsoft.com/office/powerpoint/2010/main" val="217853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51" y="2132858"/>
            <a:ext cx="2896765" cy="386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129313"/>
            <a:ext cx="5156359" cy="387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408811" y="116632"/>
            <a:ext cx="8527460" cy="11161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sz="36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Měření doby dozvuku ve školní učebně před akustickými úpravami</a:t>
            </a:r>
            <a:endParaRPr lang="cs-CZ" sz="36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32159" y="1357508"/>
            <a:ext cx="31783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šesměrový zdroj hluku</a:t>
            </a:r>
            <a:endParaRPr lang="cs-CZ" sz="2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4804921" y="1357508"/>
            <a:ext cx="28183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ěřící mikrofon</a:t>
            </a:r>
            <a:endParaRPr lang="cs-CZ" sz="2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372951" y="6000700"/>
            <a:ext cx="28967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Zdroj</a:t>
            </a:r>
            <a:r>
              <a:rPr kumimoji="0" lang="cs-CZ" altLang="cs-CZ" sz="12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: autor </a:t>
            </a:r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3635896" y="6000650"/>
            <a:ext cx="28967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Zdroj</a:t>
            </a:r>
            <a:r>
              <a:rPr kumimoji="0" lang="cs-CZ" altLang="cs-CZ" sz="12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: autor </a:t>
            </a:r>
          </a:p>
        </p:txBody>
      </p:sp>
    </p:spTree>
    <p:extLst>
      <p:ext uri="{BB962C8B-B14F-4D97-AF65-F5344CB8AC3E}">
        <p14:creationId xmlns:p14="http://schemas.microsoft.com/office/powerpoint/2010/main" val="139186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>
            <p:extLst>
              <p:ext uri="{D42A27DB-BD31-4B8C-83A1-F6EECF244321}">
                <p14:modId xmlns:p14="http://schemas.microsoft.com/office/powerpoint/2010/main" val="2004263018"/>
              </p:ext>
            </p:extLst>
          </p:nvPr>
        </p:nvGraphicFramePr>
        <p:xfrm>
          <a:off x="323528" y="1711825"/>
          <a:ext cx="8411661" cy="4734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Nadpis 1"/>
          <p:cNvSpPr txBox="1">
            <a:spLocks/>
          </p:cNvSpPr>
          <p:nvPr/>
        </p:nvSpPr>
        <p:spPr>
          <a:xfrm>
            <a:off x="408811" y="116632"/>
            <a:ext cx="8527460" cy="10441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sz="36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Měření doby dozvuku ve školní učebně před akustickými úpravami</a:t>
            </a:r>
            <a:endParaRPr lang="cs-CZ" sz="36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55576" y="1196752"/>
            <a:ext cx="77048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Naměřené hodnoty doby dozvuku T</a:t>
            </a:r>
            <a:r>
              <a:rPr lang="cs-CZ" sz="2200" baseline="-25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cs-CZ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(0% obsazenost)</a:t>
            </a:r>
            <a:endParaRPr lang="cs-CZ" sz="2200" baseline="-25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323528" y="6446171"/>
            <a:ext cx="28967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itchFamily="34" charset="0"/>
              </a:rPr>
              <a:t>Zdroj</a:t>
            </a:r>
            <a:r>
              <a:rPr kumimoji="0" lang="cs-CZ" altLang="cs-CZ" sz="12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: autor </a:t>
            </a:r>
          </a:p>
        </p:txBody>
      </p:sp>
    </p:spTree>
    <p:extLst>
      <p:ext uri="{BB962C8B-B14F-4D97-AF65-F5344CB8AC3E}">
        <p14:creationId xmlns:p14="http://schemas.microsoft.com/office/powerpoint/2010/main" val="120785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395536" y="116632"/>
            <a:ext cx="8527460" cy="10876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sz="36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Návrh akustických materiálů ve školní učebně pomocí softwarové techniky</a:t>
            </a:r>
            <a:endParaRPr lang="cs-CZ" sz="36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755576" y="1196752"/>
            <a:ext cx="77048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návrh dle ČSN 73 0527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komplexně vyvážená školní učebna</a:t>
            </a:r>
            <a:endParaRPr lang="cs-CZ" sz="2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673" y="1933823"/>
            <a:ext cx="5584718" cy="4392488"/>
          </a:xfrm>
          <a:prstGeom prst="rect">
            <a:avLst/>
          </a:prstGeom>
        </p:spPr>
      </p:pic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1475656" y="6308972"/>
            <a:ext cx="72631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200" b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Zdroj</a:t>
            </a:r>
            <a:r>
              <a:rPr kumimoji="0" lang="cs-CZ" altLang="cs-CZ" sz="1200" b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: </a:t>
            </a:r>
            <a:r>
              <a:rPr lang="cs-CZ" sz="1200" dirty="0"/>
              <a:t>ČSN 73 0527. Akustika – Projektování v oboru prostorové akustiky – Prostory pro kulturní účely – Prostory ve školách – Prostory pro veřejné účely. Praha: Česká technická norma (ČSN), 2005</a:t>
            </a:r>
            <a:endParaRPr kumimoji="0" lang="cs-CZ" altLang="cs-CZ" sz="1200" b="0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1547664" y="2348880"/>
            <a:ext cx="5400600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126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8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99" y="2132856"/>
            <a:ext cx="4786757" cy="402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99631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Zdroj: autor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4088" y="2134369"/>
            <a:ext cx="3384376" cy="404571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Nadpis 1"/>
          <p:cNvSpPr txBox="1">
            <a:spLocks/>
          </p:cNvSpPr>
          <p:nvPr/>
        </p:nvSpPr>
        <p:spPr>
          <a:xfrm>
            <a:off x="395536" y="116632"/>
            <a:ext cx="8527460" cy="10876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sz="36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Návrh akustických materiálů ve školní učebně pomocí softwarové techniky</a:t>
            </a:r>
            <a:endParaRPr lang="cs-CZ" sz="36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395561" y="1204325"/>
            <a:ext cx="77048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Počítačové modely školní učebny </a:t>
            </a:r>
            <a:r>
              <a:rPr lang="cs-CZ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CINEMA 4D RELEASE 11, ODEON 12.12 COMBINED)</a:t>
            </a:r>
            <a:endParaRPr lang="cs-CZ" sz="2200" baseline="-25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auto">
          <a:xfrm>
            <a:off x="289299" y="6180809"/>
            <a:ext cx="28967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Zdroj</a:t>
            </a:r>
            <a:r>
              <a:rPr kumimoji="0" lang="cs-CZ" altLang="cs-CZ" sz="12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: autor </a:t>
            </a:r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5358408" y="6162850"/>
            <a:ext cx="28967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Zdroj</a:t>
            </a:r>
            <a:r>
              <a:rPr kumimoji="0" lang="cs-CZ" altLang="cs-CZ" sz="12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: autor </a:t>
            </a:r>
          </a:p>
        </p:txBody>
      </p:sp>
    </p:spTree>
    <p:extLst>
      <p:ext uri="{BB962C8B-B14F-4D97-AF65-F5344CB8AC3E}">
        <p14:creationId xmlns:p14="http://schemas.microsoft.com/office/powerpoint/2010/main" val="74657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395536" y="116632"/>
            <a:ext cx="8527460" cy="11161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sz="36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Návrh akustických materiálů ve školní učebně pomocí softwarové techniky</a:t>
            </a:r>
            <a:endParaRPr lang="cs-CZ" sz="36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371550" y="1484784"/>
            <a:ext cx="85274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spolupráce </a:t>
            </a:r>
            <a:r>
              <a:rPr lang="cs-CZ" sz="2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 firmou Saint </a:t>
            </a:r>
            <a:r>
              <a:rPr lang="cs-CZ" sz="2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Gobain</a:t>
            </a:r>
            <a:r>
              <a:rPr lang="cs-CZ" sz="2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  <a:r>
              <a:rPr lang="cs-CZ" sz="2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divize </a:t>
            </a:r>
            <a:r>
              <a:rPr lang="cs-CZ" sz="22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Ecophon</a:t>
            </a:r>
            <a:endParaRPr lang="cs-CZ" sz="2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veškeré </a:t>
            </a:r>
            <a:r>
              <a:rPr lang="cs-CZ" sz="2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rozměry prvků </a:t>
            </a:r>
            <a:r>
              <a:rPr lang="cs-CZ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převzaty </a:t>
            </a:r>
            <a:r>
              <a:rPr lang="cs-CZ" sz="2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 navržené výkresové </a:t>
            </a:r>
            <a:r>
              <a:rPr lang="cs-CZ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dokumentace </a:t>
            </a:r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525524"/>
              </p:ext>
            </p:extLst>
          </p:nvPr>
        </p:nvGraphicFramePr>
        <p:xfrm>
          <a:off x="339924" y="2780928"/>
          <a:ext cx="8527460" cy="3744421"/>
        </p:xfrm>
        <a:graphic>
          <a:graphicData uri="http://schemas.openxmlformats.org/drawingml/2006/table">
            <a:tbl>
              <a:tblPr firstRow="1" firstCol="1" bandRow="1">
                <a:tableStyleId>{91EBBBCC-DAD2-459C-BE2E-F6DE35CF9A28}</a:tableStyleId>
              </a:tblPr>
              <a:tblGrid>
                <a:gridCol w="2951953"/>
                <a:gridCol w="1857893"/>
                <a:gridCol w="1858807"/>
                <a:gridCol w="1858807"/>
              </a:tblGrid>
              <a:tr h="6397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Rozměr (mm)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Tloušťka (mm)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Celková hloubka systému (mm)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104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Master</a:t>
                      </a:r>
                      <a:r>
                        <a:rPr lang="cs-CZ" sz="1400" baseline="300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TM</a:t>
                      </a:r>
                      <a:r>
                        <a:rPr lang="cs-CZ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Rigid</a:t>
                      </a:r>
                      <a:r>
                        <a:rPr lang="cs-CZ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 </a:t>
                      </a:r>
                      <a:r>
                        <a:rPr lang="cs-CZ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gamma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 x 600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104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Advantage</a:t>
                      </a:r>
                      <a:r>
                        <a:rPr lang="cs-CZ" sz="1400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TM</a:t>
                      </a:r>
                      <a:r>
                        <a:rPr lang="cs-CZ" sz="14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 T24 Gen II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 x 600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104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Ecophon Extra Bass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1200 x 600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104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Connect Z24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104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Connect stavitelný závěs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104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Connect závěs klip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104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Connect přímá konzole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104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Connect obv. lišta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104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Connect stínová lišta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104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Connect</a:t>
                      </a:r>
                      <a:r>
                        <a:rPr lang="cs-CZ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 – vsuvka 058/0154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371550" y="6499074"/>
            <a:ext cx="28967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Zdroj</a:t>
            </a:r>
            <a:r>
              <a:rPr kumimoji="0" lang="cs-CZ" altLang="cs-CZ" sz="12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: autor </a:t>
            </a:r>
          </a:p>
        </p:txBody>
      </p:sp>
    </p:spTree>
    <p:extLst>
      <p:ext uri="{BB962C8B-B14F-4D97-AF65-F5344CB8AC3E}">
        <p14:creationId xmlns:p14="http://schemas.microsoft.com/office/powerpoint/2010/main" val="126240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Obrázek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024" y="1676591"/>
            <a:ext cx="6761920" cy="478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115616" y="5301208"/>
            <a:ext cx="6336704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164254" y="116632"/>
            <a:ext cx="8527460" cy="11161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sz="36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Návrh akustických materiálů ve školní učebně pomocí softwarové techniky</a:t>
            </a:r>
            <a:endParaRPr lang="cs-CZ" sz="36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037185" y="1249735"/>
            <a:ext cx="732802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Technický list </a:t>
            </a:r>
            <a:r>
              <a:rPr kumimoji="0" lang="cs-CZ" altLang="cs-CZ" sz="2200" b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Advantage</a:t>
            </a:r>
            <a:r>
              <a:rPr kumimoji="0" lang="cs-CZ" altLang="cs-CZ" sz="2200" b="1" u="none" strike="noStrike" cap="none" normalizeH="0" baseline="3000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TM</a:t>
            </a:r>
            <a:r>
              <a:rPr kumimoji="0" lang="cs-CZ" altLang="cs-CZ" sz="2200" b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E:</a:t>
            </a:r>
            <a:endParaRPr kumimoji="0" lang="cs-CZ" altLang="cs-CZ" sz="2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037185" y="6453336"/>
            <a:ext cx="673373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2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Zdroj: </a:t>
            </a:r>
            <a:r>
              <a:rPr kumimoji="0" lang="cs-CZ" altLang="cs-CZ" sz="1200" i="0" u="sng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http://www.ecophon.com/cz/vyrobky/Kazetov--podhledy/Advantage/Advantage--Ea</a:t>
            </a:r>
            <a:r>
              <a:rPr kumimoji="0" lang="cs-CZ" altLang="cs-CZ" sz="12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14725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78" y="1988840"/>
            <a:ext cx="7770043" cy="453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711788" y="6138196"/>
            <a:ext cx="7604628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308270" y="224644"/>
            <a:ext cx="8527460" cy="12241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sz="36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Návrh akustických materiálů ve školní učebně pomocí softwarové techniky</a:t>
            </a:r>
            <a:endParaRPr lang="cs-CZ" sz="36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632354" y="1550409"/>
            <a:ext cx="732802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Technický list </a:t>
            </a:r>
            <a:r>
              <a:rPr kumimoji="0" lang="cs-CZ" altLang="cs-CZ" sz="2200" b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Master</a:t>
            </a:r>
            <a:r>
              <a:rPr kumimoji="0" lang="cs-CZ" altLang="cs-CZ" sz="2200" b="1" u="none" strike="noStrike" cap="none" normalizeH="0" baseline="3000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TM</a:t>
            </a:r>
            <a:r>
              <a:rPr kumimoji="0" lang="cs-CZ" altLang="cs-CZ" sz="2200" b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2200" b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Rigid</a:t>
            </a:r>
            <a:r>
              <a:rPr kumimoji="0" lang="cs-CZ" altLang="cs-CZ" sz="2200" b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E </a:t>
            </a:r>
            <a:r>
              <a:rPr kumimoji="0" lang="cs-CZ" altLang="cs-CZ" sz="2200" b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gamma</a:t>
            </a:r>
            <a:r>
              <a:rPr kumimoji="0" lang="cs-CZ" altLang="cs-CZ" sz="2200" b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:</a:t>
            </a:r>
            <a:endParaRPr kumimoji="0" lang="cs-CZ" altLang="cs-CZ" sz="6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686978" y="6521364"/>
            <a:ext cx="673373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2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Zdroj: </a:t>
            </a:r>
            <a:r>
              <a:rPr kumimoji="0" lang="cs-CZ" altLang="cs-CZ" sz="1200" i="0" u="sng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http://www.ecophon.com/cz/vyrobky/Kazetov--podhledy/Master/Master--Rigid-E/</a:t>
            </a:r>
          </a:p>
        </p:txBody>
      </p:sp>
    </p:spTree>
    <p:extLst>
      <p:ext uri="{BB962C8B-B14F-4D97-AF65-F5344CB8AC3E}">
        <p14:creationId xmlns:p14="http://schemas.microsoft.com/office/powerpoint/2010/main" val="1417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4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302" y="1608212"/>
            <a:ext cx="5985018" cy="484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547664" y="6186983"/>
            <a:ext cx="5616624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245656" y="118964"/>
            <a:ext cx="8527460" cy="10275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sz="36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Návrh akustických materiálů ve školní učebně pomocí softwarové techniky</a:t>
            </a:r>
            <a:endParaRPr lang="cs-CZ" sz="36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539552" y="1146548"/>
            <a:ext cx="73280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Technický list </a:t>
            </a:r>
            <a:r>
              <a:rPr kumimoji="0" lang="cs-CZ" altLang="cs-CZ" sz="2400" b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Ecophon</a:t>
            </a:r>
            <a:r>
              <a:rPr kumimoji="0" lang="cs-CZ" altLang="cs-CZ" sz="2400" b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Extra Bass</a:t>
            </a:r>
            <a:r>
              <a:rPr kumimoji="0" lang="cs-CZ" altLang="cs-CZ" sz="2200" b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cs-CZ" altLang="cs-CZ" sz="6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467302" y="6453797"/>
            <a:ext cx="673373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2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Zdroj: </a:t>
            </a:r>
            <a:r>
              <a:rPr kumimoji="0" lang="cs-CZ" altLang="cs-CZ" sz="1200" i="0" u="sng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http://www.ecophon.com/PIM/Extra%20Bass-PRODUCT-CZ.pdf</a:t>
            </a:r>
          </a:p>
        </p:txBody>
      </p:sp>
    </p:spTree>
    <p:extLst>
      <p:ext uri="{BB962C8B-B14F-4D97-AF65-F5344CB8AC3E}">
        <p14:creationId xmlns:p14="http://schemas.microsoft.com/office/powerpoint/2010/main" val="252367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395536" y="116632"/>
            <a:ext cx="8527460" cy="10876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sz="36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Návrh akustických materiálů ve školní učebně </a:t>
            </a:r>
            <a:endParaRPr lang="cs-CZ" sz="36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2824"/>
            <a:ext cx="8489240" cy="5028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395536" y="6371222"/>
            <a:ext cx="28967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Zdroj</a:t>
            </a:r>
            <a:r>
              <a:rPr kumimoji="0" lang="cs-CZ" altLang="cs-CZ" sz="12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: autor </a:t>
            </a:r>
          </a:p>
        </p:txBody>
      </p:sp>
    </p:spTree>
    <p:extLst>
      <p:ext uri="{BB962C8B-B14F-4D97-AF65-F5344CB8AC3E}">
        <p14:creationId xmlns:p14="http://schemas.microsoft.com/office/powerpoint/2010/main" val="284386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377786" y="126554"/>
            <a:ext cx="8527314" cy="6626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sz="36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Obsah</a:t>
            </a:r>
            <a:endParaRPr lang="cs-CZ" sz="36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251520" y="692696"/>
            <a:ext cx="8571359" cy="51845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 smtClean="0"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 smtClean="0"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 smtClean="0"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 smtClean="0"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 smtClean="0"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Cíl práce</a:t>
            </a:r>
            <a:endParaRPr lang="cs-CZ" sz="2000" b="1" dirty="0"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Umístění budovy školy a řešené školní učebny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Popis řešené školní učebny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Měření doby dozvuku před akustickými úpravami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Návrh akustických materiálů pomocí softwarové techniky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Fotodokumentace (po montáži navrženého akustického stropu)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Měření doby dozvuku po akustických úpravách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Čistý rozdíl naměřených hodnot doby dozvuku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Reálný </a:t>
            </a:r>
            <a:r>
              <a:rPr lang="cs-CZ" sz="2000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poslech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Měření hluku + tepová frekvence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Doplňující dotazy</a:t>
            </a:r>
            <a:endParaRPr lang="cs-CZ" sz="2000" b="1" dirty="0" smtClean="0"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296735"/>
            <a:ext cx="3813061" cy="259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6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943" y="1376449"/>
            <a:ext cx="4200748" cy="2105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9266" y="1376449"/>
            <a:ext cx="4280930" cy="2105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9159" y="3789040"/>
            <a:ext cx="5522757" cy="273630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395536" y="116632"/>
            <a:ext cx="8527460" cy="10876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sz="36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Návrh akustických materiálů ve školní učebně pomocí softwarové techniky</a:t>
            </a:r>
            <a:endParaRPr lang="cs-CZ" sz="36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auto">
          <a:xfrm>
            <a:off x="259557" y="3482177"/>
            <a:ext cx="28967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Zdroj</a:t>
            </a:r>
            <a:r>
              <a:rPr kumimoji="0" lang="cs-CZ" altLang="cs-CZ" sz="12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: autor </a:t>
            </a:r>
          </a:p>
        </p:txBody>
      </p:sp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4649022" y="3469453"/>
            <a:ext cx="28967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Zdroj</a:t>
            </a:r>
            <a:r>
              <a:rPr kumimoji="0" lang="cs-CZ" altLang="cs-CZ" sz="12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: autor </a:t>
            </a:r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2039237" y="6525344"/>
            <a:ext cx="28967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Zdroj</a:t>
            </a:r>
            <a:r>
              <a:rPr kumimoji="0" lang="cs-CZ" altLang="cs-CZ" sz="12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: autor </a:t>
            </a:r>
          </a:p>
        </p:txBody>
      </p:sp>
    </p:spTree>
    <p:extLst>
      <p:ext uri="{BB962C8B-B14F-4D97-AF65-F5344CB8AC3E}">
        <p14:creationId xmlns:p14="http://schemas.microsoft.com/office/powerpoint/2010/main" val="101239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7902" y="1298262"/>
            <a:ext cx="5105491" cy="2448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4851" y="4117078"/>
            <a:ext cx="5105491" cy="244827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398654" y="116632"/>
            <a:ext cx="8527460" cy="10876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sz="36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Návrh akustických materiálů ve školní učebně pomocí softwarové techniky</a:t>
            </a:r>
            <a:endParaRPr lang="cs-CZ" sz="36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98653" y="1938868"/>
            <a:ext cx="330314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Srozumitelnost STI</a:t>
            </a:r>
            <a:r>
              <a:rPr lang="cs-CZ" sz="2200" b="1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FEMALE, </a:t>
            </a:r>
            <a:r>
              <a:rPr lang="cs-CZ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</a:t>
            </a:r>
            <a:r>
              <a:rPr lang="cs-CZ" sz="2200" b="1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 </a:t>
            </a:r>
            <a:r>
              <a:rPr lang="cs-CZ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[-]:</a:t>
            </a:r>
          </a:p>
          <a:p>
            <a:endParaRPr lang="cs-CZ" sz="2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Jedná </a:t>
            </a:r>
            <a:r>
              <a:rPr lang="cs-CZ" sz="2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o procentuální poměr správně zaslechnutých prvků řeči k celkovému počtu vyslovených prvků – slabik, slov nebo vět. </a:t>
            </a:r>
            <a:r>
              <a:rPr lang="cs-CZ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Jde </a:t>
            </a:r>
            <a:r>
              <a:rPr lang="cs-CZ" sz="2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tedy o hodnotu, která je pro hodnocení prostoru velice důležitá. </a:t>
            </a:r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auto">
          <a:xfrm>
            <a:off x="3707903" y="3739361"/>
            <a:ext cx="28967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Zdroj</a:t>
            </a:r>
            <a:r>
              <a:rPr kumimoji="0" lang="cs-CZ" altLang="cs-CZ" sz="12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: autor </a:t>
            </a:r>
          </a:p>
        </p:txBody>
      </p:sp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3701799" y="6565349"/>
            <a:ext cx="28967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Zdroj</a:t>
            </a:r>
            <a:r>
              <a:rPr kumimoji="0" lang="cs-CZ" altLang="cs-CZ" sz="12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: autor </a:t>
            </a:r>
          </a:p>
        </p:txBody>
      </p:sp>
    </p:spTree>
    <p:extLst>
      <p:ext uri="{BB962C8B-B14F-4D97-AF65-F5344CB8AC3E}">
        <p14:creationId xmlns:p14="http://schemas.microsoft.com/office/powerpoint/2010/main" val="85549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9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126" y="1268760"/>
            <a:ext cx="3606369" cy="240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62" y="1268760"/>
            <a:ext cx="3588765" cy="239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9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870" y="4090667"/>
            <a:ext cx="3606369" cy="240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62" y="4090668"/>
            <a:ext cx="3609523" cy="240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Nadpis 1"/>
          <p:cNvSpPr txBox="1">
            <a:spLocks/>
          </p:cNvSpPr>
          <p:nvPr/>
        </p:nvSpPr>
        <p:spPr>
          <a:xfrm>
            <a:off x="378396" y="116632"/>
            <a:ext cx="8527460" cy="10876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sz="36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Fotodokumentace </a:t>
            </a:r>
            <a:br>
              <a:rPr lang="cs-CZ" sz="36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6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(po montáži akustického stropu)</a:t>
            </a:r>
            <a:endParaRPr lang="cs-CZ" sz="36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832062" y="3661270"/>
            <a:ext cx="28967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Zdroj</a:t>
            </a:r>
            <a:r>
              <a:rPr kumimoji="0" lang="cs-CZ" altLang="cs-CZ" sz="12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: autor </a:t>
            </a:r>
          </a:p>
        </p:txBody>
      </p:sp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4642126" y="3661269"/>
            <a:ext cx="28967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Zdroj</a:t>
            </a:r>
            <a:r>
              <a:rPr kumimoji="0" lang="cs-CZ" altLang="cs-CZ" sz="12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: autor </a:t>
            </a:r>
          </a:p>
        </p:txBody>
      </p:sp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832062" y="6489056"/>
            <a:ext cx="28967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Zdroj</a:t>
            </a:r>
            <a:r>
              <a:rPr kumimoji="0" lang="cs-CZ" altLang="cs-CZ" sz="12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: autor </a:t>
            </a:r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4642125" y="6489055"/>
            <a:ext cx="28967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Zdroj</a:t>
            </a:r>
            <a:r>
              <a:rPr kumimoji="0" lang="cs-CZ" altLang="cs-CZ" sz="12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: autor </a:t>
            </a:r>
          </a:p>
        </p:txBody>
      </p:sp>
    </p:spTree>
    <p:extLst>
      <p:ext uri="{BB962C8B-B14F-4D97-AF65-F5344CB8AC3E}">
        <p14:creationId xmlns:p14="http://schemas.microsoft.com/office/powerpoint/2010/main" val="31198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08811" y="44624"/>
            <a:ext cx="8527460" cy="11161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sz="36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Měření doby dozvuku ve školní učebně po akustických úpravách</a:t>
            </a:r>
            <a:endParaRPr lang="cs-CZ" sz="36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387866" y="6177905"/>
            <a:ext cx="28967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Zdroj</a:t>
            </a:r>
            <a:r>
              <a:rPr kumimoji="0" lang="cs-CZ" altLang="cs-CZ" sz="12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: autor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66" y="1287867"/>
            <a:ext cx="8569350" cy="489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94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08" y="2492895"/>
            <a:ext cx="4089746" cy="264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081" y="2492896"/>
            <a:ext cx="3969552" cy="264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404991" y="116632"/>
            <a:ext cx="8527460" cy="11161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sz="36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Měření doby dozvuku ve školní učebně po akustických úpravách</a:t>
            </a:r>
            <a:endParaRPr lang="cs-CZ" sz="36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72849" y="2062008"/>
            <a:ext cx="40897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šesměrový zdroj hluku</a:t>
            </a:r>
            <a:endParaRPr lang="cs-CZ" sz="2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4759081" y="2062009"/>
            <a:ext cx="39695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ěřící mikrofon</a:t>
            </a:r>
            <a:endParaRPr lang="cs-CZ" sz="2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372849" y="5139264"/>
            <a:ext cx="28967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Zdroj</a:t>
            </a:r>
            <a:r>
              <a:rPr kumimoji="0" lang="cs-CZ" altLang="cs-CZ" sz="12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: autor </a:t>
            </a:r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4759081" y="5139263"/>
            <a:ext cx="28967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Zdroj</a:t>
            </a:r>
            <a:r>
              <a:rPr kumimoji="0" lang="cs-CZ" altLang="cs-CZ" sz="12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: autor </a:t>
            </a:r>
          </a:p>
        </p:txBody>
      </p:sp>
    </p:spTree>
    <p:extLst>
      <p:ext uri="{BB962C8B-B14F-4D97-AF65-F5344CB8AC3E}">
        <p14:creationId xmlns:p14="http://schemas.microsoft.com/office/powerpoint/2010/main" val="63622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>
            <p:extLst>
              <p:ext uri="{D42A27DB-BD31-4B8C-83A1-F6EECF244321}">
                <p14:modId xmlns:p14="http://schemas.microsoft.com/office/powerpoint/2010/main" val="1358307270"/>
              </p:ext>
            </p:extLst>
          </p:nvPr>
        </p:nvGraphicFramePr>
        <p:xfrm>
          <a:off x="276858" y="1844824"/>
          <a:ext cx="8612743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Nadpis 1"/>
          <p:cNvSpPr txBox="1">
            <a:spLocks/>
          </p:cNvSpPr>
          <p:nvPr/>
        </p:nvSpPr>
        <p:spPr>
          <a:xfrm>
            <a:off x="408811" y="109439"/>
            <a:ext cx="8527460" cy="11161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sz="36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Měření doby dozvuku ve školní učebně po akustických úpravách</a:t>
            </a:r>
            <a:endParaRPr lang="cs-CZ" sz="36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539552" y="1259832"/>
            <a:ext cx="77048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Naměřené hodnoty doby dozvuku T</a:t>
            </a:r>
            <a:r>
              <a:rPr lang="cs-CZ" sz="2200" baseline="-25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cs-CZ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(0% obsazenost)</a:t>
            </a:r>
            <a:endParaRPr lang="cs-CZ" sz="2200" baseline="-25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21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380278" y="116632"/>
            <a:ext cx="8527460" cy="6840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sz="36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Čistý rozdíl naměřených hodnot</a:t>
            </a:r>
            <a:endParaRPr lang="cs-CZ" sz="36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380278" y="1052736"/>
            <a:ext cx="84401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Naměřené hodnoty doby dozvuku T</a:t>
            </a:r>
            <a:r>
              <a:rPr lang="cs-CZ" sz="2200" baseline="-25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cs-CZ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sz="2200" baseline="-25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 a po akustických úpravách (0% obsazenost)</a:t>
            </a:r>
            <a:endParaRPr lang="cs-CZ" sz="2200" baseline="-25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Graf 5"/>
          <p:cNvGraphicFramePr/>
          <p:nvPr>
            <p:extLst>
              <p:ext uri="{D42A27DB-BD31-4B8C-83A1-F6EECF244321}">
                <p14:modId xmlns:p14="http://schemas.microsoft.com/office/powerpoint/2010/main" val="248343469"/>
              </p:ext>
            </p:extLst>
          </p:nvPr>
        </p:nvGraphicFramePr>
        <p:xfrm>
          <a:off x="354704" y="1856608"/>
          <a:ext cx="8553034" cy="4717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4499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380278" y="116632"/>
            <a:ext cx="8527460" cy="6840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sz="36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Reálný poslech</a:t>
            </a:r>
            <a:endParaRPr lang="cs-CZ" sz="36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354332" y="1114218"/>
            <a:ext cx="77048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 akustickými úpravami</a:t>
            </a:r>
            <a:endParaRPr lang="cs-CZ" sz="2200" baseline="-25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řed montáží stropu Ecoph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7305" y="1690282"/>
            <a:ext cx="3865401" cy="2899050"/>
          </a:xfrm>
          <a:prstGeom prst="rect">
            <a:avLst/>
          </a:prstGeom>
        </p:spPr>
      </p:pic>
      <p:pic>
        <p:nvPicPr>
          <p:cNvPr id="3" name="Po montáži stropu Ecophon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60032" y="3252823"/>
            <a:ext cx="3888432" cy="2916324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828778" y="2676759"/>
            <a:ext cx="77048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akustických úpravách</a:t>
            </a:r>
            <a:endParaRPr lang="cs-CZ" sz="2200" baseline="-25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78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08811" y="116632"/>
            <a:ext cx="8527460" cy="11161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sz="36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Měření ekvivalentní hladiny akustického tlaku + tepová frekvence</a:t>
            </a:r>
            <a:endParaRPr lang="cs-CZ" sz="36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686133"/>
              </p:ext>
            </p:extLst>
          </p:nvPr>
        </p:nvGraphicFramePr>
        <p:xfrm>
          <a:off x="436617" y="1268597"/>
          <a:ext cx="8195638" cy="1656346"/>
        </p:xfrm>
        <a:graphic>
          <a:graphicData uri="http://schemas.openxmlformats.org/drawingml/2006/table">
            <a:tbl>
              <a:tblPr firstRow="1" firstCol="1" bandRow="1">
                <a:tableStyleId>{91EBBBCC-DAD2-459C-BE2E-F6DE35CF9A28}</a:tableStyleId>
              </a:tblPr>
              <a:tblGrid>
                <a:gridCol w="4097819"/>
                <a:gridCol w="4097819"/>
              </a:tblGrid>
              <a:tr h="30743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Fyzické parametry vyučujícího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697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Pohlaví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žena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697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Datum narození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15. 3. 1957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697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Věk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 let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697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Výška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 cm 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697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Váha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 kg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6" name="Obrázek 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7946" y="4032655"/>
            <a:ext cx="2765831" cy="155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427" y="3429000"/>
            <a:ext cx="5026786" cy="276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971599" y="2984867"/>
            <a:ext cx="187220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zvukoměr</a:t>
            </a:r>
            <a:endParaRPr lang="cs-CZ" sz="2200" baseline="-25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342556" y="2984866"/>
            <a:ext cx="187220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sporttester</a:t>
            </a:r>
            <a:endParaRPr lang="cs-CZ" sz="2200" baseline="-25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971599" y="6194831"/>
            <a:ext cx="28967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Zdroj</a:t>
            </a:r>
            <a:r>
              <a:rPr kumimoji="0" lang="cs-CZ" altLang="cs-CZ" sz="12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: autor </a:t>
            </a:r>
          </a:p>
        </p:txBody>
      </p:sp>
      <p:sp>
        <p:nvSpPr>
          <p:cNvPr id="11" name="Rectangle 23"/>
          <p:cNvSpPr>
            <a:spLocks noChangeArrowheads="1"/>
          </p:cNvSpPr>
          <p:nvPr/>
        </p:nvSpPr>
        <p:spPr bwMode="auto">
          <a:xfrm>
            <a:off x="3347864" y="6194830"/>
            <a:ext cx="28967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Zdroj</a:t>
            </a:r>
            <a:r>
              <a:rPr kumimoji="0" lang="cs-CZ" altLang="cs-CZ" sz="12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: autor </a:t>
            </a:r>
          </a:p>
        </p:txBody>
      </p:sp>
      <p:sp>
        <p:nvSpPr>
          <p:cNvPr id="12" name="Textové pole 20"/>
          <p:cNvSpPr txBox="1">
            <a:spLocks noChangeArrowheads="1"/>
          </p:cNvSpPr>
          <p:nvPr/>
        </p:nvSpPr>
        <p:spPr bwMode="auto">
          <a:xfrm>
            <a:off x="7164288" y="5721224"/>
            <a:ext cx="974254" cy="366515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Vysílač</a:t>
            </a:r>
            <a:endParaRPr kumimoji="0" lang="cs-CZ" altLang="cs-CZ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Přímá spojnice se šipkou 12"/>
          <p:cNvCxnSpPr/>
          <p:nvPr/>
        </p:nvCxnSpPr>
        <p:spPr>
          <a:xfrm flipH="1" flipV="1">
            <a:off x="6660234" y="5373217"/>
            <a:ext cx="504054" cy="3480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 pole 20"/>
          <p:cNvSpPr txBox="1">
            <a:spLocks noChangeArrowheads="1"/>
          </p:cNvSpPr>
          <p:nvPr/>
        </p:nvSpPr>
        <p:spPr bwMode="auto">
          <a:xfrm>
            <a:off x="5021029" y="5721224"/>
            <a:ext cx="1070078" cy="372643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Přijímač</a:t>
            </a:r>
            <a:endParaRPr kumimoji="0" lang="cs-CZ" altLang="cs-CZ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Přímá spojnice se šipkou 15"/>
          <p:cNvCxnSpPr/>
          <p:nvPr/>
        </p:nvCxnSpPr>
        <p:spPr>
          <a:xfrm flipH="1" flipV="1">
            <a:off x="4796246" y="5615880"/>
            <a:ext cx="227091" cy="10534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933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 4"/>
          <p:cNvGraphicFramePr/>
          <p:nvPr>
            <p:extLst>
              <p:ext uri="{D42A27DB-BD31-4B8C-83A1-F6EECF244321}">
                <p14:modId xmlns:p14="http://schemas.microsoft.com/office/powerpoint/2010/main" val="177748768"/>
              </p:ext>
            </p:extLst>
          </p:nvPr>
        </p:nvGraphicFramePr>
        <p:xfrm>
          <a:off x="323528" y="1340768"/>
          <a:ext cx="8496943" cy="5184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Nadpis 1"/>
          <p:cNvSpPr txBox="1">
            <a:spLocks/>
          </p:cNvSpPr>
          <p:nvPr/>
        </p:nvSpPr>
        <p:spPr>
          <a:xfrm>
            <a:off x="419849" y="116632"/>
            <a:ext cx="8527460" cy="11161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sz="36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Měření ekvivalentní hladiny akustického tlaku + tepová frekvence</a:t>
            </a:r>
            <a:endParaRPr lang="cs-CZ" sz="36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89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20194" y="404664"/>
            <a:ext cx="8527460" cy="5721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sz="36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Cíl práce</a:t>
            </a:r>
            <a:endParaRPr lang="cs-CZ" sz="36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831981" y="1412776"/>
            <a:ext cx="7709789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yhodnocení stávajícího stavu školní učebny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ávrh akustických úprav dle ČSN v software ODEON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ykreslení akustických úprav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vyhodnocení vlivu akusticky upravené a neupravené učebny na učitele </a:t>
            </a:r>
          </a:p>
          <a:p>
            <a:r>
              <a:rPr lang="cs-CZ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cs-CZ" sz="2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19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>
            <p:extLst>
              <p:ext uri="{D42A27DB-BD31-4B8C-83A1-F6EECF244321}">
                <p14:modId xmlns:p14="http://schemas.microsoft.com/office/powerpoint/2010/main" val="3940470893"/>
              </p:ext>
            </p:extLst>
          </p:nvPr>
        </p:nvGraphicFramePr>
        <p:xfrm>
          <a:off x="408811" y="1412776"/>
          <a:ext cx="8352928" cy="5184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Nadpis 1"/>
          <p:cNvSpPr txBox="1">
            <a:spLocks/>
          </p:cNvSpPr>
          <p:nvPr/>
        </p:nvSpPr>
        <p:spPr>
          <a:xfrm>
            <a:off x="408811" y="116632"/>
            <a:ext cx="8527460" cy="11161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sz="36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Měření ekvivalentní hladiny akustického tlaku + tepová frekvence</a:t>
            </a:r>
            <a:endParaRPr lang="cs-CZ" sz="36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85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>
            <p:extLst>
              <p:ext uri="{D42A27DB-BD31-4B8C-83A1-F6EECF244321}">
                <p14:modId xmlns:p14="http://schemas.microsoft.com/office/powerpoint/2010/main" val="3588656334"/>
              </p:ext>
            </p:extLst>
          </p:nvPr>
        </p:nvGraphicFramePr>
        <p:xfrm>
          <a:off x="683568" y="1304764"/>
          <a:ext cx="7776864" cy="5339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Nadpis 1"/>
          <p:cNvSpPr txBox="1">
            <a:spLocks/>
          </p:cNvSpPr>
          <p:nvPr/>
        </p:nvSpPr>
        <p:spPr>
          <a:xfrm>
            <a:off x="323528" y="118964"/>
            <a:ext cx="8527460" cy="11161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sz="36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Měření ekvivalentní hladiny akustického tlaku + tepová frekvence</a:t>
            </a:r>
            <a:endParaRPr lang="cs-CZ" sz="36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89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08811" y="332656"/>
            <a:ext cx="8527460" cy="5580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sz="3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Doplňující dotazy</a:t>
            </a:r>
            <a:endParaRPr lang="cs-CZ" sz="3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542504" y="1340768"/>
            <a:ext cx="82809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Vedoucí bakalářské práce Ing. Jana Dolejší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ž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ádné dotazy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80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Oponent bakalářské práce Ing. Tomáš Vrbka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ocitové změny po aplikaci akustického stropu</a:t>
            </a:r>
          </a:p>
        </p:txBody>
      </p:sp>
    </p:spTree>
    <p:extLst>
      <p:ext uri="{BB962C8B-B14F-4D97-AF65-F5344CB8AC3E}">
        <p14:creationId xmlns:p14="http://schemas.microsoft.com/office/powerpoint/2010/main" val="122885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370314" y="2682308"/>
            <a:ext cx="8527460" cy="5580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sz="4000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  <a:endParaRPr lang="cs-CZ" sz="4000" b="1" dirty="0"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13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20194" y="116632"/>
            <a:ext cx="8527460" cy="11442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sz="36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Umístění budovy školy a řešené školní učebny</a:t>
            </a:r>
            <a:endParaRPr lang="cs-CZ" sz="36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60560" y="2505158"/>
            <a:ext cx="6524712" cy="412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 pole 20"/>
          <p:cNvSpPr txBox="1">
            <a:spLocks noChangeArrowheads="1"/>
          </p:cNvSpPr>
          <p:nvPr/>
        </p:nvSpPr>
        <p:spPr bwMode="auto">
          <a:xfrm>
            <a:off x="553789" y="5517232"/>
            <a:ext cx="1368152" cy="64807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Umístění ZŠ Protivín</a:t>
            </a:r>
            <a:endParaRPr kumimoji="0" lang="cs-CZ" altLang="cs-CZ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ál 7"/>
          <p:cNvSpPr/>
          <p:nvPr/>
        </p:nvSpPr>
        <p:spPr>
          <a:xfrm>
            <a:off x="3479404" y="5085184"/>
            <a:ext cx="228500" cy="21738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1237865" y="1509066"/>
            <a:ext cx="77097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Kraj:		</a:t>
            </a:r>
            <a:r>
              <a:rPr lang="cs-CZ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Jihočeský</a:t>
            </a:r>
            <a:endParaRPr lang="cs-CZ" sz="2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Adresa školy:  </a:t>
            </a:r>
            <a:r>
              <a:rPr lang="cs-CZ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Komenského </a:t>
            </a:r>
            <a:r>
              <a:rPr lang="cs-CZ" sz="2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238, 398 11 Protivín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1410125" y="6349029"/>
            <a:ext cx="68354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Zdroj: </a:t>
            </a:r>
            <a:r>
              <a:rPr lang="cs-CZ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http://www.jaktridit.cz/img/layout/kraje/jihocesky-kraj.png</a:t>
            </a:r>
          </a:p>
        </p:txBody>
      </p:sp>
      <p:cxnSp>
        <p:nvCxnSpPr>
          <p:cNvPr id="14" name="Přímá spojnice se šipkou 13"/>
          <p:cNvCxnSpPr/>
          <p:nvPr/>
        </p:nvCxnSpPr>
        <p:spPr>
          <a:xfrm flipV="1">
            <a:off x="1921941" y="5229200"/>
            <a:ext cx="1557463" cy="28803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240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159" y="1346628"/>
            <a:ext cx="6610150" cy="511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 pole 25"/>
          <p:cNvSpPr txBox="1">
            <a:spLocks noChangeArrowheads="1"/>
          </p:cNvSpPr>
          <p:nvPr/>
        </p:nvSpPr>
        <p:spPr bwMode="auto">
          <a:xfrm>
            <a:off x="1763688" y="3910294"/>
            <a:ext cx="1944216" cy="939552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Budova Základní školy Protivín (starý pavilon)</a:t>
            </a:r>
            <a:endParaRPr kumimoji="0" lang="cs-CZ" altLang="cs-CZ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 pole 27"/>
          <p:cNvSpPr txBox="1">
            <a:spLocks noChangeArrowheads="1"/>
          </p:cNvSpPr>
          <p:nvPr/>
        </p:nvSpPr>
        <p:spPr bwMode="auto">
          <a:xfrm>
            <a:off x="5602085" y="3987729"/>
            <a:ext cx="1850236" cy="669454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Umístění řešené školní učebny</a:t>
            </a:r>
            <a:endParaRPr kumimoji="0" lang="cs-CZ" altLang="cs-CZ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Přímá spojnice 6"/>
          <p:cNvCxnSpPr/>
          <p:nvPr/>
        </p:nvCxnSpPr>
        <p:spPr>
          <a:xfrm>
            <a:off x="4199116" y="3425689"/>
            <a:ext cx="472499" cy="7404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>
            <a:off x="5121095" y="3578465"/>
            <a:ext cx="525328" cy="7937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>
            <a:off x="4671615" y="3543246"/>
            <a:ext cx="491976" cy="67287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4320143" y="2730364"/>
            <a:ext cx="393700" cy="5905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5324278" y="2891018"/>
            <a:ext cx="419649" cy="6844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>
            <a:off x="4671615" y="3073264"/>
            <a:ext cx="650586" cy="8330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V="1">
            <a:off x="5303151" y="2886059"/>
            <a:ext cx="38100" cy="27051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V="1">
            <a:off x="4671615" y="2785291"/>
            <a:ext cx="38100" cy="28872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 flipV="1">
            <a:off x="4199116" y="2720839"/>
            <a:ext cx="112395" cy="70485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V="1">
            <a:off x="5646423" y="2959464"/>
            <a:ext cx="93980" cy="698377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/>
          <p:cNvSpPr/>
          <p:nvPr/>
        </p:nvSpPr>
        <p:spPr>
          <a:xfrm rot="556356">
            <a:off x="5148247" y="3462798"/>
            <a:ext cx="275110" cy="14016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0" name="Rectangle 22"/>
          <p:cNvSpPr>
            <a:spLocks noChangeArrowheads="1"/>
          </p:cNvSpPr>
          <p:nvPr/>
        </p:nvSpPr>
        <p:spPr bwMode="auto">
          <a:xfrm>
            <a:off x="0" y="38923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1" name="Rectangle 23"/>
          <p:cNvSpPr>
            <a:spLocks noChangeArrowheads="1"/>
          </p:cNvSpPr>
          <p:nvPr/>
        </p:nvSpPr>
        <p:spPr bwMode="auto">
          <a:xfrm>
            <a:off x="1320240" y="6466254"/>
            <a:ext cx="66387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Zdroj: </a:t>
            </a:r>
            <a:r>
              <a:rPr kumimoji="0" lang="cs-CZ" altLang="cs-CZ" sz="1200" b="0" i="0" u="sng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http://www.cuzk.cz/ </a:t>
            </a:r>
          </a:p>
        </p:txBody>
      </p:sp>
      <p:sp>
        <p:nvSpPr>
          <p:cNvPr id="23" name="Nadpis 1"/>
          <p:cNvSpPr txBox="1">
            <a:spLocks/>
          </p:cNvSpPr>
          <p:nvPr/>
        </p:nvSpPr>
        <p:spPr>
          <a:xfrm>
            <a:off x="407885" y="116632"/>
            <a:ext cx="8527460" cy="11121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sz="36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Umístění budovy školy a řešené školní učebny</a:t>
            </a:r>
            <a:endParaRPr lang="cs-CZ" sz="36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Přímá spojnice se šipkou 40"/>
          <p:cNvCxnSpPr/>
          <p:nvPr/>
        </p:nvCxnSpPr>
        <p:spPr>
          <a:xfrm flipV="1">
            <a:off x="3707904" y="3308652"/>
            <a:ext cx="1152128" cy="597789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se šipkou 41"/>
          <p:cNvCxnSpPr/>
          <p:nvPr/>
        </p:nvCxnSpPr>
        <p:spPr>
          <a:xfrm flipH="1" flipV="1">
            <a:off x="5285802" y="3526654"/>
            <a:ext cx="316286" cy="461077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50"/>
          <p:cNvCxnSpPr/>
          <p:nvPr/>
        </p:nvCxnSpPr>
        <p:spPr>
          <a:xfrm flipV="1">
            <a:off x="4681914" y="3485879"/>
            <a:ext cx="8751" cy="8155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22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81" y="1475450"/>
            <a:ext cx="8392261" cy="462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6"/>
          <p:cNvCxnSpPr/>
          <p:nvPr/>
        </p:nvCxnSpPr>
        <p:spPr>
          <a:xfrm flipV="1">
            <a:off x="3707904" y="3509046"/>
            <a:ext cx="1381492" cy="2216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 flipV="1">
            <a:off x="3688219" y="4204054"/>
            <a:ext cx="1401177" cy="1501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V="1">
            <a:off x="3688219" y="3766605"/>
            <a:ext cx="28575" cy="58761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V="1">
            <a:off x="5076056" y="3509046"/>
            <a:ext cx="0" cy="7011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15205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0" y="60925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5" name="Nadpis 1"/>
          <p:cNvSpPr txBox="1">
            <a:spLocks/>
          </p:cNvSpPr>
          <p:nvPr/>
        </p:nvSpPr>
        <p:spPr>
          <a:xfrm>
            <a:off x="386357" y="152054"/>
            <a:ext cx="8527460" cy="10401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sz="36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Umístění budovy školy a řešené školní učebny</a:t>
            </a:r>
            <a:endParaRPr lang="cs-CZ" sz="36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ové pole 25"/>
          <p:cNvSpPr txBox="1">
            <a:spLocks noChangeArrowheads="1"/>
          </p:cNvSpPr>
          <p:nvPr/>
        </p:nvSpPr>
        <p:spPr bwMode="auto">
          <a:xfrm>
            <a:off x="611560" y="1636838"/>
            <a:ext cx="2192560" cy="562074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Umístění řešené školní učebny v 2. NP</a:t>
            </a:r>
            <a:endParaRPr kumimoji="0" lang="cs-CZ" altLang="cs-CZ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Přímá spojnice se šipkou 16"/>
          <p:cNvCxnSpPr/>
          <p:nvPr/>
        </p:nvCxnSpPr>
        <p:spPr>
          <a:xfrm>
            <a:off x="2804120" y="2198912"/>
            <a:ext cx="1584687" cy="1742182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3"/>
          <p:cNvSpPr>
            <a:spLocks noChangeArrowheads="1"/>
          </p:cNvSpPr>
          <p:nvPr/>
        </p:nvSpPr>
        <p:spPr bwMode="auto">
          <a:xfrm>
            <a:off x="402381" y="6102629"/>
            <a:ext cx="66387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Zdroj</a:t>
            </a:r>
            <a:r>
              <a:rPr kumimoji="0" lang="cs-CZ" altLang="cs-CZ" sz="12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: autor </a:t>
            </a:r>
          </a:p>
        </p:txBody>
      </p:sp>
    </p:spTree>
    <p:extLst>
      <p:ext uri="{BB962C8B-B14F-4D97-AF65-F5344CB8AC3E}">
        <p14:creationId xmlns:p14="http://schemas.microsoft.com/office/powerpoint/2010/main" val="113168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95" y="1181150"/>
            <a:ext cx="6995668" cy="5259212"/>
          </a:xfrm>
          <a:prstGeom prst="rect">
            <a:avLst/>
          </a:prstGeom>
        </p:spPr>
      </p:pic>
      <p:sp>
        <p:nvSpPr>
          <p:cNvPr id="11" name="Nadpis 1"/>
          <p:cNvSpPr txBox="1">
            <a:spLocks/>
          </p:cNvSpPr>
          <p:nvPr/>
        </p:nvSpPr>
        <p:spPr>
          <a:xfrm>
            <a:off x="406499" y="116632"/>
            <a:ext cx="8527460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sz="36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Popis řešené školní učebny</a:t>
            </a:r>
            <a:endParaRPr lang="cs-CZ" sz="36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032716" y="739994"/>
            <a:ext cx="72750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učebna bez akustických úprav</a:t>
            </a:r>
            <a:endParaRPr lang="cs-CZ" sz="2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1172395" y="6440362"/>
            <a:ext cx="66387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Zdroj</a:t>
            </a:r>
            <a:r>
              <a:rPr kumimoji="0" lang="cs-CZ" altLang="cs-CZ" sz="12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: autor </a:t>
            </a:r>
          </a:p>
        </p:txBody>
      </p:sp>
    </p:spTree>
    <p:extLst>
      <p:ext uri="{BB962C8B-B14F-4D97-AF65-F5344CB8AC3E}">
        <p14:creationId xmlns:p14="http://schemas.microsoft.com/office/powerpoint/2010/main" val="107096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87" y="1556792"/>
            <a:ext cx="8351486" cy="477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406500" y="188640"/>
            <a:ext cx="8527460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sz="36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Popis řešené školní učebny</a:t>
            </a:r>
            <a:endParaRPr lang="cs-CZ" sz="36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494488" y="1115472"/>
            <a:ext cx="835148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cs-CZ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čebny bez akustických úprav (výkresová dokumentace)</a:t>
            </a:r>
            <a:endParaRPr lang="cs-CZ" sz="2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494487" y="6329500"/>
            <a:ext cx="66387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Zdroj</a:t>
            </a:r>
            <a:r>
              <a:rPr kumimoji="0" lang="cs-CZ" altLang="cs-CZ" sz="12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: autor </a:t>
            </a:r>
          </a:p>
        </p:txBody>
      </p:sp>
    </p:spTree>
    <p:extLst>
      <p:ext uri="{BB962C8B-B14F-4D97-AF65-F5344CB8AC3E}">
        <p14:creationId xmlns:p14="http://schemas.microsoft.com/office/powerpoint/2010/main" val="65522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396057" y="188640"/>
            <a:ext cx="8527460" cy="11521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sz="36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Měření doby dozvuku ve školní učebně před akustickými úpravami</a:t>
            </a:r>
            <a:endParaRPr lang="cs-CZ" sz="36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96057" y="1772816"/>
            <a:ext cx="85274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učebna </a:t>
            </a:r>
            <a:r>
              <a:rPr lang="cs-CZ" sz="2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zcela prázdná (tzn. bez žáků, lavic, židlí, závěsů</a:t>
            </a:r>
            <a:r>
              <a:rPr lang="cs-CZ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stanovena </a:t>
            </a:r>
            <a:r>
              <a:rPr lang="cs-CZ" sz="2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průměrná doba dozvuku a další akustické parametry v celé ploše učebny před provedením plánovaných akustických </a:t>
            </a:r>
            <a:r>
              <a:rPr lang="cs-CZ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úprav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jedna </a:t>
            </a:r>
            <a:r>
              <a:rPr lang="cs-CZ" sz="2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poloha všesměrového </a:t>
            </a:r>
            <a:r>
              <a:rPr lang="cs-CZ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zvoleno </a:t>
            </a:r>
            <a:r>
              <a:rPr lang="cs-CZ" sz="2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různých poloh mikrofonů </a:t>
            </a:r>
            <a:r>
              <a:rPr lang="cs-CZ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ýška </a:t>
            </a:r>
            <a:r>
              <a:rPr lang="cs-CZ" sz="2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zdroje byla 1,40 (± 0,05) m </a:t>
            </a:r>
            <a:r>
              <a:rPr lang="cs-CZ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mikrofon </a:t>
            </a:r>
            <a:r>
              <a:rPr lang="cs-CZ" sz="2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každou polohu zdroje, byl ve výšce 1,35 (± 0,05) </a:t>
            </a:r>
            <a:r>
              <a:rPr lang="cs-CZ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 </a:t>
            </a:r>
            <a:r>
              <a:rPr lang="cs-CZ" sz="2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mikrofonu směrována při každém náměru směrem </a:t>
            </a:r>
            <a:r>
              <a:rPr lang="cs-CZ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vzhůru</a:t>
            </a:r>
          </a:p>
        </p:txBody>
      </p:sp>
    </p:spTree>
    <p:extLst>
      <p:ext uri="{BB962C8B-B14F-4D97-AF65-F5344CB8AC3E}">
        <p14:creationId xmlns:p14="http://schemas.microsoft.com/office/powerpoint/2010/main" val="254115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rchol">
  <a:themeElements>
    <a:clrScheme name="Vrchol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Vrchol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Vrchol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1006</TotalTime>
  <Words>858</Words>
  <Application>Microsoft Office PowerPoint</Application>
  <PresentationFormat>Předvádění na obrazovce (4:3)</PresentationFormat>
  <Paragraphs>226</Paragraphs>
  <Slides>33</Slides>
  <Notes>2</Notes>
  <HiddenSlides>0</HiddenSlides>
  <MMClips>2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4" baseType="lpstr">
      <vt:lpstr>Vrchol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 Turek</dc:creator>
  <cp:lastModifiedBy>Pavel Turek</cp:lastModifiedBy>
  <cp:revision>100</cp:revision>
  <dcterms:created xsi:type="dcterms:W3CDTF">2016-04-25T19:21:00Z</dcterms:created>
  <dcterms:modified xsi:type="dcterms:W3CDTF">2016-06-08T18:32:35Z</dcterms:modified>
</cp:coreProperties>
</file>