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70" r:id="rId7"/>
    <p:sldId id="260" r:id="rId8"/>
    <p:sldId id="261" r:id="rId9"/>
    <p:sldId id="268" r:id="rId10"/>
    <p:sldId id="267" r:id="rId11"/>
    <p:sldId id="272" r:id="rId12"/>
    <p:sldId id="269" r:id="rId13"/>
    <p:sldId id="271" r:id="rId14"/>
    <p:sldId id="273" r:id="rId15"/>
    <p:sldId id="263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8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1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0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4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8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42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1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4FF9C4-B051-4CA7-966E-26770E54A175}" type="datetimeFigureOut">
              <a:rPr lang="cs-CZ" smtClean="0"/>
              <a:t>08.06.2016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3BDF2E-AB1D-46F9-9529-492A7FC13F8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51" y="640964"/>
            <a:ext cx="10058400" cy="1803017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Projekt rodinného domu od projektové fáze po kolaudaci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6119" y="4547286"/>
            <a:ext cx="2772332" cy="1051334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Martin </a:t>
            </a:r>
            <a:r>
              <a:rPr lang="cs-CZ" dirty="0" err="1" smtClean="0">
                <a:solidFill>
                  <a:schemeClr val="tx1"/>
                </a:solidFill>
              </a:rPr>
              <a:t>švejda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cs-CZ" dirty="0" err="1" smtClean="0">
                <a:solidFill>
                  <a:schemeClr val="tx1"/>
                </a:solidFill>
              </a:rPr>
              <a:t>Učo</a:t>
            </a:r>
            <a:r>
              <a:rPr lang="cs-CZ" dirty="0" smtClean="0">
                <a:solidFill>
                  <a:schemeClr val="tx1"/>
                </a:solidFill>
              </a:rPr>
              <a:t>: 12067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097279" y="4547286"/>
            <a:ext cx="7379455" cy="105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cap="none" dirty="0" smtClean="0">
                <a:solidFill>
                  <a:schemeClr val="tx1"/>
                </a:solidFill>
              </a:rPr>
              <a:t>vedoucí práce: </a:t>
            </a:r>
            <a:r>
              <a:rPr lang="cs-CZ" sz="1800" cap="none" dirty="0">
                <a:solidFill>
                  <a:schemeClr val="tx1"/>
                </a:solidFill>
              </a:rPr>
              <a:t>I</a:t>
            </a:r>
            <a:r>
              <a:rPr lang="cs-CZ" sz="1800" cap="none" dirty="0" smtClean="0">
                <a:solidFill>
                  <a:schemeClr val="tx1"/>
                </a:solidFill>
              </a:rPr>
              <a:t>ng. </a:t>
            </a:r>
            <a:r>
              <a:rPr lang="cs-CZ" sz="1800" cap="none" dirty="0">
                <a:solidFill>
                  <a:schemeClr val="tx1"/>
                </a:solidFill>
              </a:rPr>
              <a:t>Z</a:t>
            </a:r>
            <a:r>
              <a:rPr lang="cs-CZ" sz="1800" cap="none" dirty="0" smtClean="0">
                <a:solidFill>
                  <a:schemeClr val="tx1"/>
                </a:solidFill>
              </a:rPr>
              <a:t>uzana </a:t>
            </a:r>
            <a:r>
              <a:rPr lang="cs-CZ" sz="1800" cap="none" dirty="0">
                <a:solidFill>
                  <a:schemeClr val="tx1"/>
                </a:solidFill>
              </a:rPr>
              <a:t>K</a:t>
            </a:r>
            <a:r>
              <a:rPr lang="cs-CZ" sz="1800" cap="none" dirty="0" smtClean="0">
                <a:solidFill>
                  <a:schemeClr val="tx1"/>
                </a:solidFill>
              </a:rPr>
              <a:t>ramářová, PH.D</a:t>
            </a:r>
          </a:p>
          <a:p>
            <a:r>
              <a:rPr lang="cs-CZ" sz="1800" cap="none" dirty="0" smtClean="0">
                <a:solidFill>
                  <a:schemeClr val="tx1"/>
                </a:solidFill>
              </a:rPr>
              <a:t>oponent práce</a:t>
            </a:r>
            <a:r>
              <a:rPr lang="cs-CZ" sz="1800" cap="none" dirty="0">
                <a:solidFill>
                  <a:schemeClr val="tx1"/>
                </a:solidFill>
              </a:rPr>
              <a:t>: Ing. Jan Čížek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5" r="162" b="10087"/>
          <a:stretch/>
        </p:blipFill>
        <p:spPr>
          <a:xfrm>
            <a:off x="1664037" y="2517058"/>
            <a:ext cx="8906118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Řezy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284" t="77" r="5745"/>
          <a:stretch/>
        </p:blipFill>
        <p:spPr>
          <a:xfrm>
            <a:off x="78330" y="2635299"/>
            <a:ext cx="5545878" cy="29299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445" t="2052" r="4887"/>
          <a:stretch/>
        </p:blipFill>
        <p:spPr>
          <a:xfrm>
            <a:off x="5689600" y="2473210"/>
            <a:ext cx="6234465" cy="3140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56003" y="5613285"/>
            <a:ext cx="90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ŘEZ B-B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92425" y="5551289"/>
            <a:ext cx="91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ŘEZ A-A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0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5917"/>
          </a:xfrm>
        </p:spPr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etail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1" y="1052808"/>
            <a:ext cx="4611912" cy="50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3784" y="193839"/>
            <a:ext cx="9981537" cy="892840"/>
          </a:xfrm>
        </p:spPr>
        <p:txBody>
          <a:bodyPr/>
          <a:lstStyle/>
          <a:p>
            <a:pPr algn="ctr"/>
            <a:r>
              <a:rPr lang="cs-CZ" dirty="0" smtClean="0"/>
              <a:t>Pohledy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/>
        </p:blipFill>
        <p:spPr>
          <a:xfrm>
            <a:off x="174552" y="1247741"/>
            <a:ext cx="5940000" cy="366740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35765" y="5302776"/>
            <a:ext cx="2430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Pohled ze zahrady</a:t>
            </a:r>
          </a:p>
          <a:p>
            <a:endParaRPr lang="cs-CZ" sz="2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96" t="12776" r="-1282" b="3283"/>
          <a:stretch/>
        </p:blipFill>
        <p:spPr>
          <a:xfrm>
            <a:off x="6177201" y="1239078"/>
            <a:ext cx="6014799" cy="36760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237738" y="5302776"/>
            <a:ext cx="189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Pohled z ulice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8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3784" y="193839"/>
            <a:ext cx="9981537" cy="892840"/>
          </a:xfrm>
        </p:spPr>
        <p:txBody>
          <a:bodyPr/>
          <a:lstStyle/>
          <a:p>
            <a:pPr algn="ctr"/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42998" y="5551289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</a:t>
            </a:r>
            <a:r>
              <a:rPr lang="cs-CZ" dirty="0" smtClean="0">
                <a:solidFill>
                  <a:srgbClr val="000000"/>
                </a:solidFill>
              </a:rPr>
              <a:t>uchyň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2" y="1082575"/>
            <a:ext cx="5940000" cy="43063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23951" y="5551289"/>
            <a:ext cx="14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Obývací pokoj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94" y="1082575"/>
            <a:ext cx="5731459" cy="42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Půdorys domu se mi povedl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Bavilo mě přemýšlet o dispozici toho domu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Naučil jsem se pár nových věcí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Spoustu nových informací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 chtěl bych poděkovat za pomoc a rady vedoucí práce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84" y="216746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0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0584"/>
          </a:xfrm>
        </p:spPr>
        <p:txBody>
          <a:bodyPr/>
          <a:lstStyle/>
          <a:p>
            <a:pPr algn="ctr"/>
            <a:r>
              <a:rPr lang="cs-CZ" dirty="0" smtClean="0"/>
              <a:t>Doplňující otázky od vedoucí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689784"/>
            <a:ext cx="10058400" cy="877801"/>
          </a:xfrm>
        </p:spPr>
        <p:txBody>
          <a:bodyPr/>
          <a:lstStyle/>
          <a:p>
            <a:r>
              <a:rPr lang="cs-CZ" dirty="0"/>
              <a:t>Jak </a:t>
            </a:r>
            <a:r>
              <a:rPr lang="cs-CZ" dirty="0" smtClean="0"/>
              <a:t>byste prováděl vynětí ze zemědělského půdního fondu?</a:t>
            </a:r>
          </a:p>
          <a:p>
            <a:r>
              <a:rPr lang="cs-CZ" dirty="0" smtClean="0"/>
              <a:t> - nastínit jaká by byla výše odvodů za odnětí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97280" y="2920181"/>
            <a:ext cx="10058400" cy="763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Doplňující otázky od oponenta práce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3880793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Co je to územní plán a k čemu slouží?</a:t>
            </a:r>
          </a:p>
          <a:p>
            <a:r>
              <a:rPr lang="cs-CZ" smtClean="0"/>
              <a:t>Kdo vykonává státní požární dozor u rodinných domů do 150 m2 a kdo nad 150 m2 zastavěné plochy? </a:t>
            </a:r>
          </a:p>
          <a:p>
            <a:r>
              <a:rPr lang="cs-CZ" smtClean="0"/>
              <a:t>Co je požárně nebezpečný prostor a co je odstupová vzdálenost?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2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7342" y="91419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/>
              <a:t>Děkuji za pozornost</a:t>
            </a:r>
          </a:p>
          <a:p>
            <a:pPr algn="ctr"/>
            <a:endParaRPr lang="cs-CZ" sz="8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63" y="2629929"/>
            <a:ext cx="3593757" cy="35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OSNOVA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4323217" cy="41317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Proč jsem si vybral toto téma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Cíl práce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Charakteristika rodinného domu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Situace stavby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Půdorys 1Np: řešení dispozice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Řezy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</a:t>
            </a:r>
            <a:r>
              <a:rPr lang="cs-CZ" dirty="0" smtClean="0"/>
              <a:t>etail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Pohledy a dispozice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Otázky vedoucí a oponenta práce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2" y="2159014"/>
            <a:ext cx="4729050" cy="35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Proč jsem si vybral toto téma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Zájem o navrhování rodinný domů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Návrh svého rodinné domu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28" y="1845734"/>
            <a:ext cx="5624052" cy="4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Cílem </a:t>
            </a:r>
            <a:r>
              <a:rPr lang="cs-CZ" dirty="0"/>
              <a:t>bakalářské práce je návrh stavby a jeho zasazení do legislativního rámce stavebního práva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Dále </a:t>
            </a:r>
            <a:r>
              <a:rPr lang="cs-CZ" dirty="0"/>
              <a:t>bude zhodnocena možnost vybudování moderního bydlení s ohledem na podmínky, které stanovuje územní plán.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Navržené </a:t>
            </a:r>
            <a:r>
              <a:rPr lang="cs-CZ" dirty="0"/>
              <a:t>konstrukční metody budou posouzeny z hlediska jejich výhod a nevýhod.</a:t>
            </a:r>
          </a:p>
        </p:txBody>
      </p:sp>
    </p:spTree>
    <p:extLst>
      <p:ext uri="{BB962C8B-B14F-4D97-AF65-F5344CB8AC3E}">
        <p14:creationId xmlns:p14="http://schemas.microsoft.com/office/powerpoint/2010/main" val="767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Charakteristika rodinného </a:t>
            </a:r>
            <a:r>
              <a:rPr lang="cs-CZ" dirty="0" smtClean="0"/>
              <a:t>domu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Zastavěná plocha 193 m</a:t>
            </a:r>
            <a:r>
              <a:rPr lang="cs-CZ" baseline="30000" dirty="0" smtClean="0"/>
              <a:t>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Velikost domu 4+kk+G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Sklon střechy 20°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Výška hřeben od UT je 5,75 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Fošnový </a:t>
            </a:r>
            <a:r>
              <a:rPr lang="cs-CZ" dirty="0" smtClean="0"/>
              <a:t>strop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Zdivo POROTHERM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72" y="2323529"/>
            <a:ext cx="2904232" cy="2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14432" cy="755813"/>
          </a:xfrm>
        </p:spPr>
        <p:txBody>
          <a:bodyPr/>
          <a:lstStyle/>
          <a:p>
            <a:pPr algn="ctr"/>
            <a:r>
              <a:rPr lang="cs-CZ" dirty="0" smtClean="0"/>
              <a:t>Situace stavby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43" y="1042416"/>
            <a:ext cx="8674721" cy="49473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/>
          <a:stretch/>
        </p:blipFill>
        <p:spPr>
          <a:xfrm>
            <a:off x="1097280" y="952107"/>
            <a:ext cx="10403421" cy="5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31805"/>
            <a:ext cx="10058400" cy="847674"/>
          </a:xfrm>
        </p:spPr>
        <p:txBody>
          <a:bodyPr/>
          <a:lstStyle/>
          <a:p>
            <a:pPr algn="ctr"/>
            <a:r>
              <a:rPr lang="cs-CZ" dirty="0" smtClean="0"/>
              <a:t>Půdorys 1NP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074" y="855410"/>
            <a:ext cx="10058400" cy="8037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Druhy dispozic: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Jak vzniknul finální půdorys domu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9" y="1257264"/>
            <a:ext cx="5982535" cy="47155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6" y="1703084"/>
            <a:ext cx="4852086" cy="44752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48714" y="6178378"/>
            <a:ext cx="102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Inspirace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77103" y="6211669"/>
            <a:ext cx="2392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varianta dispozice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68"/>
            <a:ext cx="5706751" cy="5097656"/>
          </a:xfrm>
        </p:spPr>
      </p:pic>
      <p:sp>
        <p:nvSpPr>
          <p:cNvPr id="6" name="TextovéPole 5"/>
          <p:cNvSpPr txBox="1"/>
          <p:nvPr/>
        </p:nvSpPr>
        <p:spPr>
          <a:xfrm>
            <a:off x="1242205" y="5816461"/>
            <a:ext cx="248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ruhá varianta dispozice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56405" y="5816461"/>
            <a:ext cx="25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Finální varianta dispozice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5098" r="3698" b="3758"/>
          <a:stretch/>
        </p:blipFill>
        <p:spPr>
          <a:xfrm>
            <a:off x="5877909" y="296639"/>
            <a:ext cx="5967625" cy="53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98" t="1924" r="774" b="894"/>
          <a:stretch/>
        </p:blipFill>
        <p:spPr>
          <a:xfrm>
            <a:off x="141402" y="94877"/>
            <a:ext cx="7777113" cy="67631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16" y="566001"/>
            <a:ext cx="33242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600</TotalTime>
  <Words>288</Words>
  <Application>Microsoft Office PowerPoint</Application>
  <PresentationFormat>Širokoúhlá obrazovka</PresentationFormat>
  <Paragraphs>62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Retrospektiva</vt:lpstr>
      <vt:lpstr>Projekt rodinného domu od projektové fáze po kolaudaci</vt:lpstr>
      <vt:lpstr>OSNOVA</vt:lpstr>
      <vt:lpstr>Proč jsem si vybral toto téma</vt:lpstr>
      <vt:lpstr>Cíl práce</vt:lpstr>
      <vt:lpstr>Charakteristika rodinného domu</vt:lpstr>
      <vt:lpstr>Situace stavby</vt:lpstr>
      <vt:lpstr>Půdorys 1NP</vt:lpstr>
      <vt:lpstr>Prezentace aplikace PowerPoint</vt:lpstr>
      <vt:lpstr>Prezentace aplikace PowerPoint</vt:lpstr>
      <vt:lpstr>Řezy</vt:lpstr>
      <vt:lpstr>Detail</vt:lpstr>
      <vt:lpstr>Pohledy</vt:lpstr>
      <vt:lpstr>Dispozice</vt:lpstr>
      <vt:lpstr>Závěrečné shrnutí</vt:lpstr>
      <vt:lpstr>Doplňující otázky od vedoucí práce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rodinného domu od projektové fáze po kolaudaci</dc:title>
  <dc:creator>marry-PC</dc:creator>
  <cp:lastModifiedBy>marry-PC</cp:lastModifiedBy>
  <cp:revision>35</cp:revision>
  <dcterms:created xsi:type="dcterms:W3CDTF">2016-05-29T17:50:26Z</dcterms:created>
  <dcterms:modified xsi:type="dcterms:W3CDTF">2016-06-08T19:38:41Z</dcterms:modified>
</cp:coreProperties>
</file>