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282" y="170489"/>
            <a:ext cx="8915399" cy="1646302"/>
          </a:xfrm>
        </p:spPr>
        <p:txBody>
          <a:bodyPr/>
          <a:lstStyle/>
          <a:p>
            <a:r>
              <a:rPr lang="cs-CZ" sz="6000" b="1" dirty="0" smtClean="0"/>
              <a:t>SRUB JAKO PASIVNÍ DŮM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36894" y="5505491"/>
            <a:ext cx="6400799" cy="10968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400" dirty="0"/>
              <a:t>Autorka bakalářské práce: </a:t>
            </a:r>
            <a:r>
              <a:rPr lang="cs-CZ" sz="2400" b="1" dirty="0" smtClean="0"/>
              <a:t>Denisa Švarcová; UČO</a:t>
            </a:r>
            <a:r>
              <a:rPr lang="cs-CZ" sz="2400" b="1" dirty="0"/>
              <a:t>: </a:t>
            </a:r>
            <a:r>
              <a:rPr lang="cs-CZ" sz="2400" b="1" dirty="0" smtClean="0"/>
              <a:t>12070</a:t>
            </a:r>
            <a:endParaRPr lang="cs-CZ" sz="2400" b="1" dirty="0"/>
          </a:p>
          <a:p>
            <a:pPr algn="l"/>
            <a:r>
              <a:rPr lang="cs-CZ" sz="2400" dirty="0"/>
              <a:t>Vedoucí bakalářské práce: </a:t>
            </a:r>
            <a:r>
              <a:rPr lang="cs-CZ" sz="2400" b="1" dirty="0"/>
              <a:t>Ing. Pavlína Charvátová</a:t>
            </a:r>
          </a:p>
          <a:p>
            <a:pPr algn="l"/>
            <a:r>
              <a:rPr lang="cs-CZ" sz="2400" dirty="0"/>
              <a:t>Oponent bakalářské práce: </a:t>
            </a:r>
            <a:r>
              <a:rPr lang="cs-CZ" sz="2400" b="1" dirty="0"/>
              <a:t>Ing. Markéta </a:t>
            </a:r>
            <a:r>
              <a:rPr lang="cs-CZ" sz="2400" b="1" dirty="0" smtClean="0"/>
              <a:t>Myslivečková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" t="6413" r="1051"/>
          <a:stretch/>
        </p:blipFill>
        <p:spPr>
          <a:xfrm>
            <a:off x="2236894" y="1816791"/>
            <a:ext cx="5317297" cy="368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7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DET </a:t>
            </a:r>
            <a:r>
              <a:rPr lang="cs-CZ" sz="5400" dirty="0" smtClean="0"/>
              <a:t>C: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dirty="0" smtClean="0"/>
              <a:t>Střecha k příčce mezi prostory s rozdílem teplot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53487" y="2078383"/>
            <a:ext cx="6502140" cy="451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9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DET </a:t>
            </a:r>
            <a:r>
              <a:rPr lang="cs-CZ" sz="5400" dirty="0" smtClean="0"/>
              <a:t>D: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dirty="0"/>
              <a:t>Střecha k </a:t>
            </a:r>
            <a:r>
              <a:rPr lang="cs-CZ" dirty="0" smtClean="0"/>
              <a:t>exteriérové stěně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76003" y="2056303"/>
            <a:ext cx="4799330" cy="45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DET </a:t>
            </a:r>
            <a:r>
              <a:rPr lang="cs-CZ" sz="5400" dirty="0" smtClean="0"/>
              <a:t>E: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dirty="0"/>
              <a:t>N</a:t>
            </a:r>
            <a:r>
              <a:rPr lang="cs-CZ" dirty="0" smtClean="0"/>
              <a:t>apojení okenního rámu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26952" y="2122429"/>
            <a:ext cx="2760883" cy="26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/>
          <p:nvPr/>
        </p:nvPicPr>
        <p:blipFill rotWithShape="1">
          <a:blip r:embed="rId3"/>
          <a:srcRect t="1088" b="1"/>
          <a:stretch/>
        </p:blipFill>
        <p:spPr bwMode="auto">
          <a:xfrm>
            <a:off x="803622" y="2122430"/>
            <a:ext cx="2833196" cy="26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6777969" y="2122428"/>
            <a:ext cx="2792058" cy="265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3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ENERGETICKÝ ŠTÍTEK</a:t>
            </a:r>
            <a:endParaRPr lang="cs-CZ" sz="5400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327" t="5810" r="33623" b="4831"/>
          <a:stretch/>
        </p:blipFill>
        <p:spPr>
          <a:xfrm rot="16200000">
            <a:off x="2341570" y="1344832"/>
            <a:ext cx="5268195" cy="546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56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ZHODNOCENÍ PRÁCE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Splňuje požadavky pasivního standartu</a:t>
            </a:r>
          </a:p>
          <a:p>
            <a:r>
              <a:rPr lang="cs-CZ" sz="2400" dirty="0" smtClean="0"/>
              <a:t>Rozšíření znalostí</a:t>
            </a:r>
          </a:p>
        </p:txBody>
      </p:sp>
    </p:spTree>
    <p:extLst>
      <p:ext uri="{BB962C8B-B14F-4D97-AF65-F5344CB8AC3E}">
        <p14:creationId xmlns:p14="http://schemas.microsoft.com/office/powerpoint/2010/main" val="18283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324101"/>
            <a:ext cx="8596668" cy="1320800"/>
          </a:xfrm>
        </p:spPr>
        <p:txBody>
          <a:bodyPr>
            <a:noAutofit/>
          </a:bodyPr>
          <a:lstStyle/>
          <a:p>
            <a:r>
              <a:rPr lang="cs-CZ" sz="5400" dirty="0" smtClean="0"/>
              <a:t>OPOVĚDI NA OTÁZKY VEDOUCÍ A OPONENTKY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8299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88884" cy="1320800"/>
          </a:xfrm>
        </p:spPr>
        <p:txBody>
          <a:bodyPr>
            <a:noAutofit/>
          </a:bodyPr>
          <a:lstStyle/>
          <a:p>
            <a:r>
              <a:rPr lang="cs-CZ" sz="5400" dirty="0" smtClean="0"/>
              <a:t>ROZDÍL HODNOCENÍ PASIVNÍCH DOMŮ DLE TNI A PHPP</a:t>
            </a:r>
            <a:endParaRPr lang="cs-CZ" sz="5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00" y="2248333"/>
            <a:ext cx="6383552" cy="443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9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30448" cy="1320800"/>
          </a:xfrm>
        </p:spPr>
        <p:txBody>
          <a:bodyPr>
            <a:noAutofit/>
          </a:bodyPr>
          <a:lstStyle/>
          <a:p>
            <a:r>
              <a:rPr lang="cs-CZ" sz="5400" dirty="0" smtClean="0"/>
              <a:t>DEGRADACE DŘEVĚNÝCH KONSTRUKCÍ A JEJICH SANACE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410691"/>
            <a:ext cx="8596668" cy="3630671"/>
          </a:xfrm>
        </p:spPr>
        <p:txBody>
          <a:bodyPr/>
          <a:lstStyle/>
          <a:p>
            <a:r>
              <a:rPr lang="cs-CZ" sz="2400" dirty="0" smtClean="0"/>
              <a:t>Prevence</a:t>
            </a:r>
          </a:p>
          <a:p>
            <a:r>
              <a:rPr lang="cs-CZ" sz="2400" dirty="0" smtClean="0"/>
              <a:t>Biotické napadení</a:t>
            </a:r>
          </a:p>
          <a:p>
            <a:r>
              <a:rPr lang="cs-CZ" sz="2400" dirty="0" smtClean="0"/>
              <a:t>Požární bezpečnost</a:t>
            </a:r>
          </a:p>
          <a:p>
            <a:r>
              <a:rPr lang="cs-CZ" sz="2400" dirty="0" smtClean="0"/>
              <a:t>Odstranění příčin degradace</a:t>
            </a:r>
          </a:p>
          <a:p>
            <a:r>
              <a:rPr lang="cs-CZ" sz="2400" dirty="0" smtClean="0"/>
              <a:t>Sanace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9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 smtClean="0"/>
              <a:t>VLIV TEPELNÝCH MOSTŮ NA STAVBU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348345"/>
            <a:ext cx="8596668" cy="369301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Tepelné ztráty</a:t>
            </a:r>
          </a:p>
          <a:p>
            <a:r>
              <a:rPr lang="cs-CZ" sz="2400" dirty="0" smtClean="0"/>
              <a:t>Vznik plísní</a:t>
            </a:r>
          </a:p>
          <a:p>
            <a:r>
              <a:rPr lang="cs-CZ" sz="2400" dirty="0" smtClean="0"/>
              <a:t>Degradace materiálů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54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289" y="2698172"/>
            <a:ext cx="8596668" cy="13208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3291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OBSAH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Volba tématu</a:t>
            </a:r>
          </a:p>
          <a:p>
            <a:r>
              <a:rPr lang="cs-CZ" sz="2400" dirty="0" smtClean="0"/>
              <a:t>Cíl práce</a:t>
            </a:r>
          </a:p>
          <a:p>
            <a:r>
              <a:rPr lang="cs-CZ" sz="2400" dirty="0" smtClean="0"/>
              <a:t>Postup řešení</a:t>
            </a:r>
          </a:p>
          <a:p>
            <a:r>
              <a:rPr lang="cs-CZ" sz="2400" dirty="0" smtClean="0"/>
              <a:t>Problematika práce</a:t>
            </a:r>
          </a:p>
          <a:p>
            <a:r>
              <a:rPr lang="cs-CZ" sz="2400" dirty="0" smtClean="0"/>
              <a:t>Detaily</a:t>
            </a:r>
          </a:p>
          <a:p>
            <a:r>
              <a:rPr lang="cs-CZ" sz="2400" dirty="0" smtClean="0"/>
              <a:t>Odpovědi na otázky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27" y="2160589"/>
            <a:ext cx="4861875" cy="246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3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VOLBA</a:t>
            </a:r>
            <a:r>
              <a:rPr lang="cs-CZ" dirty="0" smtClean="0"/>
              <a:t> </a:t>
            </a:r>
            <a:r>
              <a:rPr lang="cs-CZ" sz="5400" dirty="0" smtClean="0"/>
              <a:t>TÉMATU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Vlastní téma</a:t>
            </a:r>
          </a:p>
          <a:p>
            <a:r>
              <a:rPr lang="cs-CZ" sz="2400" dirty="0" smtClean="0"/>
              <a:t>Pasivní domy</a:t>
            </a:r>
          </a:p>
          <a:p>
            <a:r>
              <a:rPr lang="cs-CZ" sz="2400" dirty="0" smtClean="0"/>
              <a:t>Energeticky úsporné bydlení</a:t>
            </a:r>
          </a:p>
          <a:p>
            <a:r>
              <a:rPr lang="cs-CZ" sz="2400" dirty="0" smtClean="0"/>
              <a:t>Dřevostavby</a:t>
            </a:r>
          </a:p>
          <a:p>
            <a:r>
              <a:rPr lang="cs-CZ" sz="2400" dirty="0" smtClean="0"/>
              <a:t>Využití přírodních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0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CÍL PRÁCE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Srub</a:t>
            </a:r>
          </a:p>
          <a:p>
            <a:r>
              <a:rPr lang="cs-CZ" sz="2400" dirty="0" smtClean="0"/>
              <a:t>Pasivní standart</a:t>
            </a:r>
          </a:p>
          <a:p>
            <a:r>
              <a:rPr lang="cs-CZ" sz="2400" dirty="0" smtClean="0"/>
              <a:t>Řešení detailů</a:t>
            </a:r>
          </a:p>
          <a:p>
            <a:r>
              <a:rPr lang="cs-CZ" sz="2400" dirty="0" smtClean="0"/>
              <a:t>Výpočty v TEPLU a ENERGII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9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POSTUP ŘEŠENÍ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Vzhled domu</a:t>
            </a:r>
          </a:p>
          <a:p>
            <a:r>
              <a:rPr lang="cs-CZ" sz="2400" dirty="0" smtClean="0"/>
              <a:t>Skladby konstrukcí</a:t>
            </a:r>
          </a:p>
          <a:p>
            <a:r>
              <a:rPr lang="cs-CZ" sz="2400" dirty="0" smtClean="0"/>
              <a:t>Výpočty v TEPLU</a:t>
            </a:r>
          </a:p>
          <a:p>
            <a:r>
              <a:rPr lang="cs-CZ" sz="2400" dirty="0" smtClean="0"/>
              <a:t>Detaily napojení konstrukcí</a:t>
            </a:r>
          </a:p>
          <a:p>
            <a:r>
              <a:rPr lang="cs-CZ" sz="2400" dirty="0" smtClean="0"/>
              <a:t>Výpočet v ENERGII</a:t>
            </a:r>
          </a:p>
          <a:p>
            <a:r>
              <a:rPr lang="cs-CZ" sz="2400" dirty="0" smtClean="0"/>
              <a:t>Posouzení</a:t>
            </a:r>
          </a:p>
        </p:txBody>
      </p:sp>
    </p:spTree>
    <p:extLst>
      <p:ext uri="{BB962C8B-B14F-4D97-AF65-F5344CB8AC3E}">
        <p14:creationId xmlns:p14="http://schemas.microsoft.com/office/powerpoint/2010/main" val="24377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PROBLEMATIKA PRÁCE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Vnitřní zateplení</a:t>
            </a:r>
          </a:p>
          <a:p>
            <a:r>
              <a:rPr lang="cs-CZ" sz="2400" dirty="0" smtClean="0"/>
              <a:t>Proveditelnost detailů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523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996" y="647700"/>
            <a:ext cx="9848657" cy="1320800"/>
          </a:xfrm>
        </p:spPr>
        <p:txBody>
          <a:bodyPr>
            <a:noAutofit/>
          </a:bodyPr>
          <a:lstStyle/>
          <a:p>
            <a:r>
              <a:rPr lang="cs-CZ" sz="5400" dirty="0" smtClean="0"/>
              <a:t>DETAILY NAPOJENÍ KONSTRUKCÍ</a:t>
            </a:r>
            <a:endParaRPr lang="cs-CZ" sz="5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69" y="1646381"/>
            <a:ext cx="10582213" cy="430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9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 smtClean="0"/>
              <a:t>DET A: </a:t>
            </a:r>
            <a:br>
              <a:rPr lang="cs-CZ" sz="5400" dirty="0" smtClean="0"/>
            </a:br>
            <a:r>
              <a:rPr lang="cs-CZ" dirty="0" smtClean="0"/>
              <a:t>Svislá nosná konstrukce k základové desce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91370" y="2028536"/>
            <a:ext cx="4568595" cy="458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400" dirty="0"/>
              <a:t>DET </a:t>
            </a:r>
            <a:r>
              <a:rPr lang="cs-CZ" sz="5400" dirty="0" smtClean="0"/>
              <a:t>B: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dirty="0" smtClean="0"/>
              <a:t>Izolace k nevytápěné půdě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26469" y="2044700"/>
            <a:ext cx="4498398" cy="458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8800</TotalTime>
  <Words>161</Words>
  <Application>Microsoft Office PowerPoint</Application>
  <PresentationFormat>Širokoúhlá obrazovka</PresentationFormat>
  <Paragraphs>55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Faseta</vt:lpstr>
      <vt:lpstr>SRUB JAKO PASIVNÍ DŮM</vt:lpstr>
      <vt:lpstr>OBSAH</vt:lpstr>
      <vt:lpstr>VOLBA TÉMATU</vt:lpstr>
      <vt:lpstr>CÍL PRÁCE</vt:lpstr>
      <vt:lpstr>POSTUP ŘEŠENÍ</vt:lpstr>
      <vt:lpstr>PROBLEMATIKA PRÁCE</vt:lpstr>
      <vt:lpstr>DETAILY NAPOJENÍ KONSTRUKCÍ</vt:lpstr>
      <vt:lpstr>DET A:  Svislá nosná konstrukce k základové desce</vt:lpstr>
      <vt:lpstr>DET B:  Izolace k nevytápěné půdě</vt:lpstr>
      <vt:lpstr>DET C:  Střecha k příčce mezi prostory s rozdílem teplot</vt:lpstr>
      <vt:lpstr>DET D:  Střecha k exteriérové stěně</vt:lpstr>
      <vt:lpstr>DET E:  Napojení okenního rámu</vt:lpstr>
      <vt:lpstr>ENERGETICKÝ ŠTÍTEK</vt:lpstr>
      <vt:lpstr>ZHODNOCENÍ PRÁCE</vt:lpstr>
      <vt:lpstr>OPOVĚDI NA OTÁZKY VEDOUCÍ A OPONENTKY</vt:lpstr>
      <vt:lpstr>ROZDÍL HODNOCENÍ PASIVNÍCH DOMŮ DLE TNI A PHPP</vt:lpstr>
      <vt:lpstr>DEGRADACE DŘEVĚNÝCH KONSTRUKCÍ A JEJICH SANACE</vt:lpstr>
      <vt:lpstr>VLIV TEPELNÝCH MOSTŮ NA STAVBU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SRUB JAKO PASIVNÍ DŮM</dc:title>
  <dc:creator>Denisa</dc:creator>
  <cp:lastModifiedBy>Denisa</cp:lastModifiedBy>
  <cp:revision>24</cp:revision>
  <dcterms:created xsi:type="dcterms:W3CDTF">2016-06-02T12:47:37Z</dcterms:created>
  <dcterms:modified xsi:type="dcterms:W3CDTF">2016-06-08T20:35:21Z</dcterms:modified>
</cp:coreProperties>
</file>