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00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59" r:id="rId6"/>
    <p:sldId id="277" r:id="rId7"/>
    <p:sldId id="278" r:id="rId8"/>
    <p:sldId id="280" r:id="rId9"/>
    <p:sldId id="291" r:id="rId10"/>
    <p:sldId id="293" r:id="rId11"/>
    <p:sldId id="292" r:id="rId12"/>
    <p:sldId id="294" r:id="rId13"/>
    <p:sldId id="295" r:id="rId14"/>
    <p:sldId id="296" r:id="rId15"/>
    <p:sldId id="298" r:id="rId16"/>
    <p:sldId id="297" r:id="rId17"/>
    <p:sldId id="285" r:id="rId18"/>
    <p:sldId id="287" r:id="rId19"/>
    <p:sldId id="27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48EF-3908-40FE-81F7-5A81675C308F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BF835-4C67-4CCB-80E4-5DA036CCEC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30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17C4B7-2C25-4AA5-8AC7-965588402DF8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lumMod val="10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136904" cy="27729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Projekt bytového domu v rozsahu pro stavební povolení ze zadané studie bytového domu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111968" y="5301208"/>
            <a:ext cx="9032032" cy="165618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práce: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Milan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Račák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práce:	doc. Dr. Ing. Luboš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Podolka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	Ing. Milena Štanclová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2016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23014" y="949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Katedra stavebnictví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34" y="21429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Zadaná studie – řez A-A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zadání</a:t>
            </a:r>
          </a:p>
          <a:p>
            <a:pPr>
              <a:buNone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vedoucího práce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zivatel\Desktop\ŠKOLA\VŠTE ČB\bakalářka\prezentace k obhajobě\prezentace-studie řez A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6181725" cy="5172075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projekt – 1.NP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zivatel\Desktop\ŠKOLA\VŠTE ČB\bakalářka\prezentace k obhajobě\prezentace-1.n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357298"/>
            <a:ext cx="4875248" cy="507801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projekt – řez A-A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zivatel\Desktop\ŠKOLA\VŠTE ČB\bakalářka\prezentace k obhajobě\prezentace-řez 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829298" cy="508474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3352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projekt – skladba obvodového pláště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DEK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zivatel\Desktop\ŠKOLA\VŠTE ČB\bakalářka\obrázky do BAK\skladba zateple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355174" cy="3116613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9065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projekt – skladba podlahy na terénu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0">
              <a:buClr>
                <a:srgbClr val="A04DA3"/>
              </a:buClr>
            </a:pPr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Zdroj: </a:t>
            </a:r>
            <a:r>
              <a:rPr lang="cs-CZ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DEK</a:t>
            </a:r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cz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5122" name="Picture 2" descr="C:\Users\Uzivatel\Desktop\ŠKOLA\VŠTE ČB\bakalářka\obrázky do BAK\skladba podlahy na teré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504058" cy="3910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9065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projekt – skladba podlahy v patře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0">
              <a:buClr>
                <a:srgbClr val="A04DA3"/>
              </a:buClr>
            </a:pPr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Zdroj: </a:t>
            </a:r>
            <a:r>
              <a:rPr lang="cs-CZ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DEK</a:t>
            </a:r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cz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6146" name="Picture 2" descr="C:\Users\Uzivatel\Desktop\ŠKOLA\VŠTE ČB\bakalářka\obrázky do BAK\skladba podlahy v patř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381179" cy="3462334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projekt – skladba střechy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DEK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zivatel\Desktop\ŠKOLA\VŠTE ČB\bakalářka\obrázky do BAK\skladba ploché střec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275872" cy="2676522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 pro stavební povolení</a:t>
            </a:r>
          </a:p>
          <a:p>
            <a:pPr lvl="1"/>
            <a:endPara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Dodržení zadaného návrhu</a:t>
            </a:r>
          </a:p>
          <a:p>
            <a:pPr lvl="1"/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04964"/>
          </a:xfrm>
        </p:spPr>
        <p:txBody>
          <a:bodyPr>
            <a:normAutofit/>
          </a:bodyPr>
          <a:lstStyle/>
          <a:p>
            <a:r>
              <a:rPr lang="cs-CZ" alt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Reakce na slabé stránky bakalářské práce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4095760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Dilatace mezi novým objektem a původními budovami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Zateplení fasády v prostoru sousedících půd původních objektů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0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428736"/>
            <a:ext cx="8352928" cy="3656448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DĚKUJI ZA VAŠI POZORNOST</a:t>
            </a:r>
            <a:b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MILAN RAČÁK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14378</a:t>
            </a:r>
            <a:endParaRPr lang="cs-CZ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Obsah obhajoby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5026"/>
          </a:xfrm>
        </p:spPr>
        <p:txBody>
          <a:bodyPr anchor="ctr">
            <a:no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Textová část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Výzkumný problém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Použité metody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Projektová část</a:t>
            </a:r>
          </a:p>
          <a:p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Reakce na slabé stránky bakalářské práce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b="1" dirty="0" smtClean="0"/>
          </a:p>
          <a:p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4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906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7639"/>
            <a:ext cx="8023920" cy="4202252"/>
          </a:xfrm>
        </p:spPr>
        <p:txBody>
          <a:bodyPr anchor="ctr"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Spojitost tématu s praxí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Prohloubení znalostí v dané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problematice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Cílem bakalářské práce je vypracování projektu bytového domu z předané studie v rozsahu projektu pro stavební povolení bez částí D1.2 a části E. Rozsah projektu pro stavební povolení bude rozšířen o návrh typových detailů konstrukcí obvodového pláště, detail skladby stropů včetně podlah.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809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Textová část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4680520"/>
          </a:xfrm>
        </p:spPr>
        <p:txBody>
          <a:bodyPr anchor="ctr"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Teoretická část</a:t>
            </a:r>
          </a:p>
          <a:p>
            <a:pPr marL="109728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- bytové domy obecně</a:t>
            </a:r>
          </a:p>
          <a:p>
            <a:pPr marL="109728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Aplikační část </a:t>
            </a:r>
          </a:p>
          <a:p>
            <a:pPr marL="109728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aplikace teorie do projektu</a:t>
            </a:r>
          </a:p>
          <a:p>
            <a:pPr marL="109728" indent="0">
              <a:buNone/>
            </a:pPr>
            <a:endParaRPr lang="cs-CZ" sz="22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1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Výzkumný problém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Projekt bytového domu ze zadané studie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Rozsah projektu pro stavební povolení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Typové detaily konstrukcí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9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metody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Metoda shromažďování informací</a:t>
            </a:r>
          </a:p>
          <a:p>
            <a:pPr marL="109728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normy, vyhlášky, technické listy, prospekty od výrobců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Metoda projekční</a:t>
            </a:r>
          </a:p>
          <a:p>
            <a:pPr marL="109728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Program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AutoCad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2015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0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Popis objektu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Libeň, Praha 8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Bytový dům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5 nadzemních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podlaží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Stavba v proluce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Novostavba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ČÚZK</a:t>
            </a:r>
          </a:p>
        </p:txBody>
      </p:sp>
      <p:pic>
        <p:nvPicPr>
          <p:cNvPr id="1026" name="Picture 2" descr="C:\Users\Uzivatel\Desktop\ŠKOLA\VŠTE ČB\bakalářka\prezentace k obhajobě\prezentace-obje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5934075" cy="4581525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Zadaná studie – 1.NP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zadání vedoucího práce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zivatel\Desktop\ŠKOLA\VŠTE ČB\bakalářka\prezentace k obhajobě\prezentace-studie 1.N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019925" cy="4133850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1340</TotalTime>
  <Words>282</Words>
  <Application>Microsoft Office PowerPoint</Application>
  <PresentationFormat>Předvádění na obrazovce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Urbanistický</vt:lpstr>
      <vt:lpstr>Projekt bytového domu v rozsahu pro stavební povolení ze zadané studie bytového domu</vt:lpstr>
      <vt:lpstr>Obsah obhajoby</vt:lpstr>
      <vt:lpstr>Motivace a důvody k řešení daného problému</vt:lpstr>
      <vt:lpstr>Cíl práce</vt:lpstr>
      <vt:lpstr>Textová část</vt:lpstr>
      <vt:lpstr>Výzkumný problém</vt:lpstr>
      <vt:lpstr>Použité metody</vt:lpstr>
      <vt:lpstr>Popis objektu</vt:lpstr>
      <vt:lpstr>Zadaná studie – 1.NP</vt:lpstr>
      <vt:lpstr>Zadaná studie – řez A-A</vt:lpstr>
      <vt:lpstr>Vlastní projekt – 1.NP</vt:lpstr>
      <vt:lpstr>Vlastní projekt – řez A-A</vt:lpstr>
      <vt:lpstr>Vlastní projekt – skladba obvodového pláště</vt:lpstr>
      <vt:lpstr>Vlastní projekt – skladba podlahy na terénu</vt:lpstr>
      <vt:lpstr>Vlastní projekt – skladba podlahy v patře</vt:lpstr>
      <vt:lpstr>Vlastní projekt – skladba střechy</vt:lpstr>
      <vt:lpstr>Závěrečné shrnutí</vt:lpstr>
      <vt:lpstr>Reakce na slabé stránky bakalářské práce</vt:lpstr>
      <vt:lpstr>DĚKUJI ZA VAŠI POZORNOST  MILAN RAČÁK 14378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Januška</dc:creator>
  <cp:lastModifiedBy>Uzivatel</cp:lastModifiedBy>
  <cp:revision>113</cp:revision>
  <dcterms:created xsi:type="dcterms:W3CDTF">2014-06-05T07:22:36Z</dcterms:created>
  <dcterms:modified xsi:type="dcterms:W3CDTF">2016-06-08T20:26:28Z</dcterms:modified>
</cp:coreProperties>
</file>