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1pPr>
    <a:lvl2pPr marL="0" marR="0" indent="3429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2pPr>
    <a:lvl3pPr marL="0" marR="0" indent="6858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3pPr>
    <a:lvl4pPr marL="0" marR="0" indent="10287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4pPr>
    <a:lvl5pPr marL="0" marR="0" indent="13716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5pPr>
    <a:lvl6pPr marL="0" marR="0" indent="17145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6pPr>
    <a:lvl7pPr marL="0" marR="0" indent="20574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7pPr>
    <a:lvl8pPr marL="0" marR="0" indent="24003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8pPr>
    <a:lvl9pPr marL="0" marR="0" indent="274320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38100" cap="flat">
              <a:solidFill>
                <a:srgbClr val="EABF3E"/>
              </a:solidFill>
              <a:prstDash val="solid"/>
              <a:miter lim="400000"/>
            </a:ln>
          </a:bottom>
          <a:insideH>
            <a:ln w="12700" cap="flat">
              <a:noFill/>
              <a:miter lim="400000"/>
            </a:ln>
          </a:insideH>
          <a:insideV>
            <a:ln w="12700" cap="flat">
              <a:noFill/>
              <a:miter lim="400000"/>
            </a:ln>
          </a:insideV>
        </a:tcBdr>
        <a:fill>
          <a:solidFill>
            <a:srgbClr val="FFFFFF"/>
          </a:solidFill>
        </a:fill>
      </a:tcStyle>
    </a:firstRow>
  </a:tblStyle>
  <a:tblStyle styleId="{D51ADE6A-740E-44AE-83CC-AE7238B6C88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42464D"/>
              </a:solidFill>
              <a:prstDash val="solid"/>
              <a:miter lim="400000"/>
            </a:ln>
          </a:bottom>
          <a:insideH>
            <a:ln w="12700" cap="flat">
              <a:noFill/>
              <a:miter lim="400000"/>
            </a:ln>
          </a:insideH>
          <a:insideV>
            <a:ln w="12700" cap="flat">
              <a:noFill/>
              <a:miter lim="400000"/>
            </a:ln>
          </a:insideV>
        </a:tcBdr>
        <a:fill>
          <a:solidFill>
            <a:srgbClr val="EABF3E"/>
          </a:solidFill>
        </a:fill>
      </a:tcStyle>
    </a:firstRow>
  </a:tblStyle>
  <a:tblStyle styleId="{4C3C2611-4C71-4FC5-86AE-919BDF0F9419}" styleName="">
    <a:tblBg/>
    <a:wholeTbl>
      <a:tcTxStyle>
        <a:font>
          <a:latin typeface="Arial"/>
          <a:ea typeface="Arial"/>
          <a:cs typeface="Arial"/>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wholeTbl>
    <a:band2H>
      <a:tcTxStyle/>
      <a:tcStyle>
        <a:tcBdr/>
        <a:fill>
          <a:solidFill>
            <a:srgbClr val="F5F5F5"/>
          </a:solidFill>
        </a:fill>
      </a:tcStyle>
    </a:band2H>
    <a:firstCol>
      <a:tcTxStyle b="off">
        <a:font>
          <a:latin typeface="Arial"/>
          <a:ea typeface="Arial"/>
          <a:cs typeface="Arial"/>
        </a:font>
        <a:srgbClr val="000000"/>
      </a:tcTxStyle>
      <a:tcStyle>
        <a:tcBdr>
          <a:left>
            <a:ln w="4445" cap="flat">
              <a:solidFill>
                <a:srgbClr val="000000"/>
              </a:solidFill>
              <a:prstDash val="solid"/>
              <a:miter lim="400000"/>
            </a:ln>
          </a:left>
          <a:right>
            <a:ln w="952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DCDCDC"/>
          </a:solidFill>
        </a:fill>
      </a:tcStyle>
    </a:firstCol>
    <a:lastRow>
      <a:tcTxStyle b="off">
        <a:font>
          <a:latin typeface="Arial"/>
          <a:ea typeface="Arial"/>
          <a:cs typeface="Arial"/>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952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lastRow>
    <a:firstRow>
      <a:tcTxStyle b="off">
        <a:font>
          <a:latin typeface="Arial"/>
          <a:ea typeface="Arial"/>
          <a:cs typeface="Arial"/>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4445" cap="flat">
              <a:solidFill>
                <a:srgbClr val="000000"/>
              </a:solidFill>
              <a:prstDash val="solid"/>
              <a:miter lim="400000"/>
            </a:ln>
          </a:top>
          <a:bottom>
            <a:ln w="952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BEC0B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p:restoredTop sz="94674"/>
  </p:normalViewPr>
  <p:slideViewPr>
    <p:cSldViewPr snapToGrid="0" snapToObjects="1">
      <p:cViewPr varScale="1">
        <p:scale>
          <a:sx n="87" d="100"/>
          <a:sy n="87" d="100"/>
        </p:scale>
        <p:origin x="7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Microsoft_Excelu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Microsoft_Excelu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Microsoft_Excelu3.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Microsoft_Excelu4.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Microsoft_Excelu5.xlsx"/></Relationships>
</file>

<file path=ppt/charts/_rels/chart6.xml.rels><?xml version="1.0" encoding="UTF-8" standalone="yes"?>
<Relationships xmlns="http://schemas.openxmlformats.org/package/2006/relationships"><Relationship Id="rId1" Type="http://schemas.openxmlformats.org/officeDocument/2006/relationships/package" Target="../embeddings/List_Microsoft_Excelu6.xlsx"/></Relationships>
</file>

<file path=ppt/charts/_rels/chart7.xml.rels><?xml version="1.0" encoding="UTF-8" standalone="yes"?>
<Relationships xmlns="http://schemas.openxmlformats.org/package/2006/relationships"><Relationship Id="rId1" Type="http://schemas.openxmlformats.org/officeDocument/2006/relationships/package" Target="../embeddings/List_Microsoft_Excelu7.xlsx"/></Relationships>
</file>

<file path=ppt/charts/_rels/chart8.xml.rels><?xml version="1.0" encoding="UTF-8" standalone="yes"?>
<Relationships xmlns="http://schemas.openxmlformats.org/package/2006/relationships"><Relationship Id="rId1" Type="http://schemas.openxmlformats.org/officeDocument/2006/relationships/package" Target="../embeddings/List_Microsoft_Excelu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971934"/>
          <c:y val="0.0721607"/>
          <c:w val="0.897807"/>
          <c:h val="0.810506"/>
        </c:manualLayout>
      </c:layout>
      <c:barChart>
        <c:barDir val="col"/>
        <c:grouping val="clustered"/>
        <c:varyColors val="0"/>
        <c:ser>
          <c:idx val="0"/>
          <c:order val="0"/>
          <c:tx>
            <c:strRef>
              <c:f>Sheet1!$A$2</c:f>
              <c:strCache>
                <c:ptCount val="1"/>
                <c:pt idx="0">
                  <c:v>Region 1</c:v>
                </c:pt>
              </c:strCache>
            </c:strRef>
          </c:tx>
          <c:spPr>
            <a:solidFill>
              <a:srgbClr val="477F2B"/>
            </a:solidFill>
            <a:ln w="12700" cap="flat">
              <a:noFill/>
              <a:miter lim="400000"/>
            </a:ln>
            <a:effectLst/>
          </c:spPr>
          <c:invertIfNegative val="0"/>
          <c:cat>
            <c:strRef>
              <c:f>Sheet1!$B$1:$B$1</c:f>
              <c:strCache>
                <c:ptCount val="1"/>
                <c:pt idx="0">
                  <c:v>April</c:v>
                </c:pt>
              </c:strCache>
            </c:strRef>
          </c:cat>
          <c:val>
            <c:numRef>
              <c:f>Sheet1!$B$2:$B$2</c:f>
              <c:numCache>
                <c:formatCode>General</c:formatCode>
                <c:ptCount val="1"/>
                <c:pt idx="0">
                  <c:v>1.0</c:v>
                </c:pt>
              </c:numCache>
            </c:numRef>
          </c:val>
        </c:ser>
        <c:ser>
          <c:idx val="1"/>
          <c:order val="1"/>
          <c:tx>
            <c:strRef>
              <c:f>Sheet1!$A$3</c:f>
              <c:strCache>
                <c:ptCount val="1"/>
                <c:pt idx="0">
                  <c:v>Region 2</c:v>
                </c:pt>
              </c:strCache>
            </c:strRef>
          </c:tx>
          <c:spPr>
            <a:solidFill>
              <a:srgbClr val="EABF3F"/>
            </a:solidFill>
            <a:ln w="12700" cap="flat">
              <a:noFill/>
              <a:miter lim="400000"/>
            </a:ln>
            <a:effectLst/>
          </c:spPr>
          <c:invertIfNegative val="0"/>
          <c:cat>
            <c:strRef>
              <c:f>Sheet1!$B$1:$B$1</c:f>
              <c:strCache>
                <c:ptCount val="1"/>
                <c:pt idx="0">
                  <c:v>April</c:v>
                </c:pt>
              </c:strCache>
            </c:strRef>
          </c:cat>
          <c:val>
            <c:numRef>
              <c:f>Sheet1!$B$3:$B$3</c:f>
              <c:numCache>
                <c:formatCode>General</c:formatCode>
                <c:ptCount val="1"/>
                <c:pt idx="0">
                  <c:v>2.0</c:v>
                </c:pt>
              </c:numCache>
            </c:numRef>
          </c:val>
        </c:ser>
        <c:ser>
          <c:idx val="2"/>
          <c:order val="2"/>
          <c:tx>
            <c:strRef>
              <c:f>Sheet1!$A$4</c:f>
              <c:strCache>
                <c:ptCount val="1"/>
                <c:pt idx="0">
                  <c:v>Ohne Titel 1</c:v>
                </c:pt>
              </c:strCache>
            </c:strRef>
          </c:tx>
          <c:spPr>
            <a:solidFill>
              <a:srgbClr val="90B242"/>
            </a:solidFill>
            <a:ln w="12700" cap="flat">
              <a:noFill/>
              <a:miter lim="400000"/>
            </a:ln>
            <a:effectLst/>
          </c:spPr>
          <c:invertIfNegative val="0"/>
          <c:cat>
            <c:strRef>
              <c:f>Sheet1!$B$1:$B$1</c:f>
              <c:strCache>
                <c:ptCount val="1"/>
                <c:pt idx="0">
                  <c:v>April</c:v>
                </c:pt>
              </c:strCache>
            </c:strRef>
          </c:cat>
          <c:val>
            <c:numRef>
              <c:f>Sheet1!$B$4:$B$4</c:f>
              <c:numCache>
                <c:formatCode>General</c:formatCode>
                <c:ptCount val="1"/>
                <c:pt idx="0">
                  <c:v>3.0</c:v>
                </c:pt>
              </c:numCache>
            </c:numRef>
          </c:val>
        </c:ser>
        <c:ser>
          <c:idx val="3"/>
          <c:order val="3"/>
          <c:tx>
            <c:strRef>
              <c:f>Sheet1!$A$5</c:f>
              <c:strCache>
                <c:ptCount val="1"/>
                <c:pt idx="0">
                  <c:v>Ohne Titel 2</c:v>
                </c:pt>
              </c:strCache>
            </c:strRef>
          </c:tx>
          <c:spPr>
            <a:solidFill>
              <a:srgbClr val="7AC700"/>
            </a:solidFill>
            <a:ln w="12700" cap="flat">
              <a:noFill/>
              <a:miter lim="400000"/>
            </a:ln>
            <a:effectLst/>
          </c:spPr>
          <c:invertIfNegative val="0"/>
          <c:cat>
            <c:strRef>
              <c:f>Sheet1!$B$1:$B$1</c:f>
              <c:strCache>
                <c:ptCount val="1"/>
                <c:pt idx="0">
                  <c:v>April</c:v>
                </c:pt>
              </c:strCache>
            </c:strRef>
          </c:cat>
          <c:val>
            <c:numRef>
              <c:f>Sheet1!$B$5:$B$5</c:f>
              <c:numCache>
                <c:formatCode>General</c:formatCode>
                <c:ptCount val="1"/>
                <c:pt idx="0">
                  <c:v>4.0</c:v>
                </c:pt>
              </c:numCache>
            </c:numRef>
          </c:val>
        </c:ser>
        <c:ser>
          <c:idx val="4"/>
          <c:order val="4"/>
          <c:tx>
            <c:strRef>
              <c:f>Sheet1!$A$6</c:f>
              <c:strCache>
                <c:ptCount val="1"/>
                <c:pt idx="0">
                  <c:v>Ohne Titel 3</c:v>
                </c:pt>
              </c:strCache>
            </c:strRef>
          </c:tx>
          <c:spPr>
            <a:solidFill>
              <a:srgbClr val="F19E00"/>
            </a:solidFill>
            <a:ln w="12700" cap="flat">
              <a:noFill/>
              <a:miter lim="400000"/>
            </a:ln>
            <a:effectLst/>
          </c:spPr>
          <c:invertIfNegative val="0"/>
          <c:cat>
            <c:strRef>
              <c:f>Sheet1!$B$1:$B$1</c:f>
              <c:strCache>
                <c:ptCount val="1"/>
                <c:pt idx="0">
                  <c:v>April</c:v>
                </c:pt>
              </c:strCache>
            </c:strRef>
          </c:cat>
          <c:val>
            <c:numRef>
              <c:f>Sheet1!$B$6:$B$6</c:f>
              <c:numCache>
                <c:formatCode>General</c:formatCode>
                <c:ptCount val="1"/>
                <c:pt idx="0">
                  <c:v>5.0</c:v>
                </c:pt>
              </c:numCache>
            </c:numRef>
          </c:val>
        </c:ser>
        <c:ser>
          <c:idx val="5"/>
          <c:order val="5"/>
          <c:tx>
            <c:strRef>
              <c:f>Sheet1!$A$7</c:f>
              <c:strCache>
                <c:ptCount val="1"/>
                <c:pt idx="0">
                  <c:v>Ohne Titel 4</c:v>
                </c:pt>
              </c:strCache>
            </c:strRef>
          </c:tx>
          <c:spPr>
            <a:solidFill>
              <a:srgbClr val="A6AAA9"/>
            </a:solidFill>
            <a:ln w="12700" cap="flat">
              <a:noFill/>
              <a:miter lim="400000"/>
            </a:ln>
            <a:effectLst/>
          </c:spPr>
          <c:invertIfNegative val="0"/>
          <c:cat>
            <c:strRef>
              <c:f>Sheet1!$B$1:$B$1</c:f>
              <c:strCache>
                <c:ptCount val="1"/>
                <c:pt idx="0">
                  <c:v>April</c:v>
                </c:pt>
              </c:strCache>
            </c:strRef>
          </c:cat>
          <c:val>
            <c:numRef>
              <c:f>Sheet1!$B$7:$B$7</c:f>
              <c:numCache>
                <c:formatCode>General</c:formatCode>
                <c:ptCount val="1"/>
                <c:pt idx="0">
                  <c:v>6.0</c:v>
                </c:pt>
              </c:numCache>
            </c:numRef>
          </c:val>
        </c:ser>
        <c:dLbls>
          <c:showLegendKey val="0"/>
          <c:showVal val="0"/>
          <c:showCatName val="0"/>
          <c:showSerName val="0"/>
          <c:showPercent val="0"/>
          <c:showBubbleSize val="0"/>
        </c:dLbls>
        <c:gapWidth val="40"/>
        <c:overlap val="-10"/>
        <c:axId val="-2134769536"/>
        <c:axId val="-2134781952"/>
      </c:barChart>
      <c:catAx>
        <c:axId val="-21347695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34781952"/>
        <c:crosses val="autoZero"/>
        <c:auto val="1"/>
        <c:lblAlgn val="ctr"/>
        <c:lblOffset val="100"/>
        <c:noMultiLvlLbl val="1"/>
      </c:catAx>
      <c:valAx>
        <c:axId val="-213478195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34769536"/>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11509"/>
          <c:y val="0.0723094"/>
          <c:w val="0.872574"/>
          <c:h val="0.812202"/>
        </c:manualLayout>
      </c:layout>
      <c:barChart>
        <c:barDir val="bar"/>
        <c:grouping val="clustered"/>
        <c:varyColors val="0"/>
        <c:ser>
          <c:idx val="0"/>
          <c:order val="0"/>
          <c:tx>
            <c:strRef>
              <c:f>Sheet1!$A$2</c:f>
              <c:strCache>
                <c:ptCount val="1"/>
                <c:pt idx="0">
                  <c:v>Region 1</c:v>
                </c:pt>
              </c:strCache>
            </c:strRef>
          </c:tx>
          <c:spPr>
            <a:solidFill>
              <a:srgbClr val="477F2B"/>
            </a:solidFill>
            <a:ln w="12700" cap="flat">
              <a:noFill/>
              <a:miter lim="400000"/>
            </a:ln>
            <a:effectLst/>
          </c:spPr>
          <c:invertIfNegative val="0"/>
          <c:cat>
            <c:strRef>
              <c:f>Sheet1!$B$1:$B$1</c:f>
              <c:strCache>
                <c:ptCount val="1"/>
                <c:pt idx="0">
                  <c:v>April</c:v>
                </c:pt>
              </c:strCache>
            </c:strRef>
          </c:cat>
          <c:val>
            <c:numRef>
              <c:f>Sheet1!$B$2:$B$2</c:f>
              <c:numCache>
                <c:formatCode>General</c:formatCode>
                <c:ptCount val="1"/>
                <c:pt idx="0">
                  <c:v>1.0</c:v>
                </c:pt>
              </c:numCache>
            </c:numRef>
          </c:val>
        </c:ser>
        <c:ser>
          <c:idx val="1"/>
          <c:order val="1"/>
          <c:tx>
            <c:strRef>
              <c:f>Sheet1!$A$3</c:f>
              <c:strCache>
                <c:ptCount val="1"/>
                <c:pt idx="0">
                  <c:v>Region 2</c:v>
                </c:pt>
              </c:strCache>
            </c:strRef>
          </c:tx>
          <c:spPr>
            <a:solidFill>
              <a:srgbClr val="EABF3F"/>
            </a:solidFill>
            <a:ln w="12700" cap="flat">
              <a:noFill/>
              <a:miter lim="400000"/>
            </a:ln>
            <a:effectLst/>
          </c:spPr>
          <c:invertIfNegative val="0"/>
          <c:cat>
            <c:strRef>
              <c:f>Sheet1!$B$1:$B$1</c:f>
              <c:strCache>
                <c:ptCount val="1"/>
                <c:pt idx="0">
                  <c:v>April</c:v>
                </c:pt>
              </c:strCache>
            </c:strRef>
          </c:cat>
          <c:val>
            <c:numRef>
              <c:f>Sheet1!$B$3:$B$3</c:f>
              <c:numCache>
                <c:formatCode>General</c:formatCode>
                <c:ptCount val="1"/>
                <c:pt idx="0">
                  <c:v>2.0</c:v>
                </c:pt>
              </c:numCache>
            </c:numRef>
          </c:val>
        </c:ser>
        <c:ser>
          <c:idx val="2"/>
          <c:order val="2"/>
          <c:tx>
            <c:strRef>
              <c:f>Sheet1!$A$4</c:f>
              <c:strCache>
                <c:ptCount val="1"/>
                <c:pt idx="0">
                  <c:v>Ohne Titel 1</c:v>
                </c:pt>
              </c:strCache>
            </c:strRef>
          </c:tx>
          <c:spPr>
            <a:solidFill>
              <a:srgbClr val="90B242"/>
            </a:solidFill>
            <a:ln w="12700" cap="flat">
              <a:noFill/>
              <a:miter lim="400000"/>
            </a:ln>
            <a:effectLst/>
          </c:spPr>
          <c:invertIfNegative val="0"/>
          <c:cat>
            <c:strRef>
              <c:f>Sheet1!$B$1:$B$1</c:f>
              <c:strCache>
                <c:ptCount val="1"/>
                <c:pt idx="0">
                  <c:v>April</c:v>
                </c:pt>
              </c:strCache>
            </c:strRef>
          </c:cat>
          <c:val>
            <c:numRef>
              <c:f>Sheet1!$B$4:$B$4</c:f>
              <c:numCache>
                <c:formatCode>General</c:formatCode>
                <c:ptCount val="1"/>
                <c:pt idx="0">
                  <c:v>3.0</c:v>
                </c:pt>
              </c:numCache>
            </c:numRef>
          </c:val>
        </c:ser>
        <c:ser>
          <c:idx val="3"/>
          <c:order val="3"/>
          <c:tx>
            <c:strRef>
              <c:f>Sheet1!$A$5</c:f>
              <c:strCache>
                <c:ptCount val="1"/>
                <c:pt idx="0">
                  <c:v>Ohne Titel 2</c:v>
                </c:pt>
              </c:strCache>
            </c:strRef>
          </c:tx>
          <c:spPr>
            <a:solidFill>
              <a:srgbClr val="7AC700"/>
            </a:solidFill>
            <a:ln w="12700" cap="flat">
              <a:noFill/>
              <a:miter lim="400000"/>
            </a:ln>
            <a:effectLst/>
          </c:spPr>
          <c:invertIfNegative val="0"/>
          <c:cat>
            <c:strRef>
              <c:f>Sheet1!$B$1:$B$1</c:f>
              <c:strCache>
                <c:ptCount val="1"/>
                <c:pt idx="0">
                  <c:v>April</c:v>
                </c:pt>
              </c:strCache>
            </c:strRef>
          </c:cat>
          <c:val>
            <c:numRef>
              <c:f>Sheet1!$B$5:$B$5</c:f>
              <c:numCache>
                <c:formatCode>General</c:formatCode>
                <c:ptCount val="1"/>
                <c:pt idx="0">
                  <c:v>4.0</c:v>
                </c:pt>
              </c:numCache>
            </c:numRef>
          </c:val>
        </c:ser>
        <c:ser>
          <c:idx val="4"/>
          <c:order val="4"/>
          <c:tx>
            <c:strRef>
              <c:f>Sheet1!$A$6</c:f>
              <c:strCache>
                <c:ptCount val="1"/>
                <c:pt idx="0">
                  <c:v>Ohne Titel 3</c:v>
                </c:pt>
              </c:strCache>
            </c:strRef>
          </c:tx>
          <c:spPr>
            <a:solidFill>
              <a:srgbClr val="F19E00"/>
            </a:solidFill>
            <a:ln w="12700" cap="flat">
              <a:noFill/>
              <a:miter lim="400000"/>
            </a:ln>
            <a:effectLst/>
          </c:spPr>
          <c:invertIfNegative val="0"/>
          <c:cat>
            <c:strRef>
              <c:f>Sheet1!$B$1:$B$1</c:f>
              <c:strCache>
                <c:ptCount val="1"/>
                <c:pt idx="0">
                  <c:v>April</c:v>
                </c:pt>
              </c:strCache>
            </c:strRef>
          </c:cat>
          <c:val>
            <c:numRef>
              <c:f>Sheet1!$B$6:$B$6</c:f>
              <c:numCache>
                <c:formatCode>General</c:formatCode>
                <c:ptCount val="1"/>
                <c:pt idx="0">
                  <c:v>5.0</c:v>
                </c:pt>
              </c:numCache>
            </c:numRef>
          </c:val>
        </c:ser>
        <c:ser>
          <c:idx val="5"/>
          <c:order val="5"/>
          <c:tx>
            <c:strRef>
              <c:f>Sheet1!$A$7</c:f>
              <c:strCache>
                <c:ptCount val="1"/>
                <c:pt idx="0">
                  <c:v>Ohne Titel 4</c:v>
                </c:pt>
              </c:strCache>
            </c:strRef>
          </c:tx>
          <c:spPr>
            <a:solidFill>
              <a:srgbClr val="A6AAA9"/>
            </a:solidFill>
            <a:ln w="12700" cap="flat">
              <a:noFill/>
              <a:miter lim="400000"/>
            </a:ln>
            <a:effectLst/>
          </c:spPr>
          <c:invertIfNegative val="0"/>
          <c:cat>
            <c:strRef>
              <c:f>Sheet1!$B$1:$B$1</c:f>
              <c:strCache>
                <c:ptCount val="1"/>
                <c:pt idx="0">
                  <c:v>April</c:v>
                </c:pt>
              </c:strCache>
            </c:strRef>
          </c:cat>
          <c:val>
            <c:numRef>
              <c:f>Sheet1!$B$7:$B$7</c:f>
              <c:numCache>
                <c:formatCode>General</c:formatCode>
                <c:ptCount val="1"/>
                <c:pt idx="0">
                  <c:v>6.0</c:v>
                </c:pt>
              </c:numCache>
            </c:numRef>
          </c:val>
        </c:ser>
        <c:dLbls>
          <c:showLegendKey val="0"/>
          <c:showVal val="0"/>
          <c:showCatName val="0"/>
          <c:showSerName val="0"/>
          <c:showPercent val="0"/>
          <c:showBubbleSize val="0"/>
        </c:dLbls>
        <c:gapWidth val="40"/>
        <c:overlap val="-10"/>
        <c:axId val="-2144017120"/>
        <c:axId val="-2143362784"/>
      </c:barChart>
      <c:catAx>
        <c:axId val="-2144017120"/>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3362784"/>
        <c:crosses val="autoZero"/>
        <c:auto val="1"/>
        <c:lblAlgn val="ctr"/>
        <c:lblOffset val="100"/>
        <c:noMultiLvlLbl val="1"/>
      </c:catAx>
      <c:valAx>
        <c:axId val="-2143362784"/>
        <c:scaling>
          <c:orientation val="minMax"/>
        </c:scaling>
        <c:delete val="0"/>
        <c:axPos val="t"/>
        <c:majorGridlines>
          <c:spPr>
            <a:ln w="12700" cap="flat">
              <a:solidFill>
                <a:srgbClr val="B8B8B8"/>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4017120"/>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941105"/>
          <c:y val="0.0721607"/>
          <c:w val="0.87417"/>
          <c:h val="0.810506"/>
        </c:manualLayout>
      </c:layout>
      <c:areaChart>
        <c:grouping val="standard"/>
        <c:varyColors val="0"/>
        <c:ser>
          <c:idx val="5"/>
          <c:order val="0"/>
          <c:tx>
            <c:strRef>
              <c:f>Sheet1!$A$7</c:f>
              <c:strCache>
                <c:ptCount val="1"/>
                <c:pt idx="0">
                  <c:v>Ohne Titel 4</c:v>
                </c:pt>
              </c:strCache>
            </c:strRef>
          </c:tx>
          <c:spPr>
            <a:solidFill>
              <a:srgbClr val="A6AAA9"/>
            </a:solidFill>
            <a:ln w="76200" cap="flat">
              <a:noFill/>
              <a:miter lim="400000"/>
            </a:ln>
            <a:effectLst/>
          </c:spPr>
          <c:cat>
            <c:strRef>
              <c:f>Sheet1!$B$1:$C$1</c:f>
              <c:strCache>
                <c:ptCount val="2"/>
                <c:pt idx="0">
                  <c:v>April</c:v>
                </c:pt>
                <c:pt idx="1">
                  <c:v>Mai</c:v>
                </c:pt>
              </c:strCache>
            </c:strRef>
          </c:cat>
          <c:val>
            <c:numRef>
              <c:f>Sheet1!$B$7:$C$7</c:f>
              <c:numCache>
                <c:formatCode>General</c:formatCode>
                <c:ptCount val="2"/>
                <c:pt idx="0">
                  <c:v>6.0</c:v>
                </c:pt>
                <c:pt idx="1">
                  <c:v>1.0</c:v>
                </c:pt>
              </c:numCache>
            </c:numRef>
          </c:val>
        </c:ser>
        <c:ser>
          <c:idx val="4"/>
          <c:order val="1"/>
          <c:tx>
            <c:strRef>
              <c:f>Sheet1!$A$6</c:f>
              <c:strCache>
                <c:ptCount val="1"/>
                <c:pt idx="0">
                  <c:v>Ohne Titel 3</c:v>
                </c:pt>
              </c:strCache>
            </c:strRef>
          </c:tx>
          <c:spPr>
            <a:solidFill>
              <a:srgbClr val="F19E00"/>
            </a:solidFill>
            <a:ln w="76200" cap="flat">
              <a:noFill/>
              <a:miter lim="400000"/>
            </a:ln>
            <a:effectLst/>
          </c:spPr>
          <c:cat>
            <c:strRef>
              <c:f>Sheet1!$B$1:$C$1</c:f>
              <c:strCache>
                <c:ptCount val="2"/>
                <c:pt idx="0">
                  <c:v>April</c:v>
                </c:pt>
                <c:pt idx="1">
                  <c:v>Mai</c:v>
                </c:pt>
              </c:strCache>
            </c:strRef>
          </c:cat>
          <c:val>
            <c:numRef>
              <c:f>Sheet1!$B$6:$C$6</c:f>
              <c:numCache>
                <c:formatCode>General</c:formatCode>
                <c:ptCount val="2"/>
                <c:pt idx="0">
                  <c:v>5.0</c:v>
                </c:pt>
                <c:pt idx="1">
                  <c:v>2.0</c:v>
                </c:pt>
              </c:numCache>
            </c:numRef>
          </c:val>
        </c:ser>
        <c:ser>
          <c:idx val="3"/>
          <c:order val="2"/>
          <c:tx>
            <c:strRef>
              <c:f>Sheet1!$A$5</c:f>
              <c:strCache>
                <c:ptCount val="1"/>
                <c:pt idx="0">
                  <c:v>Ohne Titel 2</c:v>
                </c:pt>
              </c:strCache>
            </c:strRef>
          </c:tx>
          <c:spPr>
            <a:solidFill>
              <a:srgbClr val="7AC700"/>
            </a:solidFill>
            <a:ln w="76200" cap="flat">
              <a:noFill/>
              <a:miter lim="400000"/>
            </a:ln>
            <a:effectLst/>
          </c:spPr>
          <c:cat>
            <c:strRef>
              <c:f>Sheet1!$B$1:$C$1</c:f>
              <c:strCache>
                <c:ptCount val="2"/>
                <c:pt idx="0">
                  <c:v>April</c:v>
                </c:pt>
                <c:pt idx="1">
                  <c:v>Mai</c:v>
                </c:pt>
              </c:strCache>
            </c:strRef>
          </c:cat>
          <c:val>
            <c:numRef>
              <c:f>Sheet1!$B$5:$C$5</c:f>
              <c:numCache>
                <c:formatCode>General</c:formatCode>
                <c:ptCount val="2"/>
                <c:pt idx="0">
                  <c:v>4.0</c:v>
                </c:pt>
                <c:pt idx="1">
                  <c:v>3.0</c:v>
                </c:pt>
              </c:numCache>
            </c:numRef>
          </c:val>
        </c:ser>
        <c:ser>
          <c:idx val="2"/>
          <c:order val="3"/>
          <c:tx>
            <c:strRef>
              <c:f>Sheet1!$A$4</c:f>
              <c:strCache>
                <c:ptCount val="1"/>
                <c:pt idx="0">
                  <c:v>Ohne Titel 1</c:v>
                </c:pt>
              </c:strCache>
            </c:strRef>
          </c:tx>
          <c:spPr>
            <a:solidFill>
              <a:srgbClr val="90B242"/>
            </a:solidFill>
            <a:ln w="76200" cap="flat">
              <a:noFill/>
              <a:miter lim="400000"/>
            </a:ln>
            <a:effectLst/>
          </c:spPr>
          <c:cat>
            <c:strRef>
              <c:f>Sheet1!$B$1:$C$1</c:f>
              <c:strCache>
                <c:ptCount val="2"/>
                <c:pt idx="0">
                  <c:v>April</c:v>
                </c:pt>
                <c:pt idx="1">
                  <c:v>Mai</c:v>
                </c:pt>
              </c:strCache>
            </c:strRef>
          </c:cat>
          <c:val>
            <c:numRef>
              <c:f>Sheet1!$B$4:$C$4</c:f>
              <c:numCache>
                <c:formatCode>General</c:formatCode>
                <c:ptCount val="2"/>
                <c:pt idx="0">
                  <c:v>3.0</c:v>
                </c:pt>
                <c:pt idx="1">
                  <c:v>4.0</c:v>
                </c:pt>
              </c:numCache>
            </c:numRef>
          </c:val>
        </c:ser>
        <c:ser>
          <c:idx val="1"/>
          <c:order val="4"/>
          <c:tx>
            <c:strRef>
              <c:f>Sheet1!$A$3</c:f>
              <c:strCache>
                <c:ptCount val="1"/>
                <c:pt idx="0">
                  <c:v>Region 2</c:v>
                </c:pt>
              </c:strCache>
            </c:strRef>
          </c:tx>
          <c:spPr>
            <a:solidFill>
              <a:srgbClr val="EABF3F"/>
            </a:solidFill>
            <a:ln w="76200" cap="flat">
              <a:noFill/>
              <a:miter lim="400000"/>
            </a:ln>
            <a:effectLst/>
          </c:spPr>
          <c:cat>
            <c:strRef>
              <c:f>Sheet1!$B$1:$C$1</c:f>
              <c:strCache>
                <c:ptCount val="2"/>
                <c:pt idx="0">
                  <c:v>April</c:v>
                </c:pt>
                <c:pt idx="1">
                  <c:v>Mai</c:v>
                </c:pt>
              </c:strCache>
            </c:strRef>
          </c:cat>
          <c:val>
            <c:numRef>
              <c:f>Sheet1!$B$3:$C$3</c:f>
              <c:numCache>
                <c:formatCode>General</c:formatCode>
                <c:ptCount val="2"/>
                <c:pt idx="0">
                  <c:v>2.0</c:v>
                </c:pt>
                <c:pt idx="1">
                  <c:v>5.0</c:v>
                </c:pt>
              </c:numCache>
            </c:numRef>
          </c:val>
        </c:ser>
        <c:ser>
          <c:idx val="0"/>
          <c:order val="5"/>
          <c:tx>
            <c:strRef>
              <c:f>Sheet1!$A$2</c:f>
              <c:strCache>
                <c:ptCount val="1"/>
                <c:pt idx="0">
                  <c:v>Region 1</c:v>
                </c:pt>
              </c:strCache>
            </c:strRef>
          </c:tx>
          <c:spPr>
            <a:solidFill>
              <a:srgbClr val="477F2B"/>
            </a:solidFill>
            <a:ln w="76200" cap="flat">
              <a:noFill/>
              <a:miter lim="400000"/>
            </a:ln>
            <a:effectLst/>
          </c:spPr>
          <c:cat>
            <c:strRef>
              <c:f>Sheet1!$B$1:$C$1</c:f>
              <c:strCache>
                <c:ptCount val="2"/>
                <c:pt idx="0">
                  <c:v>April</c:v>
                </c:pt>
                <c:pt idx="1">
                  <c:v>Mai</c:v>
                </c:pt>
              </c:strCache>
            </c:strRef>
          </c:cat>
          <c:val>
            <c:numRef>
              <c:f>Sheet1!$B$2:$C$2</c:f>
              <c:numCache>
                <c:formatCode>General</c:formatCode>
                <c:ptCount val="2"/>
                <c:pt idx="0">
                  <c:v>1.0</c:v>
                </c:pt>
                <c:pt idx="1">
                  <c:v>6.0</c:v>
                </c:pt>
              </c:numCache>
            </c:numRef>
          </c:val>
        </c:ser>
        <c:dLbls>
          <c:showLegendKey val="0"/>
          <c:showVal val="0"/>
          <c:showCatName val="0"/>
          <c:showSerName val="0"/>
          <c:showPercent val="0"/>
          <c:showBubbleSize val="0"/>
        </c:dLbls>
        <c:axId val="-2143935232"/>
        <c:axId val="-2144042560"/>
      </c:areaChart>
      <c:catAx>
        <c:axId val="-21439352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4042560"/>
        <c:crosses val="autoZero"/>
        <c:auto val="1"/>
        <c:lblAlgn val="ctr"/>
        <c:lblOffset val="100"/>
        <c:noMultiLvlLbl val="1"/>
      </c:catAx>
      <c:valAx>
        <c:axId val="-214404256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3935232"/>
        <c:crosses val="autoZero"/>
        <c:crossBetween val="midCat"/>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962992"/>
          <c:y val="0.0721607"/>
          <c:w val="0.8945"/>
          <c:h val="0.810506"/>
        </c:manualLayout>
      </c:layout>
      <c:barChart>
        <c:barDir val="col"/>
        <c:grouping val="clustered"/>
        <c:varyColors val="0"/>
        <c:ser>
          <c:idx val="1"/>
          <c:order val="0"/>
          <c:tx>
            <c:strRef>
              <c:f>Sheet1!$A$3</c:f>
              <c:strCache>
                <c:ptCount val="1"/>
                <c:pt idx="0">
                  <c:v>Region 2</c:v>
                </c:pt>
              </c:strCache>
            </c:strRef>
          </c:tx>
          <c:spPr>
            <a:solidFill>
              <a:srgbClr val="EABF3F"/>
            </a:solidFill>
            <a:ln w="12700" cap="flat">
              <a:noFill/>
              <a:miter lim="400000"/>
            </a:ln>
            <a:effectLst/>
          </c:spPr>
          <c:invertIfNegative val="0"/>
          <c:cat>
            <c:strRef>
              <c:f>Sheet1!$B$1:$C$1</c:f>
              <c:strCache>
                <c:ptCount val="2"/>
                <c:pt idx="0">
                  <c:v>April</c:v>
                </c:pt>
                <c:pt idx="1">
                  <c:v>Mai</c:v>
                </c:pt>
              </c:strCache>
            </c:strRef>
          </c:cat>
          <c:val>
            <c:numRef>
              <c:f>Sheet1!$B$3:$C$3</c:f>
              <c:numCache>
                <c:formatCode>General</c:formatCode>
                <c:ptCount val="2"/>
                <c:pt idx="0">
                  <c:v>2.0</c:v>
                </c:pt>
                <c:pt idx="1">
                  <c:v>5.0</c:v>
                </c:pt>
              </c:numCache>
            </c:numRef>
          </c:val>
        </c:ser>
        <c:ser>
          <c:idx val="2"/>
          <c:order val="1"/>
          <c:tx>
            <c:strRef>
              <c:f>Sheet1!$A$4</c:f>
              <c:strCache>
                <c:ptCount val="1"/>
                <c:pt idx="0">
                  <c:v>Ohne Titel 1</c:v>
                </c:pt>
              </c:strCache>
            </c:strRef>
          </c:tx>
          <c:spPr>
            <a:solidFill>
              <a:srgbClr val="90B242"/>
            </a:solidFill>
            <a:ln w="12700" cap="flat">
              <a:noFill/>
              <a:miter lim="400000"/>
            </a:ln>
            <a:effectLst/>
          </c:spPr>
          <c:invertIfNegative val="0"/>
          <c:cat>
            <c:strRef>
              <c:f>Sheet1!$B$1:$C$1</c:f>
              <c:strCache>
                <c:ptCount val="2"/>
                <c:pt idx="0">
                  <c:v>April</c:v>
                </c:pt>
                <c:pt idx="1">
                  <c:v>Mai</c:v>
                </c:pt>
              </c:strCache>
            </c:strRef>
          </c:cat>
          <c:val>
            <c:numRef>
              <c:f>Sheet1!$B$4:$C$4</c:f>
              <c:numCache>
                <c:formatCode>General</c:formatCode>
                <c:ptCount val="2"/>
                <c:pt idx="0">
                  <c:v>3.0</c:v>
                </c:pt>
                <c:pt idx="1">
                  <c:v>4.0</c:v>
                </c:pt>
              </c:numCache>
            </c:numRef>
          </c:val>
        </c:ser>
        <c:ser>
          <c:idx val="3"/>
          <c:order val="2"/>
          <c:tx>
            <c:strRef>
              <c:f>Sheet1!$A$5</c:f>
              <c:strCache>
                <c:ptCount val="1"/>
                <c:pt idx="0">
                  <c:v>Ohne Titel 2</c:v>
                </c:pt>
              </c:strCache>
            </c:strRef>
          </c:tx>
          <c:spPr>
            <a:solidFill>
              <a:srgbClr val="7AC700"/>
            </a:solidFill>
            <a:ln w="12700" cap="flat">
              <a:noFill/>
              <a:miter lim="400000"/>
            </a:ln>
            <a:effectLst/>
          </c:spPr>
          <c:invertIfNegative val="0"/>
          <c:cat>
            <c:strRef>
              <c:f>Sheet1!$B$1:$C$1</c:f>
              <c:strCache>
                <c:ptCount val="2"/>
                <c:pt idx="0">
                  <c:v>April</c:v>
                </c:pt>
                <c:pt idx="1">
                  <c:v>Mai</c:v>
                </c:pt>
              </c:strCache>
            </c:strRef>
          </c:cat>
          <c:val>
            <c:numRef>
              <c:f>Sheet1!$B$5:$C$5</c:f>
              <c:numCache>
                <c:formatCode>General</c:formatCode>
                <c:ptCount val="2"/>
                <c:pt idx="0">
                  <c:v>4.0</c:v>
                </c:pt>
                <c:pt idx="1">
                  <c:v>3.0</c:v>
                </c:pt>
              </c:numCache>
            </c:numRef>
          </c:val>
        </c:ser>
        <c:ser>
          <c:idx val="4"/>
          <c:order val="3"/>
          <c:tx>
            <c:strRef>
              <c:f>Sheet1!$A$6</c:f>
              <c:strCache>
                <c:ptCount val="1"/>
                <c:pt idx="0">
                  <c:v>Ohne Titel 3</c:v>
                </c:pt>
              </c:strCache>
            </c:strRef>
          </c:tx>
          <c:spPr>
            <a:solidFill>
              <a:srgbClr val="F19E00"/>
            </a:solidFill>
            <a:ln w="12700" cap="flat">
              <a:noFill/>
              <a:miter lim="400000"/>
            </a:ln>
            <a:effectLst/>
          </c:spPr>
          <c:invertIfNegative val="0"/>
          <c:cat>
            <c:strRef>
              <c:f>Sheet1!$B$1:$C$1</c:f>
              <c:strCache>
                <c:ptCount val="2"/>
                <c:pt idx="0">
                  <c:v>April</c:v>
                </c:pt>
                <c:pt idx="1">
                  <c:v>Mai</c:v>
                </c:pt>
              </c:strCache>
            </c:strRef>
          </c:cat>
          <c:val>
            <c:numRef>
              <c:f>Sheet1!$B$6:$C$6</c:f>
              <c:numCache>
                <c:formatCode>General</c:formatCode>
                <c:ptCount val="2"/>
                <c:pt idx="0">
                  <c:v>5.0</c:v>
                </c:pt>
                <c:pt idx="1">
                  <c:v>2.0</c:v>
                </c:pt>
              </c:numCache>
            </c:numRef>
          </c:val>
        </c:ser>
        <c:ser>
          <c:idx val="5"/>
          <c:order val="4"/>
          <c:tx>
            <c:strRef>
              <c:f>Sheet1!$A$7</c:f>
              <c:strCache>
                <c:ptCount val="1"/>
                <c:pt idx="0">
                  <c:v>Ohne Titel 4</c:v>
                </c:pt>
              </c:strCache>
            </c:strRef>
          </c:tx>
          <c:spPr>
            <a:solidFill>
              <a:srgbClr val="A6AAA9"/>
            </a:solidFill>
            <a:ln w="12700" cap="flat">
              <a:noFill/>
              <a:miter lim="400000"/>
            </a:ln>
            <a:effectLst/>
          </c:spPr>
          <c:invertIfNegative val="0"/>
          <c:cat>
            <c:strRef>
              <c:f>Sheet1!$B$1:$C$1</c:f>
              <c:strCache>
                <c:ptCount val="2"/>
                <c:pt idx="0">
                  <c:v>April</c:v>
                </c:pt>
                <c:pt idx="1">
                  <c:v>Mai</c:v>
                </c:pt>
              </c:strCache>
            </c:strRef>
          </c:cat>
          <c:val>
            <c:numRef>
              <c:f>Sheet1!$B$7:$C$7</c:f>
              <c:numCache>
                <c:formatCode>General</c:formatCode>
                <c:ptCount val="2"/>
                <c:pt idx="0">
                  <c:v>6.0</c:v>
                </c:pt>
                <c:pt idx="1">
                  <c:v>1.0</c:v>
                </c:pt>
              </c:numCache>
            </c:numRef>
          </c:val>
        </c:ser>
        <c:dLbls>
          <c:showLegendKey val="0"/>
          <c:showVal val="0"/>
          <c:showCatName val="0"/>
          <c:showSerName val="0"/>
          <c:showPercent val="0"/>
          <c:showBubbleSize val="0"/>
        </c:dLbls>
        <c:gapWidth val="40"/>
        <c:overlap val="-10"/>
        <c:axId val="-2144318176"/>
        <c:axId val="-2143481552"/>
      </c:barChart>
      <c:lineChart>
        <c:grouping val="standard"/>
        <c:varyColors val="0"/>
        <c:ser>
          <c:idx val="0"/>
          <c:order val="5"/>
          <c:tx>
            <c:strRef>
              <c:f>Sheet1!$A$2</c:f>
              <c:strCache>
                <c:ptCount val="1"/>
                <c:pt idx="0">
                  <c:v>Region 1</c:v>
                </c:pt>
              </c:strCache>
            </c:strRef>
          </c:tx>
          <c:spPr>
            <a:ln w="76200" cap="flat">
              <a:solidFill>
                <a:srgbClr val="477F2B"/>
              </a:solidFill>
              <a:prstDash val="solid"/>
              <a:miter lim="400000"/>
            </a:ln>
            <a:effectLst/>
          </c:spPr>
          <c:marker>
            <c:symbol val="circle"/>
            <c:size val="14"/>
            <c:spPr>
              <a:solidFill>
                <a:srgbClr val="FFFFFF"/>
              </a:solidFill>
              <a:ln w="76200" cap="flat">
                <a:solidFill>
                  <a:srgbClr val="477F2B"/>
                </a:solidFill>
                <a:prstDash val="solid"/>
                <a:miter lim="400000"/>
              </a:ln>
              <a:effectLst/>
            </c:spPr>
          </c:marker>
          <c:cat>
            <c:strRef>
              <c:f>Sheet1!$B$1:$C$1</c:f>
              <c:strCache>
                <c:ptCount val="2"/>
                <c:pt idx="0">
                  <c:v>April</c:v>
                </c:pt>
                <c:pt idx="1">
                  <c:v>Mai</c:v>
                </c:pt>
              </c:strCache>
            </c:strRef>
          </c:cat>
          <c:val>
            <c:numRef>
              <c:f>Sheet1!$B$2:$C$2</c:f>
              <c:numCache>
                <c:formatCode>General</c:formatCode>
                <c:ptCount val="2"/>
                <c:pt idx="0">
                  <c:v>1.0</c:v>
                </c:pt>
                <c:pt idx="1">
                  <c:v>6.0</c:v>
                </c:pt>
              </c:numCache>
            </c:numRef>
          </c:val>
          <c:smooth val="0"/>
        </c:ser>
        <c:dLbls>
          <c:showLegendKey val="0"/>
          <c:showVal val="0"/>
          <c:showCatName val="0"/>
          <c:showSerName val="0"/>
          <c:showPercent val="0"/>
          <c:showBubbleSize val="0"/>
        </c:dLbls>
        <c:marker val="1"/>
        <c:smooth val="0"/>
        <c:axId val="-2144318176"/>
        <c:axId val="-2143481552"/>
      </c:lineChart>
      <c:catAx>
        <c:axId val="-21443181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3481552"/>
        <c:crosses val="autoZero"/>
        <c:auto val="1"/>
        <c:lblAlgn val="ctr"/>
        <c:lblOffset val="100"/>
        <c:noMultiLvlLbl val="1"/>
      </c:catAx>
      <c:valAx>
        <c:axId val="-214348155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4318176"/>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106299"/>
          <c:y val="0.106299"/>
          <c:w val="0.787402"/>
          <c:h val="0.774902"/>
        </c:manualLayout>
      </c:layout>
      <c:bubbleChart>
        <c:varyColors val="0"/>
        <c:ser>
          <c:idx val="5"/>
          <c:order val="0"/>
          <c:tx>
            <c:strRef>
              <c:f>Sheet1!$G$1</c:f>
              <c:strCache>
                <c:ptCount val="1"/>
                <c:pt idx="0">
                  <c:v>Ohne Titel 9</c:v>
                </c:pt>
              </c:strCache>
            </c:strRef>
          </c:tx>
          <c:spPr>
            <a:solidFill>
              <a:srgbClr val="A6AAA9"/>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Sheet1!$M$2:$M$7</c:f>
              <c:numCache>
                <c:formatCode>General</c:formatCode>
                <c:ptCount val="6"/>
                <c:pt idx="0">
                  <c:v>6.0</c:v>
                </c:pt>
                <c:pt idx="1">
                  <c:v>6.0</c:v>
                </c:pt>
                <c:pt idx="2">
                  <c:v>6.0</c:v>
                </c:pt>
                <c:pt idx="3">
                  <c:v>6.0</c:v>
                </c:pt>
                <c:pt idx="4">
                  <c:v>6.0</c:v>
                </c:pt>
                <c:pt idx="5">
                  <c:v>6.0</c:v>
                </c:pt>
              </c:numCache>
            </c:numRef>
          </c:yVal>
          <c:bubbleSize>
            <c:numRef>
              <c:f>Sheet1!$N$2:$N$7</c:f>
              <c:numCache>
                <c:formatCode>General</c:formatCode>
                <c:ptCount val="6"/>
                <c:pt idx="0">
                  <c:v>1.0</c:v>
                </c:pt>
                <c:pt idx="1">
                  <c:v>2.0</c:v>
                </c:pt>
                <c:pt idx="2">
                  <c:v>3.0</c:v>
                </c:pt>
                <c:pt idx="3">
                  <c:v>4.0</c:v>
                </c:pt>
                <c:pt idx="4">
                  <c:v>5.0</c:v>
                </c:pt>
                <c:pt idx="5">
                  <c:v>6.0</c:v>
                </c:pt>
              </c:numCache>
            </c:numRef>
          </c:bubbleSize>
          <c:bubble3D val="0"/>
        </c:ser>
        <c:ser>
          <c:idx val="4"/>
          <c:order val="1"/>
          <c:tx>
            <c:strRef>
              <c:f>Sheet1!$F$1</c:f>
              <c:strCache>
                <c:ptCount val="1"/>
                <c:pt idx="0">
                  <c:v>Ohne Titel 7</c:v>
                </c:pt>
              </c:strCache>
            </c:strRef>
          </c:tx>
          <c:spPr>
            <a:solidFill>
              <a:srgbClr val="F19E00"/>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Sheet1!$K$2:$K$7</c:f>
              <c:numCache>
                <c:formatCode>General</c:formatCode>
                <c:ptCount val="6"/>
                <c:pt idx="0">
                  <c:v>5.0</c:v>
                </c:pt>
                <c:pt idx="1">
                  <c:v>5.0</c:v>
                </c:pt>
                <c:pt idx="2">
                  <c:v>5.0</c:v>
                </c:pt>
                <c:pt idx="3">
                  <c:v>5.0</c:v>
                </c:pt>
                <c:pt idx="4">
                  <c:v>5.0</c:v>
                </c:pt>
                <c:pt idx="5">
                  <c:v>5.0</c:v>
                </c:pt>
              </c:numCache>
            </c:numRef>
          </c:yVal>
          <c:bubbleSize>
            <c:numRef>
              <c:f>Sheet1!$L$2:$L$7</c:f>
              <c:numCache>
                <c:formatCode>General</c:formatCode>
                <c:ptCount val="6"/>
                <c:pt idx="0">
                  <c:v>1.0</c:v>
                </c:pt>
                <c:pt idx="1">
                  <c:v>2.0</c:v>
                </c:pt>
                <c:pt idx="2">
                  <c:v>3.0</c:v>
                </c:pt>
                <c:pt idx="3">
                  <c:v>4.0</c:v>
                </c:pt>
                <c:pt idx="4">
                  <c:v>5.0</c:v>
                </c:pt>
                <c:pt idx="5">
                  <c:v>6.0</c:v>
                </c:pt>
              </c:numCache>
            </c:numRef>
          </c:bubbleSize>
          <c:bubble3D val="0"/>
        </c:ser>
        <c:ser>
          <c:idx val="3"/>
          <c:order val="2"/>
          <c:tx>
            <c:strRef>
              <c:f>Sheet1!$E$1</c:f>
              <c:strCache>
                <c:ptCount val="1"/>
                <c:pt idx="0">
                  <c:v>Ohne Titel 5</c:v>
                </c:pt>
              </c:strCache>
            </c:strRef>
          </c:tx>
          <c:spPr>
            <a:solidFill>
              <a:srgbClr val="7AC700"/>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Sheet1!$I$2:$I$7</c:f>
              <c:numCache>
                <c:formatCode>General</c:formatCode>
                <c:ptCount val="6"/>
                <c:pt idx="0">
                  <c:v>4.0</c:v>
                </c:pt>
                <c:pt idx="1">
                  <c:v>4.0</c:v>
                </c:pt>
                <c:pt idx="2">
                  <c:v>4.0</c:v>
                </c:pt>
                <c:pt idx="3">
                  <c:v>4.0</c:v>
                </c:pt>
                <c:pt idx="4">
                  <c:v>4.0</c:v>
                </c:pt>
                <c:pt idx="5">
                  <c:v>4.0</c:v>
                </c:pt>
              </c:numCache>
            </c:numRef>
          </c:yVal>
          <c:bubbleSize>
            <c:numRef>
              <c:f>Sheet1!$J$2:$J$7</c:f>
              <c:numCache>
                <c:formatCode>General</c:formatCode>
                <c:ptCount val="6"/>
                <c:pt idx="0">
                  <c:v>1.0</c:v>
                </c:pt>
                <c:pt idx="1">
                  <c:v>2.0</c:v>
                </c:pt>
                <c:pt idx="2">
                  <c:v>3.0</c:v>
                </c:pt>
                <c:pt idx="3">
                  <c:v>4.0</c:v>
                </c:pt>
                <c:pt idx="4">
                  <c:v>5.0</c:v>
                </c:pt>
                <c:pt idx="5">
                  <c:v>6.0</c:v>
                </c:pt>
              </c:numCache>
            </c:numRef>
          </c:bubbleSize>
          <c:bubble3D val="0"/>
        </c:ser>
        <c:ser>
          <c:idx val="2"/>
          <c:order val="3"/>
          <c:tx>
            <c:strRef>
              <c:f>Sheet1!$D$1</c:f>
              <c:strCache>
                <c:ptCount val="1"/>
                <c:pt idx="0">
                  <c:v>Ohne Titel 3</c:v>
                </c:pt>
              </c:strCache>
            </c:strRef>
          </c:tx>
          <c:spPr>
            <a:solidFill>
              <a:srgbClr val="90B242"/>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Sheet1!$G$2:$G$7</c:f>
              <c:numCache>
                <c:formatCode>General</c:formatCode>
                <c:ptCount val="6"/>
                <c:pt idx="0">
                  <c:v>3.0</c:v>
                </c:pt>
                <c:pt idx="1">
                  <c:v>3.0</c:v>
                </c:pt>
                <c:pt idx="2">
                  <c:v>3.0</c:v>
                </c:pt>
                <c:pt idx="3">
                  <c:v>3.0</c:v>
                </c:pt>
                <c:pt idx="4">
                  <c:v>3.0</c:v>
                </c:pt>
                <c:pt idx="5">
                  <c:v>3.0</c:v>
                </c:pt>
              </c:numCache>
            </c:numRef>
          </c:yVal>
          <c:bubbleSize>
            <c:numRef>
              <c:f>Sheet1!$H$2:$H$7</c:f>
              <c:numCache>
                <c:formatCode>General</c:formatCode>
                <c:ptCount val="6"/>
                <c:pt idx="0">
                  <c:v>1.0</c:v>
                </c:pt>
                <c:pt idx="1">
                  <c:v>2.0</c:v>
                </c:pt>
                <c:pt idx="2">
                  <c:v>3.0</c:v>
                </c:pt>
                <c:pt idx="3">
                  <c:v>4.0</c:v>
                </c:pt>
                <c:pt idx="4">
                  <c:v>5.0</c:v>
                </c:pt>
                <c:pt idx="5">
                  <c:v>6.0</c:v>
                </c:pt>
              </c:numCache>
            </c:numRef>
          </c:bubbleSize>
          <c:bubble3D val="0"/>
        </c:ser>
        <c:ser>
          <c:idx val="1"/>
          <c:order val="4"/>
          <c:tx>
            <c:strRef>
              <c:f>Sheet1!$C$1</c:f>
              <c:strCache>
                <c:ptCount val="1"/>
                <c:pt idx="0">
                  <c:v>Ohne Titel 1</c:v>
                </c:pt>
              </c:strCache>
            </c:strRef>
          </c:tx>
          <c:spPr>
            <a:solidFill>
              <a:srgbClr val="EABF3F"/>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Sheet1!$E$2:$E$7</c:f>
              <c:numCache>
                <c:formatCode>General</c:formatCode>
                <c:ptCount val="6"/>
                <c:pt idx="0">
                  <c:v>2.0</c:v>
                </c:pt>
                <c:pt idx="1">
                  <c:v>2.0</c:v>
                </c:pt>
                <c:pt idx="2">
                  <c:v>2.0</c:v>
                </c:pt>
                <c:pt idx="3">
                  <c:v>2.0</c:v>
                </c:pt>
                <c:pt idx="4">
                  <c:v>2.0</c:v>
                </c:pt>
                <c:pt idx="5">
                  <c:v>2.0</c:v>
                </c:pt>
              </c:numCache>
            </c:numRef>
          </c:yVal>
          <c:bubbleSize>
            <c:numRef>
              <c:f>Sheet1!$F$2:$F$7</c:f>
              <c:numCache>
                <c:formatCode>General</c:formatCode>
                <c:ptCount val="6"/>
                <c:pt idx="0">
                  <c:v>1.0</c:v>
                </c:pt>
                <c:pt idx="1">
                  <c:v>2.0</c:v>
                </c:pt>
                <c:pt idx="2">
                  <c:v>3.0</c:v>
                </c:pt>
                <c:pt idx="3">
                  <c:v>4.0</c:v>
                </c:pt>
                <c:pt idx="4">
                  <c:v>5.0</c:v>
                </c:pt>
                <c:pt idx="5">
                  <c:v>6.0</c:v>
                </c:pt>
              </c:numCache>
            </c:numRef>
          </c:bubbleSize>
          <c:bubble3D val="0"/>
        </c:ser>
        <c:ser>
          <c:idx val="0"/>
          <c:order val="5"/>
          <c:tx>
            <c:strRef>
              <c:f>Sheet1!$B$1</c:f>
              <c:strCache>
                <c:ptCount val="1"/>
                <c:pt idx="0">
                  <c:v>Mai</c:v>
                </c:pt>
              </c:strCache>
            </c:strRef>
          </c:tx>
          <c:spPr>
            <a:solidFill>
              <a:srgbClr val="477F2B"/>
            </a:solidFill>
            <a:ln w="12700" cap="flat">
              <a:noFill/>
              <a:miter lim="400000"/>
            </a:ln>
            <a:effectLst/>
          </c:spPr>
          <c:invertIfNegative val="0"/>
          <c:xVal>
            <c:numRef>
              <c:f>Sheet1!$B$2:$B$7</c:f>
              <c:numCache>
                <c:formatCode>General</c:formatCode>
                <c:ptCount val="6"/>
                <c:pt idx="0">
                  <c:v>1.0</c:v>
                </c:pt>
                <c:pt idx="1">
                  <c:v>2.0</c:v>
                </c:pt>
                <c:pt idx="2">
                  <c:v>3.0</c:v>
                </c:pt>
                <c:pt idx="3">
                  <c:v>4.0</c:v>
                </c:pt>
                <c:pt idx="4">
                  <c:v>5.0</c:v>
                </c:pt>
                <c:pt idx="5">
                  <c:v>6.0</c:v>
                </c:pt>
              </c:numCache>
            </c:numRef>
          </c:xVal>
          <c:yVal>
            <c:numRef>
              <c:f>Sheet1!$C$2:$C$7</c:f>
              <c:numCache>
                <c:formatCode>General</c:formatCode>
                <c:ptCount val="6"/>
                <c:pt idx="0">
                  <c:v>1.0</c:v>
                </c:pt>
                <c:pt idx="1">
                  <c:v>1.0</c:v>
                </c:pt>
                <c:pt idx="2">
                  <c:v>1.0</c:v>
                </c:pt>
                <c:pt idx="3">
                  <c:v>1.0</c:v>
                </c:pt>
                <c:pt idx="4">
                  <c:v>1.0</c:v>
                </c:pt>
                <c:pt idx="5">
                  <c:v>1.0</c:v>
                </c:pt>
              </c:numCache>
            </c:numRef>
          </c:yVal>
          <c:bubbleSize>
            <c:numRef>
              <c:f>Sheet1!$D$2:$D$7</c:f>
              <c:numCache>
                <c:formatCode>General</c:formatCode>
                <c:ptCount val="6"/>
                <c:pt idx="0">
                  <c:v>1.0</c:v>
                </c:pt>
                <c:pt idx="1">
                  <c:v>2.0</c:v>
                </c:pt>
                <c:pt idx="2">
                  <c:v>3.0</c:v>
                </c:pt>
                <c:pt idx="3">
                  <c:v>4.0</c:v>
                </c:pt>
                <c:pt idx="4">
                  <c:v>5.0</c:v>
                </c:pt>
                <c:pt idx="5">
                  <c:v>6.0</c:v>
                </c:pt>
              </c:numCache>
            </c:numRef>
          </c:bubbleSize>
          <c:bubble3D val="0"/>
        </c:ser>
        <c:dLbls>
          <c:showLegendKey val="0"/>
          <c:showVal val="0"/>
          <c:showCatName val="0"/>
          <c:showSerName val="0"/>
          <c:showPercent val="0"/>
          <c:showBubbleSize val="0"/>
        </c:dLbls>
        <c:bubbleScale val="100"/>
        <c:showNegBubbles val="0"/>
        <c:axId val="-2144072528"/>
        <c:axId val="-2144314656"/>
      </c:bubbleChart>
      <c:valAx>
        <c:axId val="-21440725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4314656"/>
        <c:crosses val="autoZero"/>
        <c:crossBetween val="between"/>
        <c:majorUnit val="1.5"/>
        <c:minorUnit val="0.75"/>
      </c:valAx>
      <c:valAx>
        <c:axId val="-2144314656"/>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low"/>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4072528"/>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477F2B"/>
            </a:solidFill>
            <a:ln w="12700" cap="flat">
              <a:noFill/>
              <a:miter lim="400000"/>
            </a:ln>
            <a:effectLst/>
          </c:spPr>
          <c:dPt>
            <c:idx val="0"/>
            <c:bubble3D val="0"/>
          </c:dPt>
          <c:dPt>
            <c:idx val="1"/>
            <c:bubble3D val="0"/>
            <c:spPr>
              <a:solidFill>
                <a:srgbClr val="EABF3F"/>
              </a:solidFill>
              <a:ln w="12700" cap="flat">
                <a:noFill/>
                <a:miter lim="400000"/>
              </a:ln>
              <a:effectLst/>
            </c:spPr>
          </c:dPt>
          <c:dPt>
            <c:idx val="2"/>
            <c:bubble3D val="0"/>
            <c:spPr>
              <a:solidFill>
                <a:srgbClr val="90B242"/>
              </a:solidFill>
              <a:ln w="12700" cap="flat">
                <a:noFill/>
                <a:miter lim="400000"/>
              </a:ln>
              <a:effectLst/>
            </c:spPr>
          </c:dPt>
          <c:dPt>
            <c:idx val="3"/>
            <c:bubble3D val="0"/>
            <c:spPr>
              <a:solidFill>
                <a:srgbClr val="7AC700"/>
              </a:solidFill>
              <a:ln w="12700" cap="flat">
                <a:noFill/>
                <a:miter lim="400000"/>
              </a:ln>
              <a:effectLst/>
            </c:spPr>
          </c:dPt>
          <c:dPt>
            <c:idx val="4"/>
            <c:bubble3D val="0"/>
            <c:spPr>
              <a:solidFill>
                <a:srgbClr val="F19E00"/>
              </a:solidFill>
              <a:ln w="12700" cap="flat">
                <a:noFill/>
                <a:miter lim="400000"/>
              </a:ln>
              <a:effectLst/>
            </c:spPr>
          </c:dPt>
          <c:dPt>
            <c:idx val="5"/>
            <c:bubble3D val="0"/>
            <c:spPr>
              <a:solidFill>
                <a:srgbClr val="A6AAA9"/>
              </a:solidFill>
              <a:ln w="12700" cap="flat">
                <a:noFill/>
                <a:miter lim="400000"/>
              </a:ln>
              <a:effectLst/>
            </c:spPr>
          </c:dPt>
          <c:dLbls>
            <c:dLbl>
              <c:idx val="0"/>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dLbl>
              <c:idx val="1"/>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dLbl>
              <c:idx val="2"/>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dLbl>
              <c:idx val="3"/>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dLbl>
              <c:idx val="4"/>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dLbl>
              <c:idx val="5"/>
              <c:numFmt formatCode="#,##0%" sourceLinked="0"/>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dLbl>
            <c:numFmt formatCode="#,##0%" sourceLinked="0"/>
            <c:spPr>
              <a:noFill/>
              <a:ln>
                <a:noFill/>
              </a:ln>
              <a:effectLst/>
            </c:spPr>
            <c:txPr>
              <a:bodyPr/>
              <a:lstStyle/>
              <a:p>
                <a:pPr>
                  <a:defRPr sz="2200" b="0" i="0" u="none" strike="noStrike">
                    <a:solidFill>
                      <a:srgbClr val="000000"/>
                    </a:solidFill>
                    <a:latin typeface="Helvetica Neue Light"/>
                  </a:defRPr>
                </a:pPr>
                <a:endParaRPr lang="cs-CZ"/>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Sheet1!$B$1:$G$1</c:f>
              <c:strCache>
                <c:ptCount val="6"/>
                <c:pt idx="0">
                  <c:v>April</c:v>
                </c:pt>
                <c:pt idx="1">
                  <c:v>Mai</c:v>
                </c:pt>
                <c:pt idx="2">
                  <c:v>Juni</c:v>
                </c:pt>
                <c:pt idx="3">
                  <c:v>Juli</c:v>
                </c:pt>
                <c:pt idx="4">
                  <c:v>August</c:v>
                </c:pt>
                <c:pt idx="5">
                  <c:v>September</c:v>
                </c:pt>
              </c:strCache>
            </c:strRef>
          </c:cat>
          <c:val>
            <c:numRef>
              <c:f>Sheet1!$B$2:$G$2</c:f>
              <c:numCache>
                <c:formatCode>General</c:formatCode>
                <c:ptCount val="6"/>
                <c:pt idx="0">
                  <c:v>91.0</c:v>
                </c:pt>
                <c:pt idx="1">
                  <c:v>76.0</c:v>
                </c:pt>
                <c:pt idx="2">
                  <c:v>28.0</c:v>
                </c:pt>
                <c:pt idx="3">
                  <c:v>26.0</c:v>
                </c:pt>
                <c:pt idx="4">
                  <c:v>21.0</c:v>
                </c:pt>
                <c:pt idx="5">
                  <c:v>18.0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9404"/>
          <c:y val="0.0446193"/>
          <c:w val="0.873515"/>
          <c:h val="0.878059"/>
        </c:manualLayout>
      </c:layout>
      <c:lineChart>
        <c:grouping val="standard"/>
        <c:varyColors val="0"/>
        <c:ser>
          <c:idx val="0"/>
          <c:order val="0"/>
          <c:tx>
            <c:strRef>
              <c:f>Sheet1!$A$2</c:f>
              <c:strCache>
                <c:ptCount val="1"/>
                <c:pt idx="0">
                  <c:v>Region 1</c:v>
                </c:pt>
              </c:strCache>
            </c:strRef>
          </c:tx>
          <c:spPr>
            <a:ln w="76200" cap="flat">
              <a:solidFill>
                <a:srgbClr val="477F2B"/>
              </a:solidFill>
              <a:prstDash val="solid"/>
              <a:miter lim="400000"/>
            </a:ln>
            <a:effectLst/>
          </c:spPr>
          <c:marker>
            <c:symbol val="circle"/>
            <c:size val="14"/>
            <c:spPr>
              <a:solidFill>
                <a:srgbClr val="FFFFFF"/>
              </a:solidFill>
              <a:ln w="76200" cap="flat">
                <a:solidFill>
                  <a:srgbClr val="477F2B"/>
                </a:solidFill>
                <a:prstDash val="solid"/>
                <a:miter lim="400000"/>
              </a:ln>
              <a:effectLst/>
            </c:spPr>
          </c:marker>
          <c:cat>
            <c:strRef>
              <c:f>Sheet1!$B$1:$C$1</c:f>
              <c:strCache>
                <c:ptCount val="2"/>
                <c:pt idx="0">
                  <c:v>April</c:v>
                </c:pt>
                <c:pt idx="1">
                  <c:v>Mai</c:v>
                </c:pt>
              </c:strCache>
            </c:strRef>
          </c:cat>
          <c:val>
            <c:numRef>
              <c:f>Sheet1!$B$2:$C$2</c:f>
              <c:numCache>
                <c:formatCode>General</c:formatCode>
                <c:ptCount val="2"/>
                <c:pt idx="0">
                  <c:v>1.0</c:v>
                </c:pt>
                <c:pt idx="1">
                  <c:v>6.0</c:v>
                </c:pt>
              </c:numCache>
            </c:numRef>
          </c:val>
          <c:smooth val="0"/>
        </c:ser>
        <c:ser>
          <c:idx val="1"/>
          <c:order val="1"/>
          <c:tx>
            <c:strRef>
              <c:f>Sheet1!$A$3</c:f>
              <c:strCache>
                <c:ptCount val="1"/>
                <c:pt idx="0">
                  <c:v>Region 2</c:v>
                </c:pt>
              </c:strCache>
            </c:strRef>
          </c:tx>
          <c:spPr>
            <a:ln w="76200" cap="flat">
              <a:solidFill>
                <a:srgbClr val="EABF3F"/>
              </a:solidFill>
              <a:prstDash val="solid"/>
              <a:miter lim="400000"/>
            </a:ln>
            <a:effectLst/>
          </c:spPr>
          <c:marker>
            <c:symbol val="circle"/>
            <c:size val="14"/>
            <c:spPr>
              <a:solidFill>
                <a:srgbClr val="FFFFFF"/>
              </a:solidFill>
              <a:ln w="76200" cap="flat">
                <a:solidFill>
                  <a:srgbClr val="EABF3F"/>
                </a:solidFill>
                <a:prstDash val="solid"/>
                <a:miter lim="400000"/>
              </a:ln>
              <a:effectLst/>
            </c:spPr>
          </c:marker>
          <c:cat>
            <c:strRef>
              <c:f>Sheet1!$B$1:$C$1</c:f>
              <c:strCache>
                <c:ptCount val="2"/>
                <c:pt idx="0">
                  <c:v>April</c:v>
                </c:pt>
                <c:pt idx="1">
                  <c:v>Mai</c:v>
                </c:pt>
              </c:strCache>
            </c:strRef>
          </c:cat>
          <c:val>
            <c:numRef>
              <c:f>Sheet1!$B$3:$C$3</c:f>
              <c:numCache>
                <c:formatCode>General</c:formatCode>
                <c:ptCount val="2"/>
                <c:pt idx="0">
                  <c:v>2.0</c:v>
                </c:pt>
                <c:pt idx="1">
                  <c:v>5.0</c:v>
                </c:pt>
              </c:numCache>
            </c:numRef>
          </c:val>
          <c:smooth val="0"/>
        </c:ser>
        <c:ser>
          <c:idx val="2"/>
          <c:order val="2"/>
          <c:tx>
            <c:strRef>
              <c:f>Sheet1!$A$4</c:f>
              <c:strCache>
                <c:ptCount val="1"/>
                <c:pt idx="0">
                  <c:v>Ohne Titel 1</c:v>
                </c:pt>
              </c:strCache>
            </c:strRef>
          </c:tx>
          <c:spPr>
            <a:ln w="76200" cap="flat">
              <a:solidFill>
                <a:srgbClr val="90B242"/>
              </a:solidFill>
              <a:prstDash val="solid"/>
              <a:miter lim="400000"/>
            </a:ln>
            <a:effectLst/>
          </c:spPr>
          <c:marker>
            <c:symbol val="circle"/>
            <c:size val="14"/>
            <c:spPr>
              <a:solidFill>
                <a:srgbClr val="FFFFFF"/>
              </a:solidFill>
              <a:ln w="76200" cap="flat">
                <a:solidFill>
                  <a:srgbClr val="90B242"/>
                </a:solidFill>
                <a:prstDash val="solid"/>
                <a:miter lim="400000"/>
              </a:ln>
              <a:effectLst/>
            </c:spPr>
          </c:marker>
          <c:cat>
            <c:strRef>
              <c:f>Sheet1!$B$1:$C$1</c:f>
              <c:strCache>
                <c:ptCount val="2"/>
                <c:pt idx="0">
                  <c:v>April</c:v>
                </c:pt>
                <c:pt idx="1">
                  <c:v>Mai</c:v>
                </c:pt>
              </c:strCache>
            </c:strRef>
          </c:cat>
          <c:val>
            <c:numRef>
              <c:f>Sheet1!$B$4:$C$4</c:f>
              <c:numCache>
                <c:formatCode>General</c:formatCode>
                <c:ptCount val="2"/>
                <c:pt idx="0">
                  <c:v>3.0</c:v>
                </c:pt>
                <c:pt idx="1">
                  <c:v>4.0</c:v>
                </c:pt>
              </c:numCache>
            </c:numRef>
          </c:val>
          <c:smooth val="0"/>
        </c:ser>
        <c:ser>
          <c:idx val="3"/>
          <c:order val="3"/>
          <c:tx>
            <c:strRef>
              <c:f>Sheet1!$A$5</c:f>
              <c:strCache>
                <c:ptCount val="1"/>
                <c:pt idx="0">
                  <c:v>Ohne Titel 2</c:v>
                </c:pt>
              </c:strCache>
            </c:strRef>
          </c:tx>
          <c:spPr>
            <a:ln w="76200" cap="flat">
              <a:solidFill>
                <a:srgbClr val="7AC700"/>
              </a:solidFill>
              <a:prstDash val="solid"/>
              <a:miter lim="400000"/>
            </a:ln>
            <a:effectLst/>
          </c:spPr>
          <c:marker>
            <c:symbol val="circle"/>
            <c:size val="14"/>
            <c:spPr>
              <a:solidFill>
                <a:srgbClr val="FFFFFF"/>
              </a:solidFill>
              <a:ln w="76200" cap="flat">
                <a:solidFill>
                  <a:srgbClr val="7AC700"/>
                </a:solidFill>
                <a:prstDash val="solid"/>
                <a:miter lim="400000"/>
              </a:ln>
              <a:effectLst/>
            </c:spPr>
          </c:marker>
          <c:cat>
            <c:strRef>
              <c:f>Sheet1!$B$1:$C$1</c:f>
              <c:strCache>
                <c:ptCount val="2"/>
                <c:pt idx="0">
                  <c:v>April</c:v>
                </c:pt>
                <c:pt idx="1">
                  <c:v>Mai</c:v>
                </c:pt>
              </c:strCache>
            </c:strRef>
          </c:cat>
          <c:val>
            <c:numRef>
              <c:f>Sheet1!$B$5:$C$5</c:f>
              <c:numCache>
                <c:formatCode>General</c:formatCode>
                <c:ptCount val="2"/>
                <c:pt idx="0">
                  <c:v>4.0</c:v>
                </c:pt>
                <c:pt idx="1">
                  <c:v>3.0</c:v>
                </c:pt>
              </c:numCache>
            </c:numRef>
          </c:val>
          <c:smooth val="0"/>
        </c:ser>
        <c:ser>
          <c:idx val="4"/>
          <c:order val="4"/>
          <c:tx>
            <c:strRef>
              <c:f>Sheet1!$A$6</c:f>
              <c:strCache>
                <c:ptCount val="1"/>
                <c:pt idx="0">
                  <c:v>Ohne Titel 3</c:v>
                </c:pt>
              </c:strCache>
            </c:strRef>
          </c:tx>
          <c:spPr>
            <a:ln w="76200" cap="flat">
              <a:solidFill>
                <a:srgbClr val="F19E00"/>
              </a:solidFill>
              <a:prstDash val="solid"/>
              <a:miter lim="400000"/>
            </a:ln>
            <a:effectLst/>
          </c:spPr>
          <c:marker>
            <c:symbol val="circle"/>
            <c:size val="14"/>
            <c:spPr>
              <a:solidFill>
                <a:srgbClr val="FFFFFF"/>
              </a:solidFill>
              <a:ln w="76200" cap="flat">
                <a:solidFill>
                  <a:srgbClr val="F19E00"/>
                </a:solidFill>
                <a:prstDash val="solid"/>
                <a:miter lim="400000"/>
              </a:ln>
              <a:effectLst/>
            </c:spPr>
          </c:marker>
          <c:cat>
            <c:strRef>
              <c:f>Sheet1!$B$1:$C$1</c:f>
              <c:strCache>
                <c:ptCount val="2"/>
                <c:pt idx="0">
                  <c:v>April</c:v>
                </c:pt>
                <c:pt idx="1">
                  <c:v>Mai</c:v>
                </c:pt>
              </c:strCache>
            </c:strRef>
          </c:cat>
          <c:val>
            <c:numRef>
              <c:f>Sheet1!$B$6:$C$6</c:f>
              <c:numCache>
                <c:formatCode>General</c:formatCode>
                <c:ptCount val="2"/>
                <c:pt idx="0">
                  <c:v>5.0</c:v>
                </c:pt>
                <c:pt idx="1">
                  <c:v>2.0</c:v>
                </c:pt>
              </c:numCache>
            </c:numRef>
          </c:val>
          <c:smooth val="0"/>
        </c:ser>
        <c:ser>
          <c:idx val="5"/>
          <c:order val="5"/>
          <c:tx>
            <c:strRef>
              <c:f>Sheet1!$A$7</c:f>
              <c:strCache>
                <c:ptCount val="1"/>
                <c:pt idx="0">
                  <c:v>Ohne Titel 4</c:v>
                </c:pt>
              </c:strCache>
            </c:strRef>
          </c:tx>
          <c:spPr>
            <a:ln w="76200" cap="flat">
              <a:solidFill>
                <a:srgbClr val="A6AAA9"/>
              </a:solidFill>
              <a:prstDash val="solid"/>
              <a:miter lim="400000"/>
            </a:ln>
            <a:effectLst/>
          </c:spPr>
          <c:marker>
            <c:symbol val="circle"/>
            <c:size val="14"/>
            <c:spPr>
              <a:solidFill>
                <a:srgbClr val="FFFFFF"/>
              </a:solidFill>
              <a:ln w="76200" cap="flat">
                <a:solidFill>
                  <a:srgbClr val="A6AAA9"/>
                </a:solidFill>
                <a:prstDash val="solid"/>
                <a:miter lim="400000"/>
              </a:ln>
              <a:effectLst/>
            </c:spPr>
          </c:marker>
          <c:cat>
            <c:strRef>
              <c:f>Sheet1!$B$1:$C$1</c:f>
              <c:strCache>
                <c:ptCount val="2"/>
                <c:pt idx="0">
                  <c:v>April</c:v>
                </c:pt>
                <c:pt idx="1">
                  <c:v>Mai</c:v>
                </c:pt>
              </c:strCache>
            </c:strRef>
          </c:cat>
          <c:val>
            <c:numRef>
              <c:f>Sheet1!$B$7:$C$7</c:f>
              <c:numCache>
                <c:formatCode>General</c:formatCode>
                <c:ptCount val="2"/>
                <c:pt idx="0">
                  <c:v>6.0</c:v>
                </c:pt>
                <c:pt idx="1">
                  <c:v>1.0</c:v>
                </c:pt>
              </c:numCache>
            </c:numRef>
          </c:val>
          <c:smooth val="0"/>
        </c:ser>
        <c:dLbls>
          <c:showLegendKey val="0"/>
          <c:showVal val="0"/>
          <c:showCatName val="0"/>
          <c:showSerName val="0"/>
          <c:showPercent val="0"/>
          <c:showBubbleSize val="0"/>
        </c:dLbls>
        <c:marker val="1"/>
        <c:smooth val="0"/>
        <c:axId val="-2143718544"/>
        <c:axId val="-2143724032"/>
      </c:lineChart>
      <c:catAx>
        <c:axId val="-214371854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3724032"/>
        <c:crosses val="autoZero"/>
        <c:auto val="1"/>
        <c:lblAlgn val="ctr"/>
        <c:lblOffset val="100"/>
        <c:noMultiLvlLbl val="1"/>
      </c:catAx>
      <c:valAx>
        <c:axId val="-2143724032"/>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3718544"/>
        <c:crosses val="autoZero"/>
        <c:crossBetween val="midCat"/>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cs-CZ"/>
  <c:roundedCorners val="0"/>
  <c:style val="18"/>
  <c:chart>
    <c:autoTitleDeleted val="1"/>
    <c:plotArea>
      <c:layout>
        <c:manualLayout>
          <c:layoutTarget val="inner"/>
          <c:xMode val="edge"/>
          <c:yMode val="edge"/>
          <c:x val="0.0949883"/>
          <c:y val="0.0446193"/>
          <c:w val="0.882323"/>
          <c:h val="0.878059"/>
        </c:manualLayout>
      </c:layout>
      <c:scatterChart>
        <c:scatterStyle val="lineMarker"/>
        <c:varyColors val="0"/>
        <c:ser>
          <c:idx val="0"/>
          <c:order val="0"/>
          <c:tx>
            <c:strRef>
              <c:f>Sheet1!$B$1</c:f>
              <c:strCache>
                <c:ptCount val="1"/>
                <c:pt idx="0">
                  <c:v>Mai</c:v>
                </c:pt>
              </c:strCache>
            </c:strRef>
          </c:tx>
          <c:spPr>
            <a:ln w="12700" cap="flat">
              <a:noFill/>
              <a:prstDash val="solid"/>
              <a:miter lim="400000"/>
            </a:ln>
            <a:effectLst/>
          </c:spPr>
          <c:marker>
            <c:symbol val="circle"/>
            <c:size val="12"/>
            <c:spPr>
              <a:solidFill>
                <a:srgbClr val="FFFFFF"/>
              </a:solidFill>
              <a:ln w="38100" cap="flat">
                <a:solidFill>
                  <a:srgbClr val="477F2B"/>
                </a:solidFill>
                <a:prstDash val="solid"/>
                <a:miter lim="400000"/>
              </a:ln>
              <a:effectLst/>
            </c:spPr>
          </c:marker>
          <c:xVal>
            <c:numRef>
              <c:f>Sheet1!$B$2:$B$9</c:f>
              <c:numCache>
                <c:formatCode>General</c:formatCode>
                <c:ptCount val="2"/>
                <c:pt idx="0">
                  <c:v>1.0</c:v>
                </c:pt>
                <c:pt idx="1">
                  <c:v>2.0</c:v>
                </c:pt>
              </c:numCache>
            </c:numRef>
          </c:xVal>
          <c:yVal>
            <c:numRef>
              <c:f>Sheet1!$C$2:$C$9</c:f>
              <c:numCache>
                <c:formatCode>General</c:formatCode>
                <c:ptCount val="2"/>
                <c:pt idx="0">
                  <c:v>1.0</c:v>
                </c:pt>
                <c:pt idx="1">
                  <c:v>6.0</c:v>
                </c:pt>
              </c:numCache>
            </c:numRef>
          </c:yVal>
          <c:smooth val="0"/>
        </c:ser>
        <c:ser>
          <c:idx val="1"/>
          <c:order val="1"/>
          <c:tx>
            <c:strRef>
              <c:f>Sheet1!$C$1</c:f>
              <c:strCache>
                <c:ptCount val="1"/>
                <c:pt idx="0">
                  <c:v>Juni</c:v>
                </c:pt>
              </c:strCache>
            </c:strRef>
          </c:tx>
          <c:spPr>
            <a:ln w="12700" cap="flat">
              <a:noFill/>
              <a:prstDash val="solid"/>
              <a:miter lim="400000"/>
            </a:ln>
            <a:effectLst/>
          </c:spPr>
          <c:marker>
            <c:symbol val="circle"/>
            <c:size val="12"/>
            <c:spPr>
              <a:solidFill>
                <a:srgbClr val="FFFFFF"/>
              </a:solidFill>
              <a:ln w="38100" cap="flat">
                <a:solidFill>
                  <a:srgbClr val="EABF3F"/>
                </a:solidFill>
                <a:prstDash val="solid"/>
                <a:miter lim="400000"/>
              </a:ln>
              <a:effectLst/>
            </c:spPr>
          </c:marker>
          <c:xVal>
            <c:numRef>
              <c:f>Sheet1!$B$2:$B$9</c:f>
              <c:numCache>
                <c:formatCode>General</c:formatCode>
                <c:ptCount val="2"/>
                <c:pt idx="0">
                  <c:v>1.0</c:v>
                </c:pt>
                <c:pt idx="1">
                  <c:v>2.0</c:v>
                </c:pt>
              </c:numCache>
            </c:numRef>
          </c:xVal>
          <c:yVal>
            <c:numRef>
              <c:f>Sheet1!$D$2:$D$9</c:f>
              <c:numCache>
                <c:formatCode>General</c:formatCode>
                <c:ptCount val="2"/>
                <c:pt idx="0">
                  <c:v>2.0</c:v>
                </c:pt>
                <c:pt idx="1">
                  <c:v>5.0</c:v>
                </c:pt>
              </c:numCache>
            </c:numRef>
          </c:yVal>
          <c:smooth val="0"/>
        </c:ser>
        <c:ser>
          <c:idx val="2"/>
          <c:order val="2"/>
          <c:tx>
            <c:strRef>
              <c:f>Sheet1!$D$1</c:f>
              <c:strCache>
                <c:ptCount val="1"/>
                <c:pt idx="0">
                  <c:v>Juli</c:v>
                </c:pt>
              </c:strCache>
            </c:strRef>
          </c:tx>
          <c:spPr>
            <a:ln w="12700" cap="flat">
              <a:noFill/>
              <a:prstDash val="solid"/>
              <a:miter lim="400000"/>
            </a:ln>
            <a:effectLst/>
          </c:spPr>
          <c:marker>
            <c:symbol val="circle"/>
            <c:size val="12"/>
            <c:spPr>
              <a:solidFill>
                <a:srgbClr val="FFFFFF"/>
              </a:solidFill>
              <a:ln w="38100" cap="flat">
                <a:solidFill>
                  <a:srgbClr val="90B242"/>
                </a:solidFill>
                <a:prstDash val="solid"/>
                <a:miter lim="400000"/>
              </a:ln>
              <a:effectLst/>
            </c:spPr>
          </c:marker>
          <c:xVal>
            <c:numRef>
              <c:f>Sheet1!$B$2:$B$9</c:f>
              <c:numCache>
                <c:formatCode>General</c:formatCode>
                <c:ptCount val="2"/>
                <c:pt idx="0">
                  <c:v>1.0</c:v>
                </c:pt>
                <c:pt idx="1">
                  <c:v>2.0</c:v>
                </c:pt>
              </c:numCache>
            </c:numRef>
          </c:xVal>
          <c:yVal>
            <c:numRef>
              <c:f>Sheet1!$E$2:$E$9</c:f>
              <c:numCache>
                <c:formatCode>General</c:formatCode>
                <c:ptCount val="2"/>
                <c:pt idx="0">
                  <c:v>3.0</c:v>
                </c:pt>
                <c:pt idx="1">
                  <c:v>4.0</c:v>
                </c:pt>
              </c:numCache>
            </c:numRef>
          </c:yVal>
          <c:smooth val="0"/>
        </c:ser>
        <c:ser>
          <c:idx val="3"/>
          <c:order val="3"/>
          <c:tx>
            <c:strRef>
              <c:f>Sheet1!$E$1</c:f>
              <c:strCache>
                <c:ptCount val="1"/>
                <c:pt idx="0">
                  <c:v>Ohne Titel 1</c:v>
                </c:pt>
              </c:strCache>
            </c:strRef>
          </c:tx>
          <c:spPr>
            <a:ln w="12700" cap="flat">
              <a:noFill/>
              <a:prstDash val="solid"/>
              <a:miter lim="400000"/>
            </a:ln>
            <a:effectLst/>
          </c:spPr>
          <c:marker>
            <c:symbol val="circle"/>
            <c:size val="12"/>
            <c:spPr>
              <a:solidFill>
                <a:srgbClr val="FFFFFF"/>
              </a:solidFill>
              <a:ln w="38100" cap="flat">
                <a:solidFill>
                  <a:srgbClr val="7AC700"/>
                </a:solidFill>
                <a:prstDash val="solid"/>
                <a:miter lim="400000"/>
              </a:ln>
              <a:effectLst/>
            </c:spPr>
          </c:marker>
          <c:xVal>
            <c:numRef>
              <c:f>Sheet1!$B$2:$B$9</c:f>
              <c:numCache>
                <c:formatCode>General</c:formatCode>
                <c:ptCount val="2"/>
                <c:pt idx="0">
                  <c:v>1.0</c:v>
                </c:pt>
                <c:pt idx="1">
                  <c:v>2.0</c:v>
                </c:pt>
              </c:numCache>
            </c:numRef>
          </c:xVal>
          <c:yVal>
            <c:numRef>
              <c:f>Sheet1!$F$2:$F$9</c:f>
              <c:numCache>
                <c:formatCode>General</c:formatCode>
                <c:ptCount val="2"/>
                <c:pt idx="0">
                  <c:v>4.0</c:v>
                </c:pt>
                <c:pt idx="1">
                  <c:v>3.0</c:v>
                </c:pt>
              </c:numCache>
            </c:numRef>
          </c:yVal>
          <c:smooth val="0"/>
        </c:ser>
        <c:ser>
          <c:idx val="4"/>
          <c:order val="4"/>
          <c:tx>
            <c:strRef>
              <c:f>Sheet1!$F$1</c:f>
              <c:strCache>
                <c:ptCount val="1"/>
                <c:pt idx="0">
                  <c:v>Ohne Titel 2</c:v>
                </c:pt>
              </c:strCache>
            </c:strRef>
          </c:tx>
          <c:spPr>
            <a:ln w="12700" cap="flat">
              <a:noFill/>
              <a:prstDash val="solid"/>
              <a:miter lim="400000"/>
            </a:ln>
            <a:effectLst/>
          </c:spPr>
          <c:marker>
            <c:symbol val="circle"/>
            <c:size val="12"/>
            <c:spPr>
              <a:solidFill>
                <a:srgbClr val="FFFFFF"/>
              </a:solidFill>
              <a:ln w="38100" cap="flat">
                <a:solidFill>
                  <a:srgbClr val="F19E00"/>
                </a:solidFill>
                <a:prstDash val="solid"/>
                <a:miter lim="400000"/>
              </a:ln>
              <a:effectLst/>
            </c:spPr>
          </c:marker>
          <c:xVal>
            <c:numRef>
              <c:f>Sheet1!$B$2:$B$9</c:f>
              <c:numCache>
                <c:formatCode>General</c:formatCode>
                <c:ptCount val="2"/>
                <c:pt idx="0">
                  <c:v>1.0</c:v>
                </c:pt>
                <c:pt idx="1">
                  <c:v>2.0</c:v>
                </c:pt>
              </c:numCache>
            </c:numRef>
          </c:xVal>
          <c:yVal>
            <c:numRef>
              <c:f>Sheet1!$G$2:$G$9</c:f>
              <c:numCache>
                <c:formatCode>General</c:formatCode>
                <c:ptCount val="2"/>
                <c:pt idx="0">
                  <c:v>5.0</c:v>
                </c:pt>
                <c:pt idx="1">
                  <c:v>2.0</c:v>
                </c:pt>
              </c:numCache>
            </c:numRef>
          </c:yVal>
          <c:smooth val="0"/>
        </c:ser>
        <c:ser>
          <c:idx val="5"/>
          <c:order val="5"/>
          <c:tx>
            <c:strRef>
              <c:f>Sheet1!$G$1</c:f>
              <c:strCache>
                <c:ptCount val="1"/>
                <c:pt idx="0">
                  <c:v>Ohne Titel 3</c:v>
                </c:pt>
              </c:strCache>
            </c:strRef>
          </c:tx>
          <c:spPr>
            <a:ln w="12700" cap="flat">
              <a:noFill/>
              <a:prstDash val="solid"/>
              <a:miter lim="400000"/>
            </a:ln>
            <a:effectLst/>
          </c:spPr>
          <c:marker>
            <c:symbol val="circle"/>
            <c:size val="12"/>
            <c:spPr>
              <a:solidFill>
                <a:srgbClr val="FFFFFF"/>
              </a:solidFill>
              <a:ln w="38100" cap="flat">
                <a:solidFill>
                  <a:srgbClr val="A6AAA9"/>
                </a:solidFill>
                <a:prstDash val="solid"/>
                <a:miter lim="400000"/>
              </a:ln>
              <a:effectLst/>
            </c:spPr>
          </c:marker>
          <c:xVal>
            <c:numRef>
              <c:f>Sheet1!$B$2:$B$9</c:f>
              <c:numCache>
                <c:formatCode>General</c:formatCode>
                <c:ptCount val="2"/>
                <c:pt idx="0">
                  <c:v>1.0</c:v>
                </c:pt>
                <c:pt idx="1">
                  <c:v>2.0</c:v>
                </c:pt>
              </c:numCache>
            </c:numRef>
          </c:xVal>
          <c:yVal>
            <c:numRef>
              <c:f>Sheet1!$H$2:$H$9</c:f>
              <c:numCache>
                <c:formatCode>General</c:formatCode>
                <c:ptCount val="2"/>
                <c:pt idx="0">
                  <c:v>6.0</c:v>
                </c:pt>
                <c:pt idx="1">
                  <c:v>1.0</c:v>
                </c:pt>
              </c:numCache>
            </c:numRef>
          </c:yVal>
          <c:smooth val="0"/>
        </c:ser>
        <c:dLbls>
          <c:showLegendKey val="0"/>
          <c:showVal val="0"/>
          <c:showCatName val="0"/>
          <c:showSerName val="0"/>
          <c:showPercent val="0"/>
          <c:showBubbleSize val="0"/>
        </c:dLbls>
        <c:axId val="-2143790448"/>
        <c:axId val="-2143794240"/>
      </c:scatterChart>
      <c:valAx>
        <c:axId val="-2143790448"/>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600" b="0" i="0" u="none" strike="noStrike">
                <a:solidFill>
                  <a:srgbClr val="000000"/>
                </a:solidFill>
                <a:latin typeface="Helvetica Neue Light"/>
              </a:defRPr>
            </a:pPr>
            <a:endParaRPr lang="cs-CZ"/>
          </a:p>
        </c:txPr>
        <c:crossAx val="-2143794240"/>
        <c:crosses val="autoZero"/>
        <c:crossBetween val="between"/>
        <c:majorUnit val="0.5"/>
        <c:minorUnit val="0.25"/>
      </c:valAx>
      <c:valAx>
        <c:axId val="-214379424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600" b="0" i="0" u="none" strike="noStrike">
                <a:solidFill>
                  <a:srgbClr val="000000"/>
                </a:solidFill>
                <a:latin typeface="Helvetica Neue Light"/>
              </a:defRPr>
            </a:pPr>
            <a:endParaRPr lang="cs-CZ"/>
          </a:p>
        </c:txPr>
        <c:crossAx val="-2143790448"/>
        <c:crosses val="autoZero"/>
        <c:crossBetween val="between"/>
        <c:majorUnit val="1.5"/>
        <c:minorUnit val="0.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7" name="Shape 837"/>
          <p:cNvSpPr>
            <a:spLocks noGrp="1" noRot="1" noChangeAspect="1"/>
          </p:cNvSpPr>
          <p:nvPr>
            <p:ph type="sldImg"/>
          </p:nvPr>
        </p:nvSpPr>
        <p:spPr>
          <a:xfrm>
            <a:off x="1143000" y="685800"/>
            <a:ext cx="4572000" cy="3429000"/>
          </a:xfrm>
          <a:prstGeom prst="rect">
            <a:avLst/>
          </a:prstGeom>
        </p:spPr>
        <p:txBody>
          <a:bodyPr/>
          <a:lstStyle/>
          <a:p>
            <a:endParaRPr/>
          </a:p>
        </p:txBody>
      </p:sp>
      <p:sp>
        <p:nvSpPr>
          <p:cNvPr id="838" name="Shape 83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8291088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glyphish.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5.xml"/><Relationship Id="rId3" Type="http://schemas.openxmlformats.org/officeDocument/2006/relationships/chart" Target="../charts/chart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7.xml"/><Relationship Id="rId3" Type="http://schemas.openxmlformats.org/officeDocument/2006/relationships/chart" Target="../charts/chart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3" name="Shape 13"/>
          <p:cNvSpPr>
            <a:spLocks noGrp="1"/>
          </p:cNvSpPr>
          <p:nvPr>
            <p:ph type="body" sz="quarter" idx="13"/>
          </p:nvPr>
        </p:nvSpPr>
        <p:spPr>
          <a:xfrm>
            <a:off x="3340100" y="6093122"/>
            <a:ext cx="9601200" cy="2034878"/>
          </a:xfrm>
          <a:prstGeom prst="rect">
            <a:avLst/>
          </a:prstGeom>
        </p:spPr>
        <p:txBody>
          <a:bodyPr anchor="b">
            <a:noAutofit/>
          </a:bodyPr>
          <a:lstStyle/>
          <a:p>
            <a:r>
              <a:t>Presentation title</a:t>
            </a:r>
          </a:p>
        </p:txBody>
      </p:sp>
      <p:sp>
        <p:nvSpPr>
          <p:cNvPr id="14" name="Shape 14"/>
          <p:cNvSpPr>
            <a:spLocks noGrp="1"/>
          </p:cNvSpPr>
          <p:nvPr>
            <p:ph type="body" sz="quarter" idx="14"/>
          </p:nvPr>
        </p:nvSpPr>
        <p:spPr>
          <a:xfrm>
            <a:off x="3340100" y="8521700"/>
            <a:ext cx="9601200" cy="1029544"/>
          </a:xfrm>
          <a:prstGeom prst="rect">
            <a:avLst/>
          </a:prstGeom>
        </p:spPr>
        <p:txBody>
          <a:bodyPr anchor="ctr">
            <a:noAutofit/>
          </a:bodyPr>
          <a:lstStyle>
            <a:lvl1pPr>
              <a:defRPr sz="3600"/>
            </a:lvl1pPr>
          </a:lstStyle>
          <a:p>
            <a:r>
              <a:t>Subtitle (Avoid if possible)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Keyword Process">
    <p:spTree>
      <p:nvGrpSpPr>
        <p:cNvPr id="1" name=""/>
        <p:cNvGrpSpPr/>
        <p:nvPr/>
      </p:nvGrpSpPr>
      <p:grpSpPr>
        <a:xfrm>
          <a:off x="0" y="0"/>
          <a:ext cx="0" cy="0"/>
          <a:chOff x="0" y="0"/>
          <a:chExt cx="0" cy="0"/>
        </a:xfrm>
      </p:grpSpPr>
      <p:sp>
        <p:nvSpPr>
          <p:cNvPr id="125" name="Shape 125"/>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26" name="Shape 126"/>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27" name="Shape 127"/>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28" name="Shape 128"/>
          <p:cNvSpPr>
            <a:spLocks noGrp="1"/>
          </p:cNvSpPr>
          <p:nvPr>
            <p:ph type="body" sz="quarter" idx="13"/>
          </p:nvPr>
        </p:nvSpPr>
        <p:spPr>
          <a:xfrm rot="19411846">
            <a:off x="2847369" y="5637829"/>
            <a:ext cx="8094370" cy="1164048"/>
          </a:xfrm>
          <a:prstGeom prst="rightArrow">
            <a:avLst>
              <a:gd name="adj1" fmla="val 33105"/>
              <a:gd name="adj2" fmla="val 75108"/>
            </a:avLst>
          </a:prstGeom>
          <a:solidFill>
            <a:srgbClr val="DCDEE0"/>
          </a:solidFill>
        </p:spPr>
        <p:txBody>
          <a:bodyP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129" name="Shape 129"/>
          <p:cNvSpPr>
            <a:spLocks noGrp="1"/>
          </p:cNvSpPr>
          <p:nvPr>
            <p:ph type="body" sz="quarter" idx="14"/>
          </p:nvPr>
        </p:nvSpPr>
        <p:spPr>
          <a:xfrm>
            <a:off x="6980046" y="4042833"/>
            <a:ext cx="2095501" cy="93980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130" name="Shape 130"/>
          <p:cNvSpPr>
            <a:spLocks noGrp="1"/>
          </p:cNvSpPr>
          <p:nvPr>
            <p:ph type="body" sz="quarter" idx="15"/>
          </p:nvPr>
        </p:nvSpPr>
        <p:spPr>
          <a:xfrm>
            <a:off x="4744846" y="5693833"/>
            <a:ext cx="2095501" cy="939801"/>
          </a:xfrm>
          <a:prstGeom prst="rect">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131" name="Shape 131"/>
          <p:cNvSpPr>
            <a:spLocks noGrp="1"/>
          </p:cNvSpPr>
          <p:nvPr>
            <p:ph type="body" sz="quarter" idx="16"/>
          </p:nvPr>
        </p:nvSpPr>
        <p:spPr>
          <a:xfrm>
            <a:off x="2509646" y="7344833"/>
            <a:ext cx="2095501" cy="939801"/>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132" name="Shape 1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wo Step Process">
    <p:spTree>
      <p:nvGrpSpPr>
        <p:cNvPr id="1" name=""/>
        <p:cNvGrpSpPr/>
        <p:nvPr/>
      </p:nvGrpSpPr>
      <p:grpSpPr>
        <a:xfrm>
          <a:off x="0" y="0"/>
          <a:ext cx="0" cy="0"/>
          <a:chOff x="0" y="0"/>
          <a:chExt cx="0" cy="0"/>
        </a:xfrm>
      </p:grpSpPr>
      <p:sp>
        <p:nvSpPr>
          <p:cNvPr id="139" name="Shape 139"/>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40" name="Shape 140"/>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41" name="Shape 141"/>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42" name="Shape 142"/>
          <p:cNvSpPr>
            <a:spLocks noGrp="1"/>
          </p:cNvSpPr>
          <p:nvPr>
            <p:ph type="body" sz="quarter" idx="13"/>
          </p:nvPr>
        </p:nvSpPr>
        <p:spPr>
          <a:xfrm>
            <a:off x="1588393" y="4377266"/>
            <a:ext cx="4698107" cy="4216401"/>
          </a:xfrm>
          <a:prstGeom prst="rect">
            <a:avLst/>
          </a:prstGeom>
          <a:solidFill>
            <a:srgbClr val="DCDEE0"/>
          </a:solidFill>
        </p:spPr>
        <p:txBody>
          <a:bodyPr>
            <a:noAutofit/>
          </a:bodyPr>
          <a:lstStyle/>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p:txBody>
      </p:sp>
      <p:sp>
        <p:nvSpPr>
          <p:cNvPr id="143" name="Shape 143"/>
          <p:cNvSpPr>
            <a:spLocks noGrp="1"/>
          </p:cNvSpPr>
          <p:nvPr>
            <p:ph type="body" sz="quarter" idx="14"/>
          </p:nvPr>
        </p:nvSpPr>
        <p:spPr>
          <a:xfrm>
            <a:off x="6333959" y="4377266"/>
            <a:ext cx="4799708" cy="4216401"/>
          </a:xfrm>
          <a:prstGeom prst="rect">
            <a:avLst/>
          </a:prstGeom>
          <a:solidFill>
            <a:srgbClr val="DCDEE0"/>
          </a:solidFill>
        </p:spPr>
        <p:txBody>
          <a:bodyPr>
            <a:noAutofit/>
          </a:bodyPr>
          <a:lstStyle/>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p:txBody>
      </p:sp>
      <p:sp>
        <p:nvSpPr>
          <p:cNvPr id="144" name="Shape 144"/>
          <p:cNvSpPr>
            <a:spLocks noGrp="1"/>
          </p:cNvSpPr>
          <p:nvPr>
            <p:ph type="body" sz="quarter" idx="15"/>
          </p:nvPr>
        </p:nvSpPr>
        <p:spPr>
          <a:xfrm>
            <a:off x="6311900" y="3513666"/>
            <a:ext cx="5156200" cy="863601"/>
          </a:xfrm>
          <a:prstGeom prst="rightArrow">
            <a:avLst>
              <a:gd name="adj1" fmla="val 100000"/>
              <a:gd name="adj2" fmla="val 37745"/>
            </a:avLst>
          </a:prstGeom>
          <a:solidFill>
            <a:srgbClr val="EABF3F"/>
          </a:solidFill>
          <a:ln w="50800">
            <a:solidFill>
              <a:srgbClr val="FFFFFF"/>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145" name="Shape 145"/>
          <p:cNvSpPr>
            <a:spLocks noGrp="1"/>
          </p:cNvSpPr>
          <p:nvPr>
            <p:ph type="body" sz="quarter" idx="16"/>
          </p:nvPr>
        </p:nvSpPr>
        <p:spPr>
          <a:xfrm>
            <a:off x="1562100" y="3513666"/>
            <a:ext cx="5067300" cy="863601"/>
          </a:xfrm>
          <a:prstGeom prst="rightArrow">
            <a:avLst>
              <a:gd name="adj1" fmla="val 100000"/>
              <a:gd name="adj2" fmla="val 37745"/>
            </a:avLst>
          </a:prstGeom>
          <a:solidFill>
            <a:srgbClr val="EABF3F"/>
          </a:solidFill>
          <a:ln w="50800">
            <a:solidFill>
              <a:srgbClr val="FFFFFF"/>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rocess and Quote">
    <p:spTree>
      <p:nvGrpSpPr>
        <p:cNvPr id="1" name=""/>
        <p:cNvGrpSpPr/>
        <p:nvPr/>
      </p:nvGrpSpPr>
      <p:grpSpPr>
        <a:xfrm>
          <a:off x="0" y="0"/>
          <a:ext cx="0" cy="0"/>
          <a:chOff x="0" y="0"/>
          <a:chExt cx="0" cy="0"/>
        </a:xfrm>
      </p:grpSpPr>
      <p:sp>
        <p:nvSpPr>
          <p:cNvPr id="153" name="Shape 153"/>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54" name="Shape 154"/>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55" name="Shape 155"/>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56" name="Shape 156"/>
          <p:cNvSpPr>
            <a:spLocks noGrp="1"/>
          </p:cNvSpPr>
          <p:nvPr>
            <p:ph type="body" sz="quarter" idx="13"/>
          </p:nvPr>
        </p:nvSpPr>
        <p:spPr>
          <a:xfrm>
            <a:off x="1816453" y="7544368"/>
            <a:ext cx="9254646" cy="1600201"/>
          </a:xfrm>
          <a:prstGeom prst="rect">
            <a:avLst/>
          </a:prstGeom>
          <a:ln w="9525">
            <a:round/>
          </a:ln>
        </p:spPr>
        <p:txBody>
          <a:bodyPr lIns="38100" tIns="38100" rIns="38100" bIns="38100">
            <a:noAutofit/>
          </a:bodyPr>
          <a:lstStyle>
            <a:lvl1pPr>
              <a:buClr>
                <a:srgbClr val="000000"/>
              </a:buClr>
              <a:defRPr sz="3600"/>
            </a:lvl1pPr>
          </a:lstStyle>
          <a:p>
            <a:r>
              <a:t>Lorem ipsum dolor sit amet, consetetur sadipscing elitr, sed diam nonumy eirmod.</a:t>
            </a:r>
          </a:p>
        </p:txBody>
      </p:sp>
      <p:sp>
        <p:nvSpPr>
          <p:cNvPr id="157" name="Shape 157"/>
          <p:cNvSpPr>
            <a:spLocks noGrp="1"/>
          </p:cNvSpPr>
          <p:nvPr>
            <p:ph type="body" sz="quarter" idx="14"/>
          </p:nvPr>
        </p:nvSpPr>
        <p:spPr>
          <a:xfrm>
            <a:off x="6268464" y="3670194"/>
            <a:ext cx="5274446" cy="3084918"/>
          </a:xfrm>
          <a:prstGeom prst="chevron">
            <a:avLst>
              <a:gd name="adj" fmla="val 16673"/>
            </a:avLst>
          </a:prstGeom>
          <a:solidFill>
            <a:srgbClr val="DCDEE0"/>
          </a:solidFill>
        </p:spPr>
        <p:txBody>
          <a:bodyPr anchor="ctr">
            <a:noAutofit/>
          </a:bodyPr>
          <a:lstStyle/>
          <a:p>
            <a:pPr marL="1079500" indent="-381000">
              <a:spcBef>
                <a:spcPts val="1900"/>
              </a:spcBef>
              <a:buSzPct val="50000"/>
              <a:buFont typeface="Zapf Dingbats"/>
              <a:buChar char="✦"/>
              <a:defRPr sz="2400"/>
            </a:pPr>
            <a:endParaRPr/>
          </a:p>
          <a:p>
            <a:pPr marL="1079500" indent="-381000">
              <a:spcBef>
                <a:spcPts val="1900"/>
              </a:spcBef>
              <a:buSzPct val="50000"/>
              <a:buFont typeface="Zapf Dingbats"/>
              <a:buChar char="✦"/>
              <a:defRPr sz="2400"/>
            </a:pPr>
            <a:r>
              <a:t>Text</a:t>
            </a:r>
          </a:p>
          <a:p>
            <a:pPr marL="1079500" indent="-381000">
              <a:spcBef>
                <a:spcPts val="1900"/>
              </a:spcBef>
              <a:buSzPct val="50000"/>
              <a:buFont typeface="Zapf Dingbats"/>
              <a:buChar char="✦"/>
              <a:defRPr sz="2400"/>
            </a:pPr>
            <a:r>
              <a:t>Text</a:t>
            </a:r>
          </a:p>
          <a:p>
            <a:pPr marL="1079500" indent="-381000">
              <a:spcBef>
                <a:spcPts val="1900"/>
              </a:spcBef>
              <a:buSzPct val="50000"/>
              <a:buFont typeface="Zapf Dingbats"/>
              <a:buChar char="✦"/>
              <a:defRPr sz="2400"/>
            </a:pPr>
            <a:r>
              <a:t>Text</a:t>
            </a:r>
          </a:p>
        </p:txBody>
      </p:sp>
      <p:sp>
        <p:nvSpPr>
          <p:cNvPr id="158" name="Shape 158"/>
          <p:cNvSpPr>
            <a:spLocks noGrp="1"/>
          </p:cNvSpPr>
          <p:nvPr>
            <p:ph type="body" sz="quarter" idx="15"/>
          </p:nvPr>
        </p:nvSpPr>
        <p:spPr>
          <a:xfrm>
            <a:off x="6272714" y="3671258"/>
            <a:ext cx="5005119" cy="7719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501" y="0"/>
                </a:lnTo>
                <a:lnTo>
                  <a:pt x="0" y="0"/>
                </a:lnTo>
                <a:lnTo>
                  <a:pt x="1099" y="21600"/>
                </a:lnTo>
                <a:close/>
              </a:path>
            </a:pathLst>
          </a:custGeom>
          <a:solidFill>
            <a:srgbClr val="EABF3F"/>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159" name="Shape 159"/>
          <p:cNvSpPr>
            <a:spLocks noGrp="1"/>
          </p:cNvSpPr>
          <p:nvPr>
            <p:ph type="body" sz="quarter" idx="16"/>
          </p:nvPr>
        </p:nvSpPr>
        <p:spPr>
          <a:xfrm>
            <a:off x="1278982" y="3670194"/>
            <a:ext cx="5274447" cy="3084918"/>
          </a:xfrm>
          <a:prstGeom prst="chevron">
            <a:avLst>
              <a:gd name="adj" fmla="val 17364"/>
            </a:avLst>
          </a:prstGeom>
          <a:solidFill>
            <a:srgbClr val="DCDEE0"/>
          </a:solidFill>
        </p:spPr>
        <p:txBody>
          <a:bodyPr anchor="ctr">
            <a:noAutofit/>
          </a:bodyPr>
          <a:lstStyle/>
          <a:p>
            <a:pPr marL="1079500" indent="-381000">
              <a:spcBef>
                <a:spcPts val="1900"/>
              </a:spcBef>
              <a:buSzPct val="50000"/>
              <a:buFont typeface="Zapf Dingbats"/>
              <a:buChar char="✦"/>
              <a:defRPr sz="2400"/>
            </a:pPr>
            <a:endParaRPr/>
          </a:p>
          <a:p>
            <a:pPr marL="1079500" indent="-381000">
              <a:spcBef>
                <a:spcPts val="1900"/>
              </a:spcBef>
              <a:buSzPct val="50000"/>
              <a:buFont typeface="Zapf Dingbats"/>
              <a:buChar char="✦"/>
              <a:defRPr sz="2400"/>
            </a:pPr>
            <a:r>
              <a:t>Text</a:t>
            </a:r>
          </a:p>
          <a:p>
            <a:pPr marL="1079500" indent="-381000">
              <a:spcBef>
                <a:spcPts val="1900"/>
              </a:spcBef>
              <a:buSzPct val="50000"/>
              <a:buFont typeface="Zapf Dingbats"/>
              <a:buChar char="✦"/>
              <a:defRPr sz="2400"/>
            </a:pPr>
            <a:r>
              <a:t>Text</a:t>
            </a:r>
          </a:p>
          <a:p>
            <a:pPr marL="1079500" indent="-381000">
              <a:spcBef>
                <a:spcPts val="1900"/>
              </a:spcBef>
              <a:buSzPct val="50000"/>
              <a:buFont typeface="Zapf Dingbats"/>
              <a:buChar char="✦"/>
              <a:defRPr sz="2400"/>
            </a:pPr>
            <a:r>
              <a:t>Text</a:t>
            </a:r>
          </a:p>
        </p:txBody>
      </p:sp>
      <p:sp>
        <p:nvSpPr>
          <p:cNvPr id="160" name="Shape 160"/>
          <p:cNvSpPr>
            <a:spLocks noGrp="1"/>
          </p:cNvSpPr>
          <p:nvPr>
            <p:ph type="body" sz="quarter" idx="17"/>
          </p:nvPr>
        </p:nvSpPr>
        <p:spPr>
          <a:xfrm>
            <a:off x="1283233" y="3671258"/>
            <a:ext cx="5005118" cy="7719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501" y="0"/>
                </a:lnTo>
                <a:lnTo>
                  <a:pt x="0" y="0"/>
                </a:lnTo>
                <a:lnTo>
                  <a:pt x="1099" y="21600"/>
                </a:lnTo>
                <a:close/>
              </a:path>
            </a:pathLst>
          </a:custGeom>
          <a:solidFill>
            <a:srgbClr val="EABF3F"/>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161" name="Shape 161"/>
          <p:cNvSpPr>
            <a:spLocks noGrp="1"/>
          </p:cNvSpPr>
          <p:nvPr>
            <p:ph type="body" sz="quarter" idx="18"/>
          </p:nvPr>
        </p:nvSpPr>
        <p:spPr>
          <a:xfrm>
            <a:off x="1383459" y="7159579"/>
            <a:ext cx="468209" cy="1930401"/>
          </a:xfrm>
          <a:prstGeom prst="rect">
            <a:avLst/>
          </a:prstGeom>
        </p:spPr>
        <p:txBody>
          <a:bodyPr anchor="ctr">
            <a:spAutoFit/>
          </a:bodyPr>
          <a:lstStyle>
            <a:lvl1pPr defTabSz="317500">
              <a:defRPr sz="12000">
                <a:solidFill>
                  <a:srgbClr val="A7B242"/>
                </a:solidFill>
                <a:latin typeface="Helvetica Light"/>
                <a:ea typeface="Helvetica Light"/>
                <a:cs typeface="Helvetica Light"/>
                <a:sym typeface="Helvetica Light"/>
              </a:defRPr>
            </a:lvl1pPr>
          </a:lstStyle>
          <a:p>
            <a:r>
              <a:t>‘</a:t>
            </a:r>
          </a:p>
        </p:txBody>
      </p:sp>
      <p:sp>
        <p:nvSpPr>
          <p:cNvPr id="162" name="Shape 1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rcular Flow">
    <p:spTree>
      <p:nvGrpSpPr>
        <p:cNvPr id="1" name=""/>
        <p:cNvGrpSpPr/>
        <p:nvPr/>
      </p:nvGrpSpPr>
      <p:grpSpPr>
        <a:xfrm>
          <a:off x="0" y="0"/>
          <a:ext cx="0" cy="0"/>
          <a:chOff x="0" y="0"/>
          <a:chExt cx="0" cy="0"/>
        </a:xfrm>
      </p:grpSpPr>
      <p:sp>
        <p:nvSpPr>
          <p:cNvPr id="169" name="Shape 169"/>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70" name="Shape 170"/>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71" name="Shape 171"/>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72" name="Shape 172"/>
          <p:cNvSpPr>
            <a:spLocks noGrp="1"/>
          </p:cNvSpPr>
          <p:nvPr>
            <p:ph type="body" sz="quarter" idx="13"/>
          </p:nvPr>
        </p:nvSpPr>
        <p:spPr>
          <a:xfrm>
            <a:off x="4648200" y="4096652"/>
            <a:ext cx="3711575" cy="3711576"/>
          </a:xfrm>
          <a:prstGeom prst="ellipse">
            <a:avLst/>
          </a:prstGeom>
          <a:solidFill>
            <a:srgbClr val="FFFFFF"/>
          </a:solidFill>
          <a:ln w="635000">
            <a:solidFill>
              <a:srgbClr val="E0E0E0"/>
            </a:solidFill>
            <a:bevel/>
          </a:ln>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173" name="Shape 173"/>
          <p:cNvSpPr>
            <a:spLocks noGrp="1"/>
          </p:cNvSpPr>
          <p:nvPr>
            <p:ph type="body" sz="quarter" idx="14"/>
          </p:nvPr>
        </p:nvSpPr>
        <p:spPr>
          <a:xfrm>
            <a:off x="7706862" y="6114520"/>
            <a:ext cx="614813" cy="11895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21" y="16231"/>
                  <a:pt x="19948" y="8603"/>
                  <a:pt x="21600" y="0"/>
                </a:cubicBezTo>
              </a:path>
            </a:pathLst>
          </a:custGeom>
          <a:ln w="38100">
            <a:solidFill>
              <a:srgbClr val="777777"/>
            </a:solidFill>
            <a:round/>
          </a:ln>
        </p:spPr>
        <p:txBody>
          <a:bodyPr lIns="45719" tIns="45719" rIns="45719" bIns="45719">
            <a:noAutofit/>
          </a:bodyPr>
          <a:lstStyle/>
          <a:p>
            <a:pPr defTabSz="914400">
              <a:defRPr sz="1800">
                <a:latin typeface="Arial"/>
                <a:ea typeface="Arial"/>
                <a:cs typeface="Arial"/>
                <a:sym typeface="Arial"/>
              </a:defRPr>
            </a:pPr>
            <a:endParaRPr/>
          </a:p>
        </p:txBody>
      </p:sp>
      <p:sp>
        <p:nvSpPr>
          <p:cNvPr id="174" name="Shape 174"/>
          <p:cNvSpPr>
            <a:spLocks noGrp="1"/>
          </p:cNvSpPr>
          <p:nvPr>
            <p:ph type="body" sz="quarter" idx="15"/>
          </p:nvPr>
        </p:nvSpPr>
        <p:spPr>
          <a:xfrm>
            <a:off x="7551737" y="7081308"/>
            <a:ext cx="379413" cy="377826"/>
          </a:xfrm>
          <a:custGeom>
            <a:avLst/>
            <a:gdLst/>
            <a:ahLst/>
            <a:cxnLst>
              <a:cxn ang="0">
                <a:pos x="wd2" y="hd2"/>
              </a:cxn>
              <a:cxn ang="5400000">
                <a:pos x="wd2" y="hd2"/>
              </a:cxn>
              <a:cxn ang="10800000">
                <a:pos x="wd2" y="hd2"/>
              </a:cxn>
              <a:cxn ang="16200000">
                <a:pos x="wd2" y="hd2"/>
              </a:cxn>
            </a:cxnLst>
            <a:rect l="0" t="0" r="r" b="b"/>
            <a:pathLst>
              <a:path w="21600" h="21600" extrusionOk="0">
                <a:moveTo>
                  <a:pt x="21600" y="15976"/>
                </a:moveTo>
                <a:lnTo>
                  <a:pt x="0" y="21600"/>
                </a:lnTo>
                <a:lnTo>
                  <a:pt x="5906" y="0"/>
                </a:lnTo>
                <a:lnTo>
                  <a:pt x="21600" y="15976"/>
                </a:lnTo>
                <a:close/>
              </a:path>
            </a:pathLst>
          </a:custGeom>
          <a:solidFill>
            <a:srgbClr val="777777"/>
          </a:solidFill>
        </p:spPr>
        <p:txBody>
          <a:bodyPr lIns="45719" tIns="45719" rIns="45719" bIns="45719" anchor="ctr">
            <a:noAutofit/>
          </a:bodyPr>
          <a:lstStyle/>
          <a:p>
            <a:pPr algn="ctr" defTabSz="814387">
              <a:lnSpc>
                <a:spcPct val="90000"/>
              </a:lnSpc>
              <a:defRPr sz="1800">
                <a:latin typeface="Arial"/>
                <a:ea typeface="Arial"/>
                <a:cs typeface="Arial"/>
                <a:sym typeface="Arial"/>
              </a:defRPr>
            </a:pPr>
            <a:endParaRPr/>
          </a:p>
        </p:txBody>
      </p:sp>
      <p:sp>
        <p:nvSpPr>
          <p:cNvPr id="175" name="Shape 175"/>
          <p:cNvSpPr>
            <a:spLocks noGrp="1"/>
          </p:cNvSpPr>
          <p:nvPr>
            <p:ph type="body" sz="quarter" idx="16"/>
          </p:nvPr>
        </p:nvSpPr>
        <p:spPr>
          <a:xfrm>
            <a:off x="5778500" y="4128645"/>
            <a:ext cx="1336038" cy="160293"/>
          </a:xfrm>
          <a:custGeom>
            <a:avLst/>
            <a:gdLst/>
            <a:ahLst/>
            <a:cxnLst>
              <a:cxn ang="0">
                <a:pos x="wd2" y="hd2"/>
              </a:cxn>
              <a:cxn ang="5400000">
                <a:pos x="wd2" y="hd2"/>
              </a:cxn>
              <a:cxn ang="10800000">
                <a:pos x="wd2" y="hd2"/>
              </a:cxn>
              <a:cxn ang="16200000">
                <a:pos x="wd2" y="hd2"/>
              </a:cxn>
            </a:cxnLst>
            <a:rect l="0" t="0" r="r" b="b"/>
            <a:pathLst>
              <a:path w="21600" h="21187" extrusionOk="0">
                <a:moveTo>
                  <a:pt x="21600" y="13252"/>
                </a:moveTo>
                <a:cubicBezTo>
                  <a:pt x="18507" y="4436"/>
                  <a:pt x="15142" y="-413"/>
                  <a:pt x="11668" y="28"/>
                </a:cubicBezTo>
                <a:cubicBezTo>
                  <a:pt x="7544" y="469"/>
                  <a:pt x="3582" y="7963"/>
                  <a:pt x="0" y="21187"/>
                </a:cubicBezTo>
              </a:path>
            </a:pathLst>
          </a:custGeom>
          <a:ln w="38100">
            <a:solidFill>
              <a:srgbClr val="777777"/>
            </a:solidFill>
            <a:round/>
          </a:ln>
        </p:spPr>
        <p:txBody>
          <a:bodyPr lIns="45719" tIns="45719" rIns="45719" bIns="45719">
            <a:noAutofit/>
          </a:bodyPr>
          <a:lstStyle/>
          <a:p>
            <a:pPr defTabSz="914400">
              <a:defRPr sz="1800">
                <a:latin typeface="Arial"/>
                <a:ea typeface="Arial"/>
                <a:cs typeface="Arial"/>
                <a:sym typeface="Arial"/>
              </a:defRPr>
            </a:pPr>
            <a:endParaRPr/>
          </a:p>
        </p:txBody>
      </p:sp>
      <p:sp>
        <p:nvSpPr>
          <p:cNvPr id="176" name="Shape 176"/>
          <p:cNvSpPr>
            <a:spLocks noGrp="1"/>
          </p:cNvSpPr>
          <p:nvPr>
            <p:ph type="body" sz="quarter" idx="17"/>
          </p:nvPr>
        </p:nvSpPr>
        <p:spPr>
          <a:xfrm>
            <a:off x="6950075" y="4004733"/>
            <a:ext cx="376238" cy="379413"/>
          </a:xfrm>
          <a:custGeom>
            <a:avLst/>
            <a:gdLst/>
            <a:ahLst/>
            <a:cxnLst>
              <a:cxn ang="0">
                <a:pos x="wd2" y="hd2"/>
              </a:cxn>
              <a:cxn ang="5400000">
                <a:pos x="wd2" y="hd2"/>
              </a:cxn>
              <a:cxn ang="10800000">
                <a:pos x="wd2" y="hd2"/>
              </a:cxn>
              <a:cxn ang="16200000">
                <a:pos x="wd2" y="hd2"/>
              </a:cxn>
            </a:cxnLst>
            <a:rect l="0" t="0" r="r" b="b"/>
            <a:pathLst>
              <a:path w="21600" h="21600" extrusionOk="0">
                <a:moveTo>
                  <a:pt x="5950" y="0"/>
                </a:moveTo>
                <a:lnTo>
                  <a:pt x="21600" y="15856"/>
                </a:lnTo>
                <a:lnTo>
                  <a:pt x="0" y="21600"/>
                </a:lnTo>
                <a:lnTo>
                  <a:pt x="5950" y="0"/>
                </a:lnTo>
                <a:close/>
              </a:path>
            </a:pathLst>
          </a:custGeom>
          <a:solidFill>
            <a:srgbClr val="777777"/>
          </a:solidFill>
        </p:spPr>
        <p:txBody>
          <a:bodyPr lIns="45719" tIns="45719" rIns="45719" bIns="45719" anchor="ctr">
            <a:noAutofit/>
          </a:bodyPr>
          <a:lstStyle/>
          <a:p>
            <a:pPr algn="ctr" defTabSz="814387">
              <a:lnSpc>
                <a:spcPct val="90000"/>
              </a:lnSpc>
              <a:defRPr sz="1800">
                <a:latin typeface="Arial"/>
                <a:ea typeface="Arial"/>
                <a:cs typeface="Arial"/>
                <a:sym typeface="Arial"/>
              </a:defRPr>
            </a:pPr>
            <a:endParaRPr/>
          </a:p>
        </p:txBody>
      </p:sp>
      <p:sp>
        <p:nvSpPr>
          <p:cNvPr id="177" name="Shape 177"/>
          <p:cNvSpPr>
            <a:spLocks noGrp="1"/>
          </p:cNvSpPr>
          <p:nvPr>
            <p:ph type="body" sz="quarter" idx="18"/>
          </p:nvPr>
        </p:nvSpPr>
        <p:spPr>
          <a:xfrm>
            <a:off x="4749574" y="6274477"/>
            <a:ext cx="717776" cy="1130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624" y="8871"/>
                  <a:pt x="10598" y="16521"/>
                  <a:pt x="21600" y="21600"/>
                </a:cubicBezTo>
              </a:path>
            </a:pathLst>
          </a:custGeom>
          <a:ln w="38100">
            <a:solidFill>
              <a:srgbClr val="777777"/>
            </a:solidFill>
            <a:round/>
          </a:ln>
        </p:spPr>
        <p:txBody>
          <a:bodyPr lIns="45719" tIns="45719" rIns="45719" bIns="45719">
            <a:noAutofit/>
          </a:bodyPr>
          <a:lstStyle/>
          <a:p>
            <a:pPr defTabSz="914400">
              <a:defRPr sz="1800">
                <a:latin typeface="Arial"/>
                <a:ea typeface="Arial"/>
                <a:cs typeface="Arial"/>
                <a:sym typeface="Arial"/>
              </a:defRPr>
            </a:pPr>
            <a:endParaRPr/>
          </a:p>
        </p:txBody>
      </p:sp>
      <p:sp>
        <p:nvSpPr>
          <p:cNvPr id="178" name="Shape 178"/>
          <p:cNvSpPr>
            <a:spLocks noGrp="1"/>
          </p:cNvSpPr>
          <p:nvPr>
            <p:ph type="body" sz="quarter" idx="19"/>
          </p:nvPr>
        </p:nvSpPr>
        <p:spPr>
          <a:xfrm>
            <a:off x="4584700" y="6063720"/>
            <a:ext cx="379414" cy="381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906" y="0"/>
                </a:lnTo>
                <a:lnTo>
                  <a:pt x="21600" y="15856"/>
                </a:lnTo>
                <a:lnTo>
                  <a:pt x="0" y="21600"/>
                </a:lnTo>
                <a:close/>
              </a:path>
            </a:pathLst>
          </a:custGeom>
          <a:solidFill>
            <a:srgbClr val="777777"/>
          </a:solidFill>
        </p:spPr>
        <p:txBody>
          <a:bodyPr lIns="45719" tIns="45719" rIns="45719" bIns="45719" anchor="ctr">
            <a:noAutofit/>
          </a:bodyPr>
          <a:lstStyle/>
          <a:p>
            <a:pPr algn="ctr" defTabSz="814387">
              <a:lnSpc>
                <a:spcPct val="90000"/>
              </a:lnSpc>
              <a:defRPr sz="1800">
                <a:latin typeface="Arial"/>
                <a:ea typeface="Arial"/>
                <a:cs typeface="Arial"/>
                <a:sym typeface="Arial"/>
              </a:defRPr>
            </a:pPr>
            <a:endParaRPr/>
          </a:p>
        </p:txBody>
      </p:sp>
      <p:sp>
        <p:nvSpPr>
          <p:cNvPr id="179" name="Shape 179"/>
          <p:cNvSpPr>
            <a:spLocks noGrp="1"/>
          </p:cNvSpPr>
          <p:nvPr>
            <p:ph type="body" sz="quarter" idx="20"/>
          </p:nvPr>
        </p:nvSpPr>
        <p:spPr>
          <a:xfrm>
            <a:off x="4046537" y="4088870"/>
            <a:ext cx="1847851" cy="1847851"/>
          </a:xfrm>
          <a:prstGeom prst="ellipse">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180" name="Shape 180"/>
          <p:cNvSpPr>
            <a:spLocks noGrp="1"/>
          </p:cNvSpPr>
          <p:nvPr>
            <p:ph type="body" sz="quarter" idx="21"/>
          </p:nvPr>
        </p:nvSpPr>
        <p:spPr>
          <a:xfrm>
            <a:off x="7173912" y="4088870"/>
            <a:ext cx="1849438" cy="1847851"/>
          </a:xfrm>
          <a:prstGeom prst="ellipse">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181" name="Shape 181"/>
          <p:cNvSpPr>
            <a:spLocks noGrp="1"/>
          </p:cNvSpPr>
          <p:nvPr>
            <p:ph type="body" sz="quarter" idx="22"/>
          </p:nvPr>
        </p:nvSpPr>
        <p:spPr>
          <a:xfrm>
            <a:off x="5575300" y="6819370"/>
            <a:ext cx="1847850" cy="1847851"/>
          </a:xfrm>
          <a:prstGeom prst="ellipse">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182" name="Shape 1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ivergent Flow">
    <p:spTree>
      <p:nvGrpSpPr>
        <p:cNvPr id="1" name=""/>
        <p:cNvGrpSpPr/>
        <p:nvPr/>
      </p:nvGrpSpPr>
      <p:grpSpPr>
        <a:xfrm>
          <a:off x="0" y="0"/>
          <a:ext cx="0" cy="0"/>
          <a:chOff x="0" y="0"/>
          <a:chExt cx="0" cy="0"/>
        </a:xfrm>
      </p:grpSpPr>
      <p:sp>
        <p:nvSpPr>
          <p:cNvPr id="189" name="Shape 189"/>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90" name="Shape 190"/>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91" name="Shape 191"/>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92" name="Shape 192"/>
          <p:cNvSpPr>
            <a:spLocks noGrp="1"/>
          </p:cNvSpPr>
          <p:nvPr>
            <p:ph type="body" sz="quarter" idx="13"/>
          </p:nvPr>
        </p:nvSpPr>
        <p:spPr>
          <a:xfrm>
            <a:off x="2006600" y="4624338"/>
            <a:ext cx="3775075" cy="450900"/>
          </a:xfrm>
          <a:prstGeom prst="rect">
            <a:avLst/>
          </a:prstGeom>
        </p:spPr>
        <p:txBody>
          <a:bodyPr lIns="45719" tIns="45719" rIns="45719" bIns="45719" anchor="b">
            <a:spAutoFit/>
          </a:bodyPr>
          <a:lstStyle>
            <a:lvl1pPr algn="ctr">
              <a:spcBef>
                <a:spcPts val="1900"/>
              </a:spcBef>
              <a:defRPr sz="2400"/>
            </a:lvl1pPr>
          </a:lstStyle>
          <a:p>
            <a:r>
              <a:t>Text Here</a:t>
            </a:r>
          </a:p>
        </p:txBody>
      </p:sp>
      <p:sp>
        <p:nvSpPr>
          <p:cNvPr id="193" name="Shape 193"/>
          <p:cNvSpPr>
            <a:spLocks noGrp="1"/>
          </p:cNvSpPr>
          <p:nvPr>
            <p:ph type="body" sz="quarter" idx="14"/>
          </p:nvPr>
        </p:nvSpPr>
        <p:spPr>
          <a:xfrm>
            <a:off x="2945206" y="6087972"/>
            <a:ext cx="3556241" cy="779477"/>
          </a:xfrm>
          <a:custGeom>
            <a:avLst/>
            <a:gdLst/>
            <a:ahLst/>
            <a:cxnLst>
              <a:cxn ang="0">
                <a:pos x="wd2" y="hd2"/>
              </a:cxn>
              <a:cxn ang="5400000">
                <a:pos x="wd2" y="hd2"/>
              </a:cxn>
              <a:cxn ang="10800000">
                <a:pos x="wd2" y="hd2"/>
              </a:cxn>
              <a:cxn ang="16200000">
                <a:pos x="wd2" y="hd2"/>
              </a:cxn>
            </a:cxnLst>
            <a:rect l="0" t="0" r="r" b="b"/>
            <a:pathLst>
              <a:path w="21600" h="21600" extrusionOk="0">
                <a:moveTo>
                  <a:pt x="21600" y="13889"/>
                </a:moveTo>
                <a:lnTo>
                  <a:pt x="2188" y="21600"/>
                </a:lnTo>
                <a:lnTo>
                  <a:pt x="0" y="13625"/>
                </a:lnTo>
                <a:lnTo>
                  <a:pt x="2188" y="4278"/>
                </a:lnTo>
                <a:lnTo>
                  <a:pt x="21600" y="0"/>
                </a:lnTo>
                <a:lnTo>
                  <a:pt x="21600" y="13889"/>
                </a:lnTo>
                <a:close/>
              </a:path>
            </a:pathLst>
          </a:custGeom>
          <a:solidFill>
            <a:srgbClr val="90B242"/>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194" name="Shape 194"/>
          <p:cNvSpPr>
            <a:spLocks noGrp="1"/>
          </p:cNvSpPr>
          <p:nvPr>
            <p:ph type="body" sz="quarter" idx="15"/>
          </p:nvPr>
        </p:nvSpPr>
        <p:spPr>
          <a:xfrm>
            <a:off x="6501446" y="6087972"/>
            <a:ext cx="5233354" cy="960529"/>
          </a:xfrm>
          <a:custGeom>
            <a:avLst/>
            <a:gdLst/>
            <a:ahLst/>
            <a:cxnLst>
              <a:cxn ang="0">
                <a:pos x="wd2" y="hd2"/>
              </a:cxn>
              <a:cxn ang="5400000">
                <a:pos x="wd2" y="hd2"/>
              </a:cxn>
              <a:cxn ang="10800000">
                <a:pos x="wd2" y="hd2"/>
              </a:cxn>
              <a:cxn ang="16200000">
                <a:pos x="wd2" y="hd2"/>
              </a:cxn>
            </a:cxnLst>
            <a:rect l="0" t="0" r="r" b="b"/>
            <a:pathLst>
              <a:path w="21600" h="21600" extrusionOk="0">
                <a:moveTo>
                  <a:pt x="0" y="11271"/>
                </a:moveTo>
                <a:lnTo>
                  <a:pt x="21600" y="21600"/>
                </a:lnTo>
                <a:lnTo>
                  <a:pt x="21600" y="5571"/>
                </a:lnTo>
                <a:lnTo>
                  <a:pt x="0" y="0"/>
                </a:lnTo>
                <a:lnTo>
                  <a:pt x="0" y="11271"/>
                </a:lnTo>
                <a:close/>
              </a:path>
            </a:pathLst>
          </a:custGeom>
          <a:solidFill>
            <a:srgbClr val="90B242"/>
          </a:solidFill>
        </p:spPr>
        <p:txBody>
          <a:bodyPr anchor="ctr">
            <a:noAutofit/>
          </a:bodyPr>
          <a:lstStyle/>
          <a:p>
            <a:pPr defTabSz="914400">
              <a:defRPr sz="1800">
                <a:latin typeface="Helvetica"/>
                <a:ea typeface="Helvetica"/>
                <a:cs typeface="Helvetica"/>
                <a:sym typeface="Helvetica"/>
              </a:defRPr>
            </a:pPr>
            <a:endParaRPr/>
          </a:p>
        </p:txBody>
      </p:sp>
      <p:sp>
        <p:nvSpPr>
          <p:cNvPr id="195" name="Shape 195"/>
          <p:cNvSpPr>
            <a:spLocks noGrp="1"/>
          </p:cNvSpPr>
          <p:nvPr>
            <p:ph type="body" sz="quarter" idx="16"/>
          </p:nvPr>
        </p:nvSpPr>
        <p:spPr>
          <a:xfrm>
            <a:off x="1270000" y="5508606"/>
            <a:ext cx="5231447" cy="710867"/>
          </a:xfrm>
          <a:custGeom>
            <a:avLst/>
            <a:gdLst/>
            <a:ahLst/>
            <a:cxnLst>
              <a:cxn ang="0">
                <a:pos x="wd2" y="hd2"/>
              </a:cxn>
              <a:cxn ang="5400000">
                <a:pos x="wd2" y="hd2"/>
              </a:cxn>
              <a:cxn ang="10800000">
                <a:pos x="wd2" y="hd2"/>
              </a:cxn>
              <a:cxn ang="16200000">
                <a:pos x="wd2" y="hd2"/>
              </a:cxn>
            </a:cxnLst>
            <a:rect l="0" t="0" r="r" b="b"/>
            <a:pathLst>
              <a:path w="21600" h="21600" extrusionOk="0">
                <a:moveTo>
                  <a:pt x="21600" y="15056"/>
                </a:moveTo>
                <a:lnTo>
                  <a:pt x="0" y="21600"/>
                </a:lnTo>
                <a:lnTo>
                  <a:pt x="0" y="0"/>
                </a:lnTo>
                <a:lnTo>
                  <a:pt x="21600" y="0"/>
                </a:lnTo>
                <a:lnTo>
                  <a:pt x="21600" y="15056"/>
                </a:lnTo>
                <a:close/>
              </a:path>
            </a:pathLst>
          </a:custGeom>
          <a:solidFill>
            <a:srgbClr val="EABF3F"/>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196" name="Shape 196"/>
          <p:cNvSpPr>
            <a:spLocks noGrp="1"/>
          </p:cNvSpPr>
          <p:nvPr>
            <p:ph type="body" sz="quarter" idx="17"/>
          </p:nvPr>
        </p:nvSpPr>
        <p:spPr>
          <a:xfrm>
            <a:off x="6501446" y="5508606"/>
            <a:ext cx="3575300" cy="625105"/>
          </a:xfrm>
          <a:custGeom>
            <a:avLst/>
            <a:gdLst/>
            <a:ahLst/>
            <a:cxnLst>
              <a:cxn ang="0">
                <a:pos x="wd2" y="hd2"/>
              </a:cxn>
              <a:cxn ang="5400000">
                <a:pos x="wd2" y="hd2"/>
              </a:cxn>
              <a:cxn ang="10800000">
                <a:pos x="wd2" y="hd2"/>
              </a:cxn>
              <a:cxn ang="16200000">
                <a:pos x="wd2" y="hd2"/>
              </a:cxn>
            </a:cxnLst>
            <a:rect l="0" t="0" r="r" b="b"/>
            <a:pathLst>
              <a:path w="21600" h="21600" extrusionOk="0">
                <a:moveTo>
                  <a:pt x="0" y="17122"/>
                </a:moveTo>
                <a:lnTo>
                  <a:pt x="19424" y="21600"/>
                </a:lnTo>
                <a:lnTo>
                  <a:pt x="21600" y="12117"/>
                </a:lnTo>
                <a:lnTo>
                  <a:pt x="19424" y="0"/>
                </a:lnTo>
                <a:lnTo>
                  <a:pt x="0" y="0"/>
                </a:lnTo>
                <a:lnTo>
                  <a:pt x="0" y="17122"/>
                </a:lnTo>
                <a:close/>
              </a:path>
            </a:pathLst>
          </a:custGeom>
          <a:solidFill>
            <a:srgbClr val="EABF3F"/>
          </a:solidFill>
        </p:spPr>
        <p:txBody>
          <a:bodyPr anchor="ctr">
            <a:noAutofit/>
          </a:bodyPr>
          <a:lstStyle/>
          <a:p>
            <a:pPr defTabSz="914400">
              <a:defRPr sz="1800">
                <a:latin typeface="Helvetica"/>
                <a:ea typeface="Helvetica"/>
                <a:cs typeface="Helvetica"/>
                <a:sym typeface="Helvetica"/>
              </a:defRPr>
            </a:pPr>
            <a:endParaRPr/>
          </a:p>
        </p:txBody>
      </p:sp>
      <p:sp>
        <p:nvSpPr>
          <p:cNvPr id="197" name="Shape 197"/>
          <p:cNvSpPr>
            <a:spLocks noGrp="1"/>
          </p:cNvSpPr>
          <p:nvPr>
            <p:ph type="body" sz="quarter" idx="18"/>
          </p:nvPr>
        </p:nvSpPr>
        <p:spPr>
          <a:xfrm>
            <a:off x="3894137" y="5163654"/>
            <a:ext cx="1" cy="701339"/>
          </a:xfrm>
          <a:prstGeom prst="line">
            <a:avLst/>
          </a:prstGeom>
          <a:ln w="19050">
            <a:solidFill>
              <a:srgbClr val="EABF3F"/>
            </a:solidFill>
            <a:round/>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198" name="Shape 198"/>
          <p:cNvSpPr>
            <a:spLocks noGrp="1"/>
          </p:cNvSpPr>
          <p:nvPr>
            <p:ph type="body" sz="quarter" idx="19"/>
          </p:nvPr>
        </p:nvSpPr>
        <p:spPr>
          <a:xfrm>
            <a:off x="3894137" y="5504066"/>
            <a:ext cx="1" cy="314127"/>
          </a:xfrm>
          <a:prstGeom prst="line">
            <a:avLst/>
          </a:prstGeom>
          <a:ln w="19050">
            <a:solidFill>
              <a:srgbClr val="FFFFFF"/>
            </a:solidFill>
            <a:round/>
            <a:tail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199" name="Shape 199"/>
          <p:cNvSpPr>
            <a:spLocks noGrp="1"/>
          </p:cNvSpPr>
          <p:nvPr>
            <p:ph type="body" sz="quarter" idx="20"/>
          </p:nvPr>
        </p:nvSpPr>
        <p:spPr>
          <a:xfrm>
            <a:off x="9108545" y="6546629"/>
            <a:ext cx="1" cy="535739"/>
          </a:xfrm>
          <a:prstGeom prst="line">
            <a:avLst/>
          </a:prstGeom>
          <a:ln w="19050">
            <a:solidFill>
              <a:srgbClr val="90B242"/>
            </a:solidFill>
            <a:round/>
            <a:head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200" name="Shape 200"/>
          <p:cNvSpPr>
            <a:spLocks noGrp="1"/>
          </p:cNvSpPr>
          <p:nvPr>
            <p:ph type="body" sz="quarter" idx="21"/>
          </p:nvPr>
        </p:nvSpPr>
        <p:spPr>
          <a:xfrm>
            <a:off x="9108545" y="6546629"/>
            <a:ext cx="1" cy="264372"/>
          </a:xfrm>
          <a:prstGeom prst="line">
            <a:avLst/>
          </a:prstGeom>
          <a:ln w="19050">
            <a:solidFill>
              <a:srgbClr val="FFFFFF"/>
            </a:solidFill>
            <a:round/>
            <a:head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201" name="Shape 201"/>
          <p:cNvSpPr>
            <a:spLocks noGrp="1"/>
          </p:cNvSpPr>
          <p:nvPr>
            <p:ph type="body" sz="quarter" idx="22"/>
          </p:nvPr>
        </p:nvSpPr>
        <p:spPr>
          <a:xfrm>
            <a:off x="7221008" y="7244243"/>
            <a:ext cx="3775076" cy="450899"/>
          </a:xfrm>
          <a:prstGeom prst="rect">
            <a:avLst/>
          </a:prstGeom>
        </p:spPr>
        <p:txBody>
          <a:bodyPr lIns="45719" tIns="45719" rIns="45719" bIns="45719" anchor="b">
            <a:spAutoFit/>
          </a:bodyPr>
          <a:lstStyle>
            <a:lvl1pPr algn="ctr">
              <a:spcBef>
                <a:spcPts val="1900"/>
              </a:spcBef>
              <a:defRPr sz="2400"/>
            </a:lvl1pPr>
          </a:lstStyle>
          <a:p>
            <a:r>
              <a:t>Text Here</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arallel Flow">
    <p:spTree>
      <p:nvGrpSpPr>
        <p:cNvPr id="1" name=""/>
        <p:cNvGrpSpPr/>
        <p:nvPr/>
      </p:nvGrpSpPr>
      <p:grpSpPr>
        <a:xfrm>
          <a:off x="0" y="0"/>
          <a:ext cx="0" cy="0"/>
          <a:chOff x="0" y="0"/>
          <a:chExt cx="0" cy="0"/>
        </a:xfrm>
      </p:grpSpPr>
      <p:sp>
        <p:nvSpPr>
          <p:cNvPr id="209" name="Shape 209"/>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10" name="Shape 210"/>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11" name="Shape 211"/>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212" name="Shape 212"/>
          <p:cNvSpPr>
            <a:spLocks noGrp="1"/>
          </p:cNvSpPr>
          <p:nvPr>
            <p:ph type="body" sz="quarter" idx="13"/>
          </p:nvPr>
        </p:nvSpPr>
        <p:spPr>
          <a:xfrm>
            <a:off x="1284287" y="3048636"/>
            <a:ext cx="5044516" cy="2592614"/>
          </a:xfrm>
          <a:custGeom>
            <a:avLst/>
            <a:gdLst/>
            <a:ahLst/>
            <a:cxnLst>
              <a:cxn ang="0">
                <a:pos x="wd2" y="hd2"/>
              </a:cxn>
              <a:cxn ang="5400000">
                <a:pos x="wd2" y="hd2"/>
              </a:cxn>
              <a:cxn ang="10800000">
                <a:pos x="wd2" y="hd2"/>
              </a:cxn>
              <a:cxn ang="16200000">
                <a:pos x="wd2" y="hd2"/>
              </a:cxn>
            </a:cxnLst>
            <a:rect l="0" t="0" r="r" b="b"/>
            <a:pathLst>
              <a:path w="21600" h="21600" extrusionOk="0">
                <a:moveTo>
                  <a:pt x="0" y="13540"/>
                </a:moveTo>
                <a:lnTo>
                  <a:pt x="21600" y="21600"/>
                </a:lnTo>
                <a:lnTo>
                  <a:pt x="21600" y="17863"/>
                </a:lnTo>
                <a:lnTo>
                  <a:pt x="0" y="0"/>
                </a:lnTo>
                <a:lnTo>
                  <a:pt x="0" y="13540"/>
                </a:lnTo>
                <a:close/>
              </a:path>
            </a:pathLst>
          </a:custGeom>
          <a:solidFill>
            <a:srgbClr val="EABF3F"/>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213" name="Shape 213"/>
          <p:cNvSpPr>
            <a:spLocks noGrp="1"/>
          </p:cNvSpPr>
          <p:nvPr>
            <p:ph type="body" sz="quarter" idx="14"/>
          </p:nvPr>
        </p:nvSpPr>
        <p:spPr>
          <a:xfrm>
            <a:off x="6328802" y="5192731"/>
            <a:ext cx="2738602" cy="448519"/>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758"/>
                </a:lnTo>
                <a:lnTo>
                  <a:pt x="19630" y="21600"/>
                </a:lnTo>
                <a:close/>
              </a:path>
            </a:pathLst>
          </a:custGeom>
          <a:solidFill>
            <a:srgbClr val="EABF3F"/>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214" name="Shape 214"/>
          <p:cNvSpPr>
            <a:spLocks noGrp="1"/>
          </p:cNvSpPr>
          <p:nvPr>
            <p:ph type="body" sz="quarter" idx="15"/>
          </p:nvPr>
        </p:nvSpPr>
        <p:spPr>
          <a:xfrm>
            <a:off x="1284287" y="5196248"/>
            <a:ext cx="5044516" cy="16252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745"/>
                </a:lnTo>
                <a:lnTo>
                  <a:pt x="21600" y="7855"/>
                </a:lnTo>
                <a:lnTo>
                  <a:pt x="0" y="0"/>
                </a:lnTo>
                <a:lnTo>
                  <a:pt x="0" y="21600"/>
                </a:lnTo>
                <a:close/>
              </a:path>
            </a:pathLst>
          </a:custGeom>
          <a:solidFill>
            <a:srgbClr val="F19E00"/>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215" name="Shape 215"/>
          <p:cNvSpPr>
            <a:spLocks noGrp="1"/>
          </p:cNvSpPr>
          <p:nvPr>
            <p:ph type="body" sz="quarter" idx="16"/>
          </p:nvPr>
        </p:nvSpPr>
        <p:spPr>
          <a:xfrm>
            <a:off x="6328802" y="5787237"/>
            <a:ext cx="2738602" cy="443243"/>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714"/>
                </a:lnTo>
                <a:lnTo>
                  <a:pt x="19630" y="21600"/>
                </a:lnTo>
                <a:close/>
              </a:path>
            </a:pathLst>
          </a:custGeom>
          <a:solidFill>
            <a:srgbClr val="F19E00"/>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216" name="Shape 216"/>
          <p:cNvSpPr>
            <a:spLocks noGrp="1"/>
          </p:cNvSpPr>
          <p:nvPr>
            <p:ph type="body" sz="quarter" idx="17"/>
          </p:nvPr>
        </p:nvSpPr>
        <p:spPr>
          <a:xfrm>
            <a:off x="1284287" y="6376468"/>
            <a:ext cx="5044516" cy="25890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3712"/>
                </a:lnTo>
                <a:lnTo>
                  <a:pt x="21600" y="0"/>
                </a:lnTo>
                <a:lnTo>
                  <a:pt x="0" y="8071"/>
                </a:lnTo>
                <a:lnTo>
                  <a:pt x="0" y="21600"/>
                </a:lnTo>
                <a:close/>
              </a:path>
            </a:pathLst>
          </a:custGeom>
          <a:solidFill>
            <a:srgbClr val="90B242"/>
          </a:solidFill>
        </p:spPr>
        <p:txBody>
          <a:bodyPr anchor="ctr">
            <a:noAutofit/>
          </a:bodyPr>
          <a:lstStyle/>
          <a:p>
            <a:pPr defTabSz="914400">
              <a:lnSpc>
                <a:spcPct val="90000"/>
              </a:lnSpc>
              <a:defRPr sz="1800">
                <a:latin typeface="Helvetica"/>
                <a:ea typeface="Helvetica"/>
                <a:cs typeface="Helvetica"/>
                <a:sym typeface="Helvetica"/>
              </a:defRPr>
            </a:pPr>
            <a:endParaRPr/>
          </a:p>
        </p:txBody>
      </p:sp>
      <p:sp>
        <p:nvSpPr>
          <p:cNvPr id="217" name="Shape 217"/>
          <p:cNvSpPr>
            <a:spLocks noGrp="1"/>
          </p:cNvSpPr>
          <p:nvPr>
            <p:ph type="body" sz="quarter" idx="18"/>
          </p:nvPr>
        </p:nvSpPr>
        <p:spPr>
          <a:xfrm>
            <a:off x="6328802" y="6376468"/>
            <a:ext cx="2738602" cy="445002"/>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928"/>
                </a:lnTo>
                <a:lnTo>
                  <a:pt x="19630" y="21600"/>
                </a:lnTo>
                <a:close/>
              </a:path>
            </a:pathLst>
          </a:custGeom>
          <a:solidFill>
            <a:srgbClr val="90B242"/>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Keyword</a:t>
            </a:r>
          </a:p>
        </p:txBody>
      </p:sp>
      <p:sp>
        <p:nvSpPr>
          <p:cNvPr id="218" name="Shape 2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hree linked Aspects">
    <p:spTree>
      <p:nvGrpSpPr>
        <p:cNvPr id="1" name=""/>
        <p:cNvGrpSpPr/>
        <p:nvPr/>
      </p:nvGrpSpPr>
      <p:grpSpPr>
        <a:xfrm>
          <a:off x="0" y="0"/>
          <a:ext cx="0" cy="0"/>
          <a:chOff x="0" y="0"/>
          <a:chExt cx="0" cy="0"/>
        </a:xfrm>
      </p:grpSpPr>
      <p:sp>
        <p:nvSpPr>
          <p:cNvPr id="225" name="Shape 225"/>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26" name="Shape 226"/>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27" name="Shape 227"/>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228" name="Shape 228"/>
          <p:cNvSpPr>
            <a:spLocks noGrp="1"/>
          </p:cNvSpPr>
          <p:nvPr>
            <p:ph type="body" sz="quarter" idx="13"/>
          </p:nvPr>
        </p:nvSpPr>
        <p:spPr>
          <a:xfrm>
            <a:off x="4787900" y="3805766"/>
            <a:ext cx="3556000" cy="457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600"/>
                </a:lnTo>
                <a:lnTo>
                  <a:pt x="2314" y="5400"/>
                </a:lnTo>
                <a:lnTo>
                  <a:pt x="0" y="7200"/>
                </a:lnTo>
                <a:lnTo>
                  <a:pt x="0" y="21600"/>
                </a:lnTo>
                <a:lnTo>
                  <a:pt x="19286" y="21600"/>
                </a:lnTo>
                <a:lnTo>
                  <a:pt x="19286" y="7200"/>
                </a:lnTo>
                <a:lnTo>
                  <a:pt x="21600" y="5400"/>
                </a:lnTo>
                <a:lnTo>
                  <a:pt x="19286" y="3600"/>
                </a:lnTo>
                <a:lnTo>
                  <a:pt x="19286" y="0"/>
                </a:lnTo>
                <a:lnTo>
                  <a:pt x="0" y="0"/>
                </a:lnTo>
                <a:close/>
              </a:path>
            </a:pathLst>
          </a:cu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29" name="Shape 229"/>
          <p:cNvSpPr>
            <a:spLocks noGrp="1"/>
          </p:cNvSpPr>
          <p:nvPr>
            <p:ph type="body" sz="quarter" idx="14"/>
          </p:nvPr>
        </p:nvSpPr>
        <p:spPr>
          <a:xfrm>
            <a:off x="1625600" y="3805766"/>
            <a:ext cx="3556000" cy="4572001"/>
          </a:xfrm>
          <a:custGeom>
            <a:avLst/>
            <a:gdLst/>
            <a:ahLst/>
            <a:cxnLst>
              <a:cxn ang="0">
                <a:pos x="wd2" y="hd2"/>
              </a:cxn>
              <a:cxn ang="5400000">
                <a:pos x="wd2" y="hd2"/>
              </a:cxn>
              <a:cxn ang="10800000">
                <a:pos x="wd2" y="hd2"/>
              </a:cxn>
              <a:cxn ang="16200000">
                <a:pos x="wd2" y="hd2"/>
              </a:cxn>
            </a:cxnLst>
            <a:rect l="0" t="0" r="r" b="b"/>
            <a:pathLst>
              <a:path w="21600" h="21600" extrusionOk="0">
                <a:moveTo>
                  <a:pt x="19286" y="0"/>
                </a:moveTo>
                <a:lnTo>
                  <a:pt x="19286" y="3600"/>
                </a:lnTo>
                <a:lnTo>
                  <a:pt x="21600" y="5400"/>
                </a:lnTo>
                <a:lnTo>
                  <a:pt x="19286" y="7200"/>
                </a:lnTo>
                <a:lnTo>
                  <a:pt x="19286" y="21600"/>
                </a:lnTo>
                <a:lnTo>
                  <a:pt x="0" y="21600"/>
                </a:lnTo>
                <a:lnTo>
                  <a:pt x="0" y="0"/>
                </a:lnTo>
                <a:lnTo>
                  <a:pt x="19286" y="0"/>
                </a:lnTo>
                <a:close/>
              </a:path>
            </a:pathLst>
          </a:cu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30" name="Shape 230"/>
          <p:cNvSpPr>
            <a:spLocks noGrp="1"/>
          </p:cNvSpPr>
          <p:nvPr>
            <p:ph type="body" sz="quarter" idx="15"/>
          </p:nvPr>
        </p:nvSpPr>
        <p:spPr>
          <a:xfrm>
            <a:off x="7950200" y="3805766"/>
            <a:ext cx="3556000" cy="457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600"/>
                </a:lnTo>
                <a:lnTo>
                  <a:pt x="2314" y="5400"/>
                </a:lnTo>
                <a:lnTo>
                  <a:pt x="0" y="7200"/>
                </a:lnTo>
                <a:lnTo>
                  <a:pt x="0" y="21600"/>
                </a:lnTo>
                <a:lnTo>
                  <a:pt x="19286" y="21600"/>
                </a:lnTo>
                <a:lnTo>
                  <a:pt x="19286" y="7200"/>
                </a:lnTo>
                <a:lnTo>
                  <a:pt x="21600" y="5400"/>
                </a:lnTo>
                <a:lnTo>
                  <a:pt x="19286" y="3600"/>
                </a:lnTo>
                <a:lnTo>
                  <a:pt x="19286" y="0"/>
                </a:lnTo>
                <a:lnTo>
                  <a:pt x="0" y="0"/>
                </a:lnTo>
                <a:close/>
              </a:path>
            </a:pathLst>
          </a:cu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31" name="Shape 2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hree Aspects">
    <p:spTree>
      <p:nvGrpSpPr>
        <p:cNvPr id="1" name=""/>
        <p:cNvGrpSpPr/>
        <p:nvPr/>
      </p:nvGrpSpPr>
      <p:grpSpPr>
        <a:xfrm>
          <a:off x="0" y="0"/>
          <a:ext cx="0" cy="0"/>
          <a:chOff x="0" y="0"/>
          <a:chExt cx="0" cy="0"/>
        </a:xfrm>
      </p:grpSpPr>
      <p:sp>
        <p:nvSpPr>
          <p:cNvPr id="238" name="Shape 238"/>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39" name="Shape 239"/>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40" name="Shape 240"/>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241" name="Shape 241"/>
          <p:cNvSpPr>
            <a:spLocks noGrp="1"/>
          </p:cNvSpPr>
          <p:nvPr>
            <p:ph type="body" sz="quarter" idx="13"/>
          </p:nvPr>
        </p:nvSpPr>
        <p:spPr>
          <a:xfrm>
            <a:off x="1290637" y="4739111"/>
            <a:ext cx="2871314" cy="2870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EABF3F"/>
          </a:solidFill>
        </p:spPr>
        <p:txBody>
          <a:bodyPr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42" name="Shape 242"/>
          <p:cNvSpPr>
            <a:spLocks noGrp="1"/>
          </p:cNvSpPr>
          <p:nvPr>
            <p:ph type="body" sz="quarter" idx="14"/>
          </p:nvPr>
        </p:nvSpPr>
        <p:spPr>
          <a:xfrm>
            <a:off x="5077387" y="4739111"/>
            <a:ext cx="2871314" cy="2870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F19E00"/>
          </a:solidFill>
        </p:spPr>
        <p:txBody>
          <a:bodyPr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43" name="Shape 243"/>
          <p:cNvSpPr>
            <a:spLocks noGrp="1"/>
          </p:cNvSpPr>
          <p:nvPr>
            <p:ph type="body" sz="quarter" idx="15"/>
          </p:nvPr>
        </p:nvSpPr>
        <p:spPr>
          <a:xfrm>
            <a:off x="8864137" y="4739111"/>
            <a:ext cx="2871314" cy="28702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90B242"/>
          </a:solidFill>
        </p:spPr>
        <p:txBody>
          <a:bodyPr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44" name="Shape 2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hree Aspects with Details">
    <p:spTree>
      <p:nvGrpSpPr>
        <p:cNvPr id="1" name=""/>
        <p:cNvGrpSpPr/>
        <p:nvPr/>
      </p:nvGrpSpPr>
      <p:grpSpPr>
        <a:xfrm>
          <a:off x="0" y="0"/>
          <a:ext cx="0" cy="0"/>
          <a:chOff x="0" y="0"/>
          <a:chExt cx="0" cy="0"/>
        </a:xfrm>
      </p:grpSpPr>
      <p:sp>
        <p:nvSpPr>
          <p:cNvPr id="251" name="Shape 251"/>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52" name="Shape 252"/>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53" name="Shape 253"/>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254" name="Shape 254"/>
          <p:cNvSpPr>
            <a:spLocks noGrp="1"/>
          </p:cNvSpPr>
          <p:nvPr>
            <p:ph type="body" sz="half" idx="13"/>
          </p:nvPr>
        </p:nvSpPr>
        <p:spPr>
          <a:xfrm>
            <a:off x="1231900" y="6005367"/>
            <a:ext cx="10541000" cy="2665016"/>
          </a:xfrm>
          <a:custGeom>
            <a:avLst/>
            <a:gdLst/>
            <a:ahLst/>
            <a:cxnLst>
              <a:cxn ang="0">
                <a:pos x="wd2" y="hd2"/>
              </a:cxn>
              <a:cxn ang="5400000">
                <a:pos x="wd2" y="hd2"/>
              </a:cxn>
              <a:cxn ang="10800000">
                <a:pos x="wd2" y="hd2"/>
              </a:cxn>
              <a:cxn ang="16200000">
                <a:pos x="wd2" y="hd2"/>
              </a:cxn>
            </a:cxnLst>
            <a:rect l="0" t="0" r="r" b="b"/>
            <a:pathLst>
              <a:path w="21600" h="21600" extrusionOk="0">
                <a:moveTo>
                  <a:pt x="7590" y="0"/>
                </a:moveTo>
                <a:lnTo>
                  <a:pt x="7590" y="19"/>
                </a:lnTo>
                <a:lnTo>
                  <a:pt x="0" y="19"/>
                </a:lnTo>
                <a:lnTo>
                  <a:pt x="0" y="11028"/>
                </a:lnTo>
                <a:cubicBezTo>
                  <a:pt x="0" y="16866"/>
                  <a:pt x="1131" y="21600"/>
                  <a:pt x="2527" y="21600"/>
                </a:cubicBezTo>
                <a:lnTo>
                  <a:pt x="7590" y="21600"/>
                </a:lnTo>
                <a:lnTo>
                  <a:pt x="10805" y="21600"/>
                </a:lnTo>
                <a:lnTo>
                  <a:pt x="10840" y="21600"/>
                </a:lnTo>
                <a:lnTo>
                  <a:pt x="13322" y="21600"/>
                </a:lnTo>
                <a:lnTo>
                  <a:pt x="14052" y="21600"/>
                </a:lnTo>
                <a:lnTo>
                  <a:pt x="21600" y="21600"/>
                </a:lnTo>
                <a:lnTo>
                  <a:pt x="21600" y="10591"/>
                </a:lnTo>
                <a:cubicBezTo>
                  <a:pt x="21600" y="4753"/>
                  <a:pt x="20469" y="19"/>
                  <a:pt x="19073" y="19"/>
                </a:cubicBezTo>
                <a:lnTo>
                  <a:pt x="14052" y="19"/>
                </a:lnTo>
                <a:lnTo>
                  <a:pt x="10840" y="19"/>
                </a:lnTo>
                <a:lnTo>
                  <a:pt x="10840" y="0"/>
                </a:lnTo>
                <a:lnTo>
                  <a:pt x="7590" y="0"/>
                </a:lnTo>
                <a:close/>
              </a:path>
            </a:pathLst>
          </a:custGeom>
          <a:solidFill>
            <a:srgbClr val="DCDEE0"/>
          </a:solidFill>
        </p:spPr>
        <p:txBody>
          <a:bodyPr anchor="ctr">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255" name="Shape 255"/>
          <p:cNvSpPr>
            <a:spLocks noGrp="1"/>
          </p:cNvSpPr>
          <p:nvPr>
            <p:ph type="body" sz="quarter" idx="14"/>
          </p:nvPr>
        </p:nvSpPr>
        <p:spPr>
          <a:xfrm flipH="1">
            <a:off x="2630659" y="3938276"/>
            <a:ext cx="1" cy="2730168"/>
          </a:xfrm>
          <a:prstGeom prst="line">
            <a:avLst/>
          </a:prstGeom>
          <a:ln w="25400">
            <a:solidFill>
              <a:srgbClr val="EABF3F"/>
            </a:solidFill>
            <a:round/>
          </a:ln>
        </p:spPr>
        <p:txBody>
          <a:bodyPr anchor="ctr">
            <a:noAutofit/>
          </a:bodyPr>
          <a:lstStyle/>
          <a:p>
            <a:pPr defTabSz="457200">
              <a:defRPr sz="1200">
                <a:latin typeface="Helvetica"/>
                <a:ea typeface="Helvetica"/>
                <a:cs typeface="Helvetica"/>
                <a:sym typeface="Helvetica"/>
              </a:defRPr>
            </a:pPr>
            <a:endParaRPr/>
          </a:p>
        </p:txBody>
      </p:sp>
      <p:sp>
        <p:nvSpPr>
          <p:cNvPr id="256" name="Shape 256"/>
          <p:cNvSpPr>
            <a:spLocks noGrp="1"/>
          </p:cNvSpPr>
          <p:nvPr>
            <p:ph type="body" sz="quarter" idx="15"/>
          </p:nvPr>
        </p:nvSpPr>
        <p:spPr>
          <a:xfrm>
            <a:off x="6502400" y="3938276"/>
            <a:ext cx="1" cy="2730168"/>
          </a:xfrm>
          <a:prstGeom prst="line">
            <a:avLst/>
          </a:prstGeom>
          <a:ln w="25400">
            <a:solidFill>
              <a:srgbClr val="F19E00"/>
            </a:solidFill>
            <a:round/>
          </a:ln>
        </p:spPr>
        <p:txBody>
          <a:bodyPr anchor="ctr">
            <a:noAutofit/>
          </a:bodyPr>
          <a:lstStyle/>
          <a:p>
            <a:pPr defTabSz="457200">
              <a:defRPr sz="1200">
                <a:latin typeface="Helvetica"/>
                <a:ea typeface="Helvetica"/>
                <a:cs typeface="Helvetica"/>
                <a:sym typeface="Helvetica"/>
              </a:defRPr>
            </a:pPr>
            <a:endParaRPr/>
          </a:p>
        </p:txBody>
      </p:sp>
      <p:sp>
        <p:nvSpPr>
          <p:cNvPr id="257" name="Shape 257"/>
          <p:cNvSpPr>
            <a:spLocks noGrp="1"/>
          </p:cNvSpPr>
          <p:nvPr>
            <p:ph type="body" sz="quarter" idx="16"/>
          </p:nvPr>
        </p:nvSpPr>
        <p:spPr>
          <a:xfrm>
            <a:off x="10374140" y="3938276"/>
            <a:ext cx="1" cy="2730168"/>
          </a:xfrm>
          <a:prstGeom prst="line">
            <a:avLst/>
          </a:prstGeom>
          <a:ln w="25400">
            <a:solidFill>
              <a:srgbClr val="90B242"/>
            </a:solidFill>
            <a:round/>
          </a:ln>
        </p:spPr>
        <p:txBody>
          <a:bodyPr anchor="ctr">
            <a:noAutofit/>
          </a:bodyPr>
          <a:lstStyle/>
          <a:p>
            <a:pPr defTabSz="457200">
              <a:defRPr sz="1200">
                <a:latin typeface="Helvetica"/>
                <a:ea typeface="Helvetica"/>
                <a:cs typeface="Helvetica"/>
                <a:sym typeface="Helvetica"/>
              </a:defRPr>
            </a:pPr>
            <a:endParaRPr/>
          </a:p>
        </p:txBody>
      </p:sp>
      <p:sp>
        <p:nvSpPr>
          <p:cNvPr id="258" name="Shape 258"/>
          <p:cNvSpPr>
            <a:spLocks noGrp="1"/>
          </p:cNvSpPr>
          <p:nvPr>
            <p:ph type="body" sz="quarter" idx="17"/>
          </p:nvPr>
        </p:nvSpPr>
        <p:spPr>
          <a:xfrm>
            <a:off x="1295400" y="5238355"/>
            <a:ext cx="2670519" cy="505327"/>
          </a:xfrm>
          <a:prstGeom prst="roundRect">
            <a:avLst>
              <a:gd name="adj" fmla="val 11310"/>
            </a:avLst>
          </a:prstGeom>
          <a:solidFill>
            <a:srgbClr val="EABF3F"/>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59" name="Shape 259"/>
          <p:cNvSpPr>
            <a:spLocks noGrp="1"/>
          </p:cNvSpPr>
          <p:nvPr>
            <p:ph type="body" sz="quarter" idx="18"/>
          </p:nvPr>
        </p:nvSpPr>
        <p:spPr>
          <a:xfrm>
            <a:off x="1295400" y="4496742"/>
            <a:ext cx="2670519" cy="505328"/>
          </a:xfrm>
          <a:prstGeom prst="roundRect">
            <a:avLst>
              <a:gd name="adj" fmla="val 11310"/>
            </a:avLst>
          </a:prstGeom>
          <a:solidFill>
            <a:srgbClr val="EABF3F"/>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0" name="Shape 260"/>
          <p:cNvSpPr>
            <a:spLocks noGrp="1"/>
          </p:cNvSpPr>
          <p:nvPr>
            <p:ph type="body" sz="quarter" idx="19"/>
          </p:nvPr>
        </p:nvSpPr>
        <p:spPr>
          <a:xfrm>
            <a:off x="1295400" y="3811276"/>
            <a:ext cx="2670519" cy="505327"/>
          </a:xfrm>
          <a:prstGeom prst="roundRect">
            <a:avLst>
              <a:gd name="adj" fmla="val 11310"/>
            </a:avLst>
          </a:prstGeom>
          <a:solidFill>
            <a:srgbClr val="EABF3F"/>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1" name="Shape 261"/>
          <p:cNvSpPr>
            <a:spLocks noGrp="1"/>
          </p:cNvSpPr>
          <p:nvPr>
            <p:ph type="body" sz="quarter" idx="20"/>
          </p:nvPr>
        </p:nvSpPr>
        <p:spPr>
          <a:xfrm>
            <a:off x="5167140" y="5226658"/>
            <a:ext cx="2670520" cy="505328"/>
          </a:xfrm>
          <a:prstGeom prst="roundRect">
            <a:avLst>
              <a:gd name="adj" fmla="val 11310"/>
            </a:avLst>
          </a:prstGeom>
          <a:solidFill>
            <a:srgbClr val="F19E00"/>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62" name="Shape 262"/>
          <p:cNvSpPr>
            <a:spLocks noGrp="1"/>
          </p:cNvSpPr>
          <p:nvPr>
            <p:ph type="body" sz="quarter" idx="21"/>
          </p:nvPr>
        </p:nvSpPr>
        <p:spPr>
          <a:xfrm>
            <a:off x="5167140" y="4485044"/>
            <a:ext cx="2670520" cy="505327"/>
          </a:xfrm>
          <a:prstGeom prst="roundRect">
            <a:avLst>
              <a:gd name="adj" fmla="val 11310"/>
            </a:avLst>
          </a:prstGeom>
          <a:solidFill>
            <a:srgbClr val="F19E00"/>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63" name="Shape 263"/>
          <p:cNvSpPr>
            <a:spLocks noGrp="1"/>
          </p:cNvSpPr>
          <p:nvPr>
            <p:ph type="body" sz="quarter" idx="22"/>
          </p:nvPr>
        </p:nvSpPr>
        <p:spPr>
          <a:xfrm>
            <a:off x="5167140" y="3801918"/>
            <a:ext cx="2670520" cy="505328"/>
          </a:xfrm>
          <a:prstGeom prst="roundRect">
            <a:avLst>
              <a:gd name="adj" fmla="val 11310"/>
            </a:avLst>
          </a:prstGeom>
          <a:solidFill>
            <a:srgbClr val="F19E00"/>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64" name="Shape 264"/>
          <p:cNvSpPr>
            <a:spLocks noGrp="1"/>
          </p:cNvSpPr>
          <p:nvPr>
            <p:ph type="body" sz="quarter" idx="23"/>
          </p:nvPr>
        </p:nvSpPr>
        <p:spPr>
          <a:xfrm>
            <a:off x="9038880" y="5214960"/>
            <a:ext cx="2670520" cy="505327"/>
          </a:xfrm>
          <a:prstGeom prst="roundRect">
            <a:avLst>
              <a:gd name="adj" fmla="val 11310"/>
            </a:avLst>
          </a:prstGeom>
          <a:solidFill>
            <a:srgbClr val="90B242"/>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5" name="Shape 265"/>
          <p:cNvSpPr>
            <a:spLocks noGrp="1"/>
          </p:cNvSpPr>
          <p:nvPr>
            <p:ph type="body" sz="quarter" idx="24"/>
          </p:nvPr>
        </p:nvSpPr>
        <p:spPr>
          <a:xfrm>
            <a:off x="9038880" y="4475686"/>
            <a:ext cx="2670520" cy="505328"/>
          </a:xfrm>
          <a:prstGeom prst="roundRect">
            <a:avLst>
              <a:gd name="adj" fmla="val 11310"/>
            </a:avLst>
          </a:prstGeom>
          <a:solidFill>
            <a:srgbClr val="90B242"/>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6" name="Shape 266"/>
          <p:cNvSpPr>
            <a:spLocks noGrp="1"/>
          </p:cNvSpPr>
          <p:nvPr>
            <p:ph type="body" sz="quarter" idx="25"/>
          </p:nvPr>
        </p:nvSpPr>
        <p:spPr>
          <a:xfrm>
            <a:off x="9038880" y="3790222"/>
            <a:ext cx="2670520" cy="505327"/>
          </a:xfrm>
          <a:prstGeom prst="roundRect">
            <a:avLst>
              <a:gd name="adj" fmla="val 11310"/>
            </a:avLst>
          </a:prstGeom>
          <a:solidFill>
            <a:srgbClr val="90B242"/>
          </a:solidFill>
        </p:spPr>
        <p:txBody>
          <a:bodyPr lIns="0" tIns="0" rIns="0" bIns="0"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7" name="Shape 267"/>
          <p:cNvSpPr>
            <a:spLocks noGrp="1"/>
          </p:cNvSpPr>
          <p:nvPr>
            <p:ph type="body" sz="quarter" idx="26"/>
          </p:nvPr>
        </p:nvSpPr>
        <p:spPr>
          <a:xfrm>
            <a:off x="1360659" y="6064189"/>
            <a:ext cx="2540001" cy="2540001"/>
          </a:xfrm>
          <a:prstGeom prst="ellipse">
            <a:avLst/>
          </a:prstGeom>
          <a:solidFill>
            <a:srgbClr val="EABF3F"/>
          </a:solidFill>
        </p:spPr>
        <p:txBody>
          <a:bodyPr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8" name="Shape 268"/>
          <p:cNvSpPr>
            <a:spLocks noGrp="1"/>
          </p:cNvSpPr>
          <p:nvPr>
            <p:ph type="body" sz="quarter" idx="27"/>
          </p:nvPr>
        </p:nvSpPr>
        <p:spPr>
          <a:xfrm>
            <a:off x="9104140" y="6064189"/>
            <a:ext cx="2540001" cy="2540001"/>
          </a:xfrm>
          <a:prstGeom prst="ellipse">
            <a:avLst/>
          </a:prstGeom>
          <a:solidFill>
            <a:srgbClr val="90B242"/>
          </a:solidFill>
        </p:spPr>
        <p:txBody>
          <a:bodyPr anchor="ctr">
            <a:noAutofit/>
          </a:bodyPr>
          <a:lstStyle>
            <a:lvl1pPr algn="ctr" defTabSz="914400">
              <a:buClr>
                <a:srgbClr val="000000"/>
              </a:buClr>
              <a:defRPr sz="2400">
                <a:uFill>
                  <a:solidFill>
                    <a:srgbClr val="000000"/>
                  </a:solidFill>
                </a:uFill>
                <a:latin typeface="Helvetica Neue"/>
                <a:ea typeface="Helvetica Neue"/>
                <a:cs typeface="Helvetica Neue"/>
                <a:sym typeface="Helvetica Neue"/>
              </a:defRPr>
            </a:lvl1pPr>
          </a:lstStyle>
          <a:p>
            <a:r>
              <a:t>Text</a:t>
            </a:r>
          </a:p>
        </p:txBody>
      </p:sp>
      <p:sp>
        <p:nvSpPr>
          <p:cNvPr id="269" name="Shape 269"/>
          <p:cNvSpPr>
            <a:spLocks noGrp="1"/>
          </p:cNvSpPr>
          <p:nvPr>
            <p:ph type="body" sz="quarter" idx="28"/>
          </p:nvPr>
        </p:nvSpPr>
        <p:spPr>
          <a:xfrm>
            <a:off x="5232400" y="6071208"/>
            <a:ext cx="2540000" cy="2540001"/>
          </a:xfrm>
          <a:prstGeom prst="ellipse">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270" name="Shape 2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hree Aspects with Icons">
    <p:spTree>
      <p:nvGrpSpPr>
        <p:cNvPr id="1" name=""/>
        <p:cNvGrpSpPr/>
        <p:nvPr/>
      </p:nvGrpSpPr>
      <p:grpSpPr>
        <a:xfrm>
          <a:off x="0" y="0"/>
          <a:ext cx="0" cy="0"/>
          <a:chOff x="0" y="0"/>
          <a:chExt cx="0" cy="0"/>
        </a:xfrm>
      </p:grpSpPr>
      <p:sp>
        <p:nvSpPr>
          <p:cNvPr id="277" name="Shape 27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78" name="Shape 27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79" name="Shape 279"/>
          <p:cNvSpPr>
            <a:spLocks noGrp="1"/>
          </p:cNvSpPr>
          <p:nvPr>
            <p:ph type="body" sz="quarter" idx="13"/>
          </p:nvPr>
        </p:nvSpPr>
        <p:spPr>
          <a:xfrm flipH="1">
            <a:off x="4569378" y="4351866"/>
            <a:ext cx="1" cy="3814778"/>
          </a:xfrm>
          <a:prstGeom prst="line">
            <a:avLst/>
          </a:prstGeom>
          <a:ln w="25400">
            <a:solidFill>
              <a:srgbClr val="53585F"/>
            </a:solidFill>
          </a:ln>
        </p:spPr>
        <p:txBody>
          <a:bodyPr anchor="ctr">
            <a:noAutofit/>
          </a:bodyPr>
          <a:lstStyle/>
          <a:p>
            <a:pPr defTabSz="457200">
              <a:defRPr sz="1200">
                <a:latin typeface="Helvetica"/>
                <a:ea typeface="Helvetica"/>
                <a:cs typeface="Helvetica"/>
                <a:sym typeface="Helvetica"/>
              </a:defRPr>
            </a:pPr>
            <a:endParaRPr/>
          </a:p>
        </p:txBody>
      </p:sp>
      <p:sp>
        <p:nvSpPr>
          <p:cNvPr id="280" name="Shape 280"/>
          <p:cNvSpPr>
            <a:spLocks noGrp="1"/>
          </p:cNvSpPr>
          <p:nvPr>
            <p:ph type="body" sz="quarter" idx="14"/>
          </p:nvPr>
        </p:nvSpPr>
        <p:spPr>
          <a:xfrm>
            <a:off x="8532884" y="4351866"/>
            <a:ext cx="1" cy="3814778"/>
          </a:xfrm>
          <a:prstGeom prst="line">
            <a:avLst/>
          </a:prstGeom>
          <a:ln w="25400">
            <a:solidFill>
              <a:srgbClr val="53585F"/>
            </a:solidFill>
          </a:ln>
        </p:spPr>
        <p:txBody>
          <a:bodyPr anchor="ctr">
            <a:noAutofit/>
          </a:bodyPr>
          <a:lstStyle/>
          <a:p>
            <a:pPr defTabSz="457200">
              <a:defRPr sz="1200">
                <a:latin typeface="Helvetica"/>
                <a:ea typeface="Helvetica"/>
                <a:cs typeface="Helvetica"/>
                <a:sym typeface="Helvetica"/>
              </a:defRPr>
            </a:pPr>
            <a:endParaRPr/>
          </a:p>
        </p:txBody>
      </p:sp>
      <p:sp>
        <p:nvSpPr>
          <p:cNvPr id="281" name="Shape 281"/>
          <p:cNvSpPr>
            <a:spLocks noGrp="1"/>
          </p:cNvSpPr>
          <p:nvPr>
            <p:ph type="body" sz="quarter" idx="15"/>
          </p:nvPr>
        </p:nvSpPr>
        <p:spPr>
          <a:xfrm>
            <a:off x="5875121" y="4123113"/>
            <a:ext cx="1254558"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282" name="Shape 282"/>
          <p:cNvSpPr>
            <a:spLocks noGrp="1"/>
          </p:cNvSpPr>
          <p:nvPr>
            <p:ph type="body" sz="quarter" idx="16"/>
          </p:nvPr>
        </p:nvSpPr>
        <p:spPr>
          <a:xfrm>
            <a:off x="9887358" y="4123113"/>
            <a:ext cx="1254558"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283" name="Shape 283"/>
          <p:cNvSpPr>
            <a:spLocks noGrp="1"/>
          </p:cNvSpPr>
          <p:nvPr>
            <p:ph type="body" sz="quarter" idx="17"/>
          </p:nvPr>
        </p:nvSpPr>
        <p:spPr>
          <a:xfrm>
            <a:off x="1971087" y="4123113"/>
            <a:ext cx="1254558"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284" name="Shape 284"/>
          <p:cNvSpPr>
            <a:spLocks noGrp="1"/>
          </p:cNvSpPr>
          <p:nvPr>
            <p:ph type="body" sz="quarter" idx="18"/>
          </p:nvPr>
        </p:nvSpPr>
        <p:spPr>
          <a:xfrm>
            <a:off x="5930253" y="7607487"/>
            <a:ext cx="1317042" cy="461060"/>
          </a:xfrm>
          <a:prstGeom prst="rect">
            <a:avLst/>
          </a:prstGeom>
        </p:spPr>
        <p:txBody>
          <a:bodyPr wrap="none" anchor="ctr">
            <a:spAutoFit/>
          </a:bodyPr>
          <a:lstStyle>
            <a:lvl1pPr algn="ctr">
              <a:spcBef>
                <a:spcPts val="1900"/>
              </a:spcBef>
              <a:defRPr sz="2400"/>
            </a:lvl1pPr>
          </a:lstStyle>
          <a:p>
            <a:r>
              <a:t>Structure</a:t>
            </a:r>
          </a:p>
        </p:txBody>
      </p:sp>
      <p:sp>
        <p:nvSpPr>
          <p:cNvPr id="285" name="Shape 285"/>
          <p:cNvSpPr>
            <a:spLocks noGrp="1"/>
          </p:cNvSpPr>
          <p:nvPr>
            <p:ph type="body" sz="quarter" idx="19"/>
          </p:nvPr>
        </p:nvSpPr>
        <p:spPr>
          <a:xfrm>
            <a:off x="1895424" y="7563257"/>
            <a:ext cx="1351179" cy="461060"/>
          </a:xfrm>
          <a:prstGeom prst="rect">
            <a:avLst/>
          </a:prstGeom>
        </p:spPr>
        <p:txBody>
          <a:bodyPr wrap="none" anchor="ctr">
            <a:spAutoFit/>
          </a:bodyPr>
          <a:lstStyle>
            <a:lvl1pPr algn="ctr">
              <a:spcBef>
                <a:spcPts val="1900"/>
              </a:spcBef>
              <a:defRPr sz="2400"/>
            </a:lvl1pPr>
          </a:lstStyle>
          <a:p>
            <a:r>
              <a:t>Research</a:t>
            </a:r>
          </a:p>
        </p:txBody>
      </p:sp>
      <p:sp>
        <p:nvSpPr>
          <p:cNvPr id="286" name="Shape 286"/>
          <p:cNvSpPr>
            <a:spLocks noGrp="1"/>
          </p:cNvSpPr>
          <p:nvPr>
            <p:ph type="body" sz="quarter" idx="20"/>
          </p:nvPr>
        </p:nvSpPr>
        <p:spPr>
          <a:xfrm>
            <a:off x="10082837" y="7607487"/>
            <a:ext cx="791872" cy="461060"/>
          </a:xfrm>
          <a:prstGeom prst="rect">
            <a:avLst/>
          </a:prstGeom>
        </p:spPr>
        <p:txBody>
          <a:bodyPr wrap="none" anchor="ctr">
            <a:spAutoFit/>
          </a:bodyPr>
          <a:lstStyle>
            <a:lvl1pPr algn="ctr">
              <a:spcBef>
                <a:spcPts val="1900"/>
              </a:spcBef>
              <a:defRPr sz="2400"/>
            </a:lvl1pPr>
          </a:lstStyle>
          <a:p>
            <a:r>
              <a:t>Tools</a:t>
            </a:r>
          </a:p>
        </p:txBody>
      </p:sp>
      <p:sp>
        <p:nvSpPr>
          <p:cNvPr id="287" name="Shape 287"/>
          <p:cNvSpPr>
            <a:spLocks noGrp="1"/>
          </p:cNvSpPr>
          <p:nvPr>
            <p:ph type="body" sz="quarter" idx="21"/>
          </p:nvPr>
        </p:nvSpPr>
        <p:spPr>
          <a:xfrm>
            <a:off x="2233817" y="5359686"/>
            <a:ext cx="729097" cy="1018184"/>
          </a:xfrm>
          <a:custGeom>
            <a:avLst/>
            <a:gdLst/>
            <a:ahLst/>
            <a:cxnLst>
              <a:cxn ang="0">
                <a:pos x="wd2" y="hd2"/>
              </a:cxn>
              <a:cxn ang="5400000">
                <a:pos x="wd2" y="hd2"/>
              </a:cxn>
              <a:cxn ang="10800000">
                <a:pos x="wd2" y="hd2"/>
              </a:cxn>
              <a:cxn ang="16200000">
                <a:pos x="wd2" y="hd2"/>
              </a:cxn>
            </a:cxnLst>
            <a:rect l="0" t="0" r="r" b="b"/>
            <a:pathLst>
              <a:path w="21600" h="21600" extrusionOk="0">
                <a:moveTo>
                  <a:pt x="11859" y="0"/>
                </a:moveTo>
                <a:cubicBezTo>
                  <a:pt x="1059" y="0"/>
                  <a:pt x="1059" y="0"/>
                  <a:pt x="1059" y="0"/>
                </a:cubicBezTo>
                <a:cubicBezTo>
                  <a:pt x="635" y="0"/>
                  <a:pt x="0" y="304"/>
                  <a:pt x="0" y="761"/>
                </a:cubicBezTo>
                <a:cubicBezTo>
                  <a:pt x="0" y="20839"/>
                  <a:pt x="0" y="20839"/>
                  <a:pt x="0" y="20839"/>
                </a:cubicBezTo>
                <a:cubicBezTo>
                  <a:pt x="0" y="21296"/>
                  <a:pt x="635" y="21600"/>
                  <a:pt x="1059" y="21600"/>
                </a:cubicBezTo>
                <a:cubicBezTo>
                  <a:pt x="20541" y="21600"/>
                  <a:pt x="20541" y="21600"/>
                  <a:pt x="20541" y="21600"/>
                </a:cubicBezTo>
                <a:cubicBezTo>
                  <a:pt x="21176" y="21600"/>
                  <a:pt x="21600" y="21296"/>
                  <a:pt x="21600" y="20839"/>
                </a:cubicBezTo>
                <a:cubicBezTo>
                  <a:pt x="21600" y="6845"/>
                  <a:pt x="21600" y="6845"/>
                  <a:pt x="21600" y="6845"/>
                </a:cubicBezTo>
                <a:lnTo>
                  <a:pt x="11859" y="0"/>
                </a:lnTo>
                <a:close/>
                <a:moveTo>
                  <a:pt x="11859" y="1065"/>
                </a:moveTo>
                <a:cubicBezTo>
                  <a:pt x="20118" y="6845"/>
                  <a:pt x="20118" y="6845"/>
                  <a:pt x="20118" y="6845"/>
                </a:cubicBezTo>
                <a:cubicBezTo>
                  <a:pt x="11859" y="6845"/>
                  <a:pt x="11859" y="6845"/>
                  <a:pt x="11859" y="6845"/>
                </a:cubicBezTo>
                <a:lnTo>
                  <a:pt x="11859" y="1065"/>
                </a:lnTo>
                <a:close/>
                <a:moveTo>
                  <a:pt x="20541" y="20839"/>
                </a:moveTo>
                <a:cubicBezTo>
                  <a:pt x="1059" y="20839"/>
                  <a:pt x="1059" y="20839"/>
                  <a:pt x="1059" y="20839"/>
                </a:cubicBezTo>
                <a:cubicBezTo>
                  <a:pt x="1059" y="761"/>
                  <a:pt x="1059" y="761"/>
                  <a:pt x="1059" y="761"/>
                </a:cubicBezTo>
                <a:cubicBezTo>
                  <a:pt x="10800" y="761"/>
                  <a:pt x="10800" y="761"/>
                  <a:pt x="10800" y="761"/>
                </a:cubicBezTo>
                <a:cubicBezTo>
                  <a:pt x="10800" y="7301"/>
                  <a:pt x="10800" y="7301"/>
                  <a:pt x="10800" y="7301"/>
                </a:cubicBezTo>
                <a:cubicBezTo>
                  <a:pt x="10800" y="7454"/>
                  <a:pt x="11012" y="7758"/>
                  <a:pt x="11435" y="7758"/>
                </a:cubicBezTo>
                <a:cubicBezTo>
                  <a:pt x="20541" y="7758"/>
                  <a:pt x="20541" y="7758"/>
                  <a:pt x="20541" y="7758"/>
                </a:cubicBezTo>
                <a:lnTo>
                  <a:pt x="20541" y="20839"/>
                </a:lnTo>
                <a:close/>
              </a:path>
            </a:pathLst>
          </a:custGeom>
          <a:solidFill>
            <a:srgbClr val="EABF3F"/>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288" name="Shape 288"/>
          <p:cNvSpPr>
            <a:spLocks noGrp="1"/>
          </p:cNvSpPr>
          <p:nvPr>
            <p:ph type="body" sz="quarter" idx="22"/>
          </p:nvPr>
        </p:nvSpPr>
        <p:spPr>
          <a:xfrm>
            <a:off x="5994400" y="5359722"/>
            <a:ext cx="1016000" cy="1018113"/>
          </a:xfrm>
          <a:custGeom>
            <a:avLst/>
            <a:gdLst/>
            <a:ahLst/>
            <a:cxnLst>
              <a:cxn ang="0">
                <a:pos x="wd2" y="hd2"/>
              </a:cxn>
              <a:cxn ang="5400000">
                <a:pos x="wd2" y="hd2"/>
              </a:cxn>
              <a:cxn ang="10800000">
                <a:pos x="wd2" y="hd2"/>
              </a:cxn>
              <a:cxn ang="16200000">
                <a:pos x="wd2" y="hd2"/>
              </a:cxn>
            </a:cxnLst>
            <a:rect l="0" t="0" r="r" b="b"/>
            <a:pathLst>
              <a:path w="21600" h="21600" extrusionOk="0">
                <a:moveTo>
                  <a:pt x="10876" y="6948"/>
                </a:moveTo>
                <a:cubicBezTo>
                  <a:pt x="8761" y="6948"/>
                  <a:pt x="6948" y="8610"/>
                  <a:pt x="6948" y="10724"/>
                </a:cubicBezTo>
                <a:cubicBezTo>
                  <a:pt x="6948" y="12990"/>
                  <a:pt x="8761" y="14652"/>
                  <a:pt x="10876" y="14652"/>
                </a:cubicBezTo>
                <a:cubicBezTo>
                  <a:pt x="12990" y="14652"/>
                  <a:pt x="14652" y="12990"/>
                  <a:pt x="14652" y="10724"/>
                </a:cubicBezTo>
                <a:cubicBezTo>
                  <a:pt x="14652" y="8610"/>
                  <a:pt x="12990" y="6948"/>
                  <a:pt x="10876" y="6948"/>
                </a:cubicBezTo>
                <a:close/>
                <a:moveTo>
                  <a:pt x="10876" y="13897"/>
                </a:moveTo>
                <a:cubicBezTo>
                  <a:pt x="9214" y="13897"/>
                  <a:pt x="7855" y="12537"/>
                  <a:pt x="7855" y="10724"/>
                </a:cubicBezTo>
                <a:cubicBezTo>
                  <a:pt x="7855" y="9063"/>
                  <a:pt x="9214" y="7703"/>
                  <a:pt x="10876" y="7703"/>
                </a:cubicBezTo>
                <a:cubicBezTo>
                  <a:pt x="12537" y="7703"/>
                  <a:pt x="13897" y="9063"/>
                  <a:pt x="13897" y="10724"/>
                </a:cubicBezTo>
                <a:cubicBezTo>
                  <a:pt x="13897" y="12537"/>
                  <a:pt x="12537" y="13897"/>
                  <a:pt x="10876" y="13897"/>
                </a:cubicBezTo>
                <a:close/>
                <a:moveTo>
                  <a:pt x="21449" y="9214"/>
                </a:moveTo>
                <a:cubicBezTo>
                  <a:pt x="21449" y="9214"/>
                  <a:pt x="21449" y="9214"/>
                  <a:pt x="21449" y="9214"/>
                </a:cubicBezTo>
                <a:cubicBezTo>
                  <a:pt x="18579" y="8459"/>
                  <a:pt x="18579" y="8459"/>
                  <a:pt x="18579" y="8459"/>
                </a:cubicBezTo>
                <a:cubicBezTo>
                  <a:pt x="18428" y="8006"/>
                  <a:pt x="18277" y="7401"/>
                  <a:pt x="17975" y="6948"/>
                </a:cubicBezTo>
                <a:cubicBezTo>
                  <a:pt x="19334" y="4380"/>
                  <a:pt x="19334" y="4380"/>
                  <a:pt x="19334" y="4380"/>
                </a:cubicBezTo>
                <a:cubicBezTo>
                  <a:pt x="19334" y="4380"/>
                  <a:pt x="19334" y="4380"/>
                  <a:pt x="19334" y="4380"/>
                </a:cubicBezTo>
                <a:cubicBezTo>
                  <a:pt x="19485" y="4229"/>
                  <a:pt x="19485" y="4078"/>
                  <a:pt x="19334" y="3927"/>
                </a:cubicBezTo>
                <a:cubicBezTo>
                  <a:pt x="17673" y="2417"/>
                  <a:pt x="17673" y="2417"/>
                  <a:pt x="17673" y="2417"/>
                </a:cubicBezTo>
                <a:cubicBezTo>
                  <a:pt x="17522" y="2266"/>
                  <a:pt x="17371" y="2266"/>
                  <a:pt x="17220" y="2266"/>
                </a:cubicBezTo>
                <a:cubicBezTo>
                  <a:pt x="17220" y="2266"/>
                  <a:pt x="17220" y="2266"/>
                  <a:pt x="17220" y="2266"/>
                </a:cubicBezTo>
                <a:cubicBezTo>
                  <a:pt x="14652" y="3625"/>
                  <a:pt x="14652" y="3625"/>
                  <a:pt x="14652" y="3625"/>
                </a:cubicBezTo>
                <a:cubicBezTo>
                  <a:pt x="14199" y="3474"/>
                  <a:pt x="13745" y="3172"/>
                  <a:pt x="13141" y="3021"/>
                </a:cubicBezTo>
                <a:cubicBezTo>
                  <a:pt x="12386" y="302"/>
                  <a:pt x="12386" y="302"/>
                  <a:pt x="12386" y="302"/>
                </a:cubicBezTo>
                <a:cubicBezTo>
                  <a:pt x="12386" y="302"/>
                  <a:pt x="12386" y="302"/>
                  <a:pt x="12386" y="302"/>
                </a:cubicBezTo>
                <a:cubicBezTo>
                  <a:pt x="12386" y="151"/>
                  <a:pt x="12235" y="0"/>
                  <a:pt x="12084" y="0"/>
                </a:cubicBezTo>
                <a:cubicBezTo>
                  <a:pt x="9667" y="0"/>
                  <a:pt x="9667" y="0"/>
                  <a:pt x="9667" y="0"/>
                </a:cubicBezTo>
                <a:cubicBezTo>
                  <a:pt x="9516" y="0"/>
                  <a:pt x="9365" y="151"/>
                  <a:pt x="9365" y="302"/>
                </a:cubicBezTo>
                <a:cubicBezTo>
                  <a:pt x="9365" y="302"/>
                  <a:pt x="9365" y="302"/>
                  <a:pt x="9365" y="302"/>
                </a:cubicBezTo>
                <a:cubicBezTo>
                  <a:pt x="8610" y="3021"/>
                  <a:pt x="8610" y="3021"/>
                  <a:pt x="8610" y="3021"/>
                </a:cubicBezTo>
                <a:cubicBezTo>
                  <a:pt x="8006" y="3172"/>
                  <a:pt x="7552" y="3323"/>
                  <a:pt x="7099" y="3625"/>
                </a:cubicBezTo>
                <a:cubicBezTo>
                  <a:pt x="4531" y="2266"/>
                  <a:pt x="4531" y="2266"/>
                  <a:pt x="4531" y="2266"/>
                </a:cubicBezTo>
                <a:cubicBezTo>
                  <a:pt x="4531" y="2266"/>
                  <a:pt x="4531" y="2266"/>
                  <a:pt x="4531" y="2266"/>
                </a:cubicBezTo>
                <a:cubicBezTo>
                  <a:pt x="4380" y="2115"/>
                  <a:pt x="4229" y="2266"/>
                  <a:pt x="4078" y="2266"/>
                </a:cubicBezTo>
                <a:cubicBezTo>
                  <a:pt x="2417" y="4078"/>
                  <a:pt x="2417" y="4078"/>
                  <a:pt x="2417" y="4078"/>
                </a:cubicBezTo>
                <a:cubicBezTo>
                  <a:pt x="2266" y="4078"/>
                  <a:pt x="2266" y="4380"/>
                  <a:pt x="2266" y="4531"/>
                </a:cubicBezTo>
                <a:cubicBezTo>
                  <a:pt x="2266" y="4531"/>
                  <a:pt x="2266" y="4531"/>
                  <a:pt x="2266" y="4531"/>
                </a:cubicBezTo>
                <a:cubicBezTo>
                  <a:pt x="3776" y="7099"/>
                  <a:pt x="3776" y="7099"/>
                  <a:pt x="3776" y="7099"/>
                </a:cubicBezTo>
                <a:cubicBezTo>
                  <a:pt x="3474" y="7401"/>
                  <a:pt x="3323" y="7855"/>
                  <a:pt x="3172" y="8459"/>
                </a:cubicBezTo>
                <a:cubicBezTo>
                  <a:pt x="302" y="9214"/>
                  <a:pt x="302" y="9214"/>
                  <a:pt x="302" y="9214"/>
                </a:cubicBezTo>
                <a:cubicBezTo>
                  <a:pt x="302" y="9214"/>
                  <a:pt x="302" y="9214"/>
                  <a:pt x="302" y="9214"/>
                </a:cubicBezTo>
                <a:cubicBezTo>
                  <a:pt x="151" y="9214"/>
                  <a:pt x="0" y="9365"/>
                  <a:pt x="0" y="9667"/>
                </a:cubicBezTo>
                <a:cubicBezTo>
                  <a:pt x="0" y="11933"/>
                  <a:pt x="0" y="11933"/>
                  <a:pt x="0" y="11933"/>
                </a:cubicBezTo>
                <a:cubicBezTo>
                  <a:pt x="0" y="12235"/>
                  <a:pt x="151" y="12386"/>
                  <a:pt x="302" y="12386"/>
                </a:cubicBezTo>
                <a:cubicBezTo>
                  <a:pt x="302" y="12386"/>
                  <a:pt x="302" y="12386"/>
                  <a:pt x="302" y="12386"/>
                </a:cubicBezTo>
                <a:cubicBezTo>
                  <a:pt x="3172" y="13141"/>
                  <a:pt x="3172" y="13141"/>
                  <a:pt x="3172" y="13141"/>
                </a:cubicBezTo>
                <a:cubicBezTo>
                  <a:pt x="3323" y="13745"/>
                  <a:pt x="3474" y="14199"/>
                  <a:pt x="3776" y="14501"/>
                </a:cubicBezTo>
                <a:cubicBezTo>
                  <a:pt x="2266" y="17069"/>
                  <a:pt x="2266" y="17069"/>
                  <a:pt x="2266" y="17069"/>
                </a:cubicBezTo>
                <a:cubicBezTo>
                  <a:pt x="2266" y="17069"/>
                  <a:pt x="2266" y="17069"/>
                  <a:pt x="2266" y="17069"/>
                </a:cubicBezTo>
                <a:cubicBezTo>
                  <a:pt x="2266" y="17220"/>
                  <a:pt x="2266" y="17522"/>
                  <a:pt x="2417" y="17522"/>
                </a:cubicBezTo>
                <a:cubicBezTo>
                  <a:pt x="4078" y="19334"/>
                  <a:pt x="4078" y="19334"/>
                  <a:pt x="4078" y="19334"/>
                </a:cubicBezTo>
                <a:cubicBezTo>
                  <a:pt x="4229" y="19334"/>
                  <a:pt x="4380" y="19485"/>
                  <a:pt x="4531" y="19334"/>
                </a:cubicBezTo>
                <a:cubicBezTo>
                  <a:pt x="4531" y="19334"/>
                  <a:pt x="4531" y="19334"/>
                  <a:pt x="4531" y="19334"/>
                </a:cubicBezTo>
                <a:cubicBezTo>
                  <a:pt x="7099" y="17975"/>
                  <a:pt x="7099" y="17975"/>
                  <a:pt x="7099" y="17975"/>
                </a:cubicBezTo>
                <a:cubicBezTo>
                  <a:pt x="7552" y="18126"/>
                  <a:pt x="8006" y="18428"/>
                  <a:pt x="8459" y="18579"/>
                </a:cubicBezTo>
                <a:cubicBezTo>
                  <a:pt x="9214" y="21298"/>
                  <a:pt x="9214" y="21298"/>
                  <a:pt x="9214" y="21298"/>
                </a:cubicBezTo>
                <a:cubicBezTo>
                  <a:pt x="9365" y="21298"/>
                  <a:pt x="9365" y="21298"/>
                  <a:pt x="9365" y="21298"/>
                </a:cubicBezTo>
                <a:cubicBezTo>
                  <a:pt x="9365" y="21449"/>
                  <a:pt x="9516" y="21600"/>
                  <a:pt x="9667" y="21600"/>
                </a:cubicBezTo>
                <a:cubicBezTo>
                  <a:pt x="12084" y="21600"/>
                  <a:pt x="12084" y="21600"/>
                  <a:pt x="12084" y="21600"/>
                </a:cubicBezTo>
                <a:cubicBezTo>
                  <a:pt x="12235" y="21600"/>
                  <a:pt x="12386" y="21449"/>
                  <a:pt x="12386" y="21298"/>
                </a:cubicBezTo>
                <a:cubicBezTo>
                  <a:pt x="12386" y="21298"/>
                  <a:pt x="12386" y="21298"/>
                  <a:pt x="12386" y="21298"/>
                </a:cubicBezTo>
                <a:cubicBezTo>
                  <a:pt x="13292" y="18579"/>
                  <a:pt x="13292" y="18579"/>
                  <a:pt x="13292" y="18579"/>
                </a:cubicBezTo>
                <a:cubicBezTo>
                  <a:pt x="13745" y="18428"/>
                  <a:pt x="14199" y="18126"/>
                  <a:pt x="14652" y="17975"/>
                </a:cubicBezTo>
                <a:cubicBezTo>
                  <a:pt x="17220" y="19334"/>
                  <a:pt x="17220" y="19334"/>
                  <a:pt x="17220" y="19334"/>
                </a:cubicBezTo>
                <a:cubicBezTo>
                  <a:pt x="17220" y="19334"/>
                  <a:pt x="17220" y="19334"/>
                  <a:pt x="17220" y="19334"/>
                </a:cubicBezTo>
                <a:cubicBezTo>
                  <a:pt x="17371" y="19334"/>
                  <a:pt x="17522" y="19334"/>
                  <a:pt x="17673" y="19183"/>
                </a:cubicBezTo>
                <a:cubicBezTo>
                  <a:pt x="19334" y="17673"/>
                  <a:pt x="19334" y="17673"/>
                  <a:pt x="19334" y="17673"/>
                </a:cubicBezTo>
                <a:cubicBezTo>
                  <a:pt x="19485" y="17522"/>
                  <a:pt x="19485" y="17371"/>
                  <a:pt x="19334" y="17220"/>
                </a:cubicBezTo>
                <a:cubicBezTo>
                  <a:pt x="19334" y="17220"/>
                  <a:pt x="19334" y="17220"/>
                  <a:pt x="19334" y="17220"/>
                </a:cubicBezTo>
                <a:cubicBezTo>
                  <a:pt x="17975" y="14652"/>
                  <a:pt x="17975" y="14652"/>
                  <a:pt x="17975" y="14652"/>
                </a:cubicBezTo>
                <a:cubicBezTo>
                  <a:pt x="18277" y="14199"/>
                  <a:pt x="18428" y="13594"/>
                  <a:pt x="18579" y="13141"/>
                </a:cubicBezTo>
                <a:cubicBezTo>
                  <a:pt x="21449" y="12386"/>
                  <a:pt x="21449" y="12386"/>
                  <a:pt x="21449" y="12386"/>
                </a:cubicBezTo>
                <a:cubicBezTo>
                  <a:pt x="21449" y="12386"/>
                  <a:pt x="21449" y="12386"/>
                  <a:pt x="21449" y="12386"/>
                </a:cubicBezTo>
                <a:cubicBezTo>
                  <a:pt x="21600" y="12235"/>
                  <a:pt x="21600" y="12084"/>
                  <a:pt x="21600" y="11933"/>
                </a:cubicBezTo>
                <a:cubicBezTo>
                  <a:pt x="21600" y="9667"/>
                  <a:pt x="21600" y="9667"/>
                  <a:pt x="21600" y="9667"/>
                </a:cubicBezTo>
                <a:cubicBezTo>
                  <a:pt x="21600" y="9516"/>
                  <a:pt x="21600" y="9365"/>
                  <a:pt x="21449" y="9214"/>
                </a:cubicBezTo>
                <a:close/>
                <a:moveTo>
                  <a:pt x="20845" y="11631"/>
                </a:moveTo>
                <a:cubicBezTo>
                  <a:pt x="17975" y="12537"/>
                  <a:pt x="17975" y="12537"/>
                  <a:pt x="17975" y="12537"/>
                </a:cubicBezTo>
                <a:cubicBezTo>
                  <a:pt x="17824" y="13292"/>
                  <a:pt x="17522" y="14048"/>
                  <a:pt x="17069" y="14652"/>
                </a:cubicBezTo>
                <a:cubicBezTo>
                  <a:pt x="18579" y="17220"/>
                  <a:pt x="18579" y="17220"/>
                  <a:pt x="18579" y="17220"/>
                </a:cubicBezTo>
                <a:cubicBezTo>
                  <a:pt x="17371" y="18428"/>
                  <a:pt x="17371" y="18428"/>
                  <a:pt x="17371" y="18428"/>
                </a:cubicBezTo>
                <a:cubicBezTo>
                  <a:pt x="14652" y="17069"/>
                  <a:pt x="14652" y="17069"/>
                  <a:pt x="14652" y="17069"/>
                </a:cubicBezTo>
                <a:cubicBezTo>
                  <a:pt x="14048" y="17371"/>
                  <a:pt x="13292" y="17673"/>
                  <a:pt x="12688" y="17975"/>
                </a:cubicBezTo>
                <a:cubicBezTo>
                  <a:pt x="11782" y="20845"/>
                  <a:pt x="11782" y="20845"/>
                  <a:pt x="11782" y="20845"/>
                </a:cubicBezTo>
                <a:cubicBezTo>
                  <a:pt x="9969" y="20845"/>
                  <a:pt x="9969" y="20845"/>
                  <a:pt x="9969" y="20845"/>
                </a:cubicBezTo>
                <a:cubicBezTo>
                  <a:pt x="9063" y="17975"/>
                  <a:pt x="9063" y="17975"/>
                  <a:pt x="9063" y="17975"/>
                </a:cubicBezTo>
                <a:cubicBezTo>
                  <a:pt x="8459" y="17673"/>
                  <a:pt x="7703" y="17371"/>
                  <a:pt x="7099" y="17069"/>
                </a:cubicBezTo>
                <a:cubicBezTo>
                  <a:pt x="4380" y="18579"/>
                  <a:pt x="4380" y="18579"/>
                  <a:pt x="4380" y="18579"/>
                </a:cubicBezTo>
                <a:cubicBezTo>
                  <a:pt x="3172" y="17220"/>
                  <a:pt x="3172" y="17220"/>
                  <a:pt x="3172" y="17220"/>
                </a:cubicBezTo>
                <a:cubicBezTo>
                  <a:pt x="4531" y="14652"/>
                  <a:pt x="4531" y="14652"/>
                  <a:pt x="4531" y="14652"/>
                </a:cubicBezTo>
                <a:cubicBezTo>
                  <a:pt x="4229" y="13897"/>
                  <a:pt x="3927" y="13292"/>
                  <a:pt x="3776" y="12537"/>
                </a:cubicBezTo>
                <a:cubicBezTo>
                  <a:pt x="906" y="11631"/>
                  <a:pt x="906" y="11631"/>
                  <a:pt x="906" y="11631"/>
                </a:cubicBezTo>
                <a:cubicBezTo>
                  <a:pt x="906" y="9969"/>
                  <a:pt x="906" y="9969"/>
                  <a:pt x="906" y="9969"/>
                </a:cubicBezTo>
                <a:cubicBezTo>
                  <a:pt x="3776" y="9063"/>
                  <a:pt x="3776" y="9063"/>
                  <a:pt x="3776" y="9063"/>
                </a:cubicBezTo>
                <a:cubicBezTo>
                  <a:pt x="3927" y="8308"/>
                  <a:pt x="4229" y="7703"/>
                  <a:pt x="4531" y="6948"/>
                </a:cubicBezTo>
                <a:cubicBezTo>
                  <a:pt x="3172" y="4380"/>
                  <a:pt x="3172" y="4380"/>
                  <a:pt x="3172" y="4380"/>
                </a:cubicBezTo>
                <a:cubicBezTo>
                  <a:pt x="4380" y="3021"/>
                  <a:pt x="4380" y="3021"/>
                  <a:pt x="4380" y="3021"/>
                </a:cubicBezTo>
                <a:cubicBezTo>
                  <a:pt x="7099" y="4531"/>
                  <a:pt x="7099" y="4531"/>
                  <a:pt x="7099" y="4531"/>
                </a:cubicBezTo>
                <a:cubicBezTo>
                  <a:pt x="7703" y="4078"/>
                  <a:pt x="8459" y="3927"/>
                  <a:pt x="9214" y="3625"/>
                </a:cubicBezTo>
                <a:cubicBezTo>
                  <a:pt x="9969" y="755"/>
                  <a:pt x="9969" y="755"/>
                  <a:pt x="9969" y="755"/>
                </a:cubicBezTo>
                <a:cubicBezTo>
                  <a:pt x="11782" y="755"/>
                  <a:pt x="11782" y="755"/>
                  <a:pt x="11782" y="755"/>
                </a:cubicBezTo>
                <a:cubicBezTo>
                  <a:pt x="12537" y="3625"/>
                  <a:pt x="12537" y="3625"/>
                  <a:pt x="12537" y="3625"/>
                </a:cubicBezTo>
                <a:cubicBezTo>
                  <a:pt x="13292" y="3927"/>
                  <a:pt x="14048" y="4229"/>
                  <a:pt x="14652" y="4531"/>
                </a:cubicBezTo>
                <a:cubicBezTo>
                  <a:pt x="17371" y="3172"/>
                  <a:pt x="17371" y="3172"/>
                  <a:pt x="17371" y="3172"/>
                </a:cubicBezTo>
                <a:cubicBezTo>
                  <a:pt x="18579" y="4380"/>
                  <a:pt x="18579" y="4380"/>
                  <a:pt x="18579" y="4380"/>
                </a:cubicBezTo>
                <a:cubicBezTo>
                  <a:pt x="17069" y="6948"/>
                  <a:pt x="17069" y="6948"/>
                  <a:pt x="17069" y="6948"/>
                </a:cubicBezTo>
                <a:cubicBezTo>
                  <a:pt x="17522" y="7552"/>
                  <a:pt x="17824" y="8308"/>
                  <a:pt x="17975" y="9063"/>
                </a:cubicBezTo>
                <a:cubicBezTo>
                  <a:pt x="20845" y="9969"/>
                  <a:pt x="20845" y="9969"/>
                  <a:pt x="20845" y="9969"/>
                </a:cubicBezTo>
                <a:lnTo>
                  <a:pt x="20845" y="11631"/>
                </a:lnTo>
                <a:close/>
              </a:path>
            </a:pathLst>
          </a:custGeom>
          <a:solidFill>
            <a:srgbClr val="F19E00"/>
          </a:solidFill>
        </p:spPr>
        <p:txBody>
          <a:bodyPr anchor="ctr">
            <a:noAutofit/>
          </a:bodyPr>
          <a:lstStyle/>
          <a:p>
            <a:pPr algn="ctr" defTabSz="914400">
              <a:defRPr sz="2400">
                <a:uFill>
                  <a:solidFill>
                    <a:srgbClr val="000000"/>
                  </a:solidFill>
                </a:uFill>
                <a:latin typeface="Helvetica Neue"/>
                <a:ea typeface="Helvetica Neue"/>
                <a:cs typeface="Helvetica Neue"/>
                <a:sym typeface="Helvetica Neue"/>
              </a:defRPr>
            </a:pPr>
            <a:endParaRPr/>
          </a:p>
        </p:txBody>
      </p:sp>
      <p:sp>
        <p:nvSpPr>
          <p:cNvPr id="289" name="Shape 289"/>
          <p:cNvSpPr>
            <a:spLocks noGrp="1"/>
          </p:cNvSpPr>
          <p:nvPr>
            <p:ph type="body" sz="quarter" idx="23"/>
          </p:nvPr>
        </p:nvSpPr>
        <p:spPr>
          <a:xfrm>
            <a:off x="10006637" y="5363939"/>
            <a:ext cx="1016001" cy="1009678"/>
          </a:xfrm>
          <a:custGeom>
            <a:avLst/>
            <a:gdLst/>
            <a:ahLst/>
            <a:cxnLst>
              <a:cxn ang="0">
                <a:pos x="wd2" y="hd2"/>
              </a:cxn>
              <a:cxn ang="5400000">
                <a:pos x="wd2" y="hd2"/>
              </a:cxn>
              <a:cxn ang="10800000">
                <a:pos x="wd2" y="hd2"/>
              </a:cxn>
              <a:cxn ang="16200000">
                <a:pos x="wd2" y="hd2"/>
              </a:cxn>
            </a:cxnLst>
            <a:rect l="0" t="0" r="r" b="b"/>
            <a:pathLst>
              <a:path w="21600" h="21600" extrusionOk="0">
                <a:moveTo>
                  <a:pt x="3474" y="13082"/>
                </a:moveTo>
                <a:cubicBezTo>
                  <a:pt x="3474" y="13082"/>
                  <a:pt x="3625" y="13082"/>
                  <a:pt x="3776" y="13082"/>
                </a:cubicBezTo>
                <a:cubicBezTo>
                  <a:pt x="8761" y="7910"/>
                  <a:pt x="8761" y="7910"/>
                  <a:pt x="8761" y="7910"/>
                </a:cubicBezTo>
                <a:cubicBezTo>
                  <a:pt x="12386" y="11408"/>
                  <a:pt x="12386" y="11408"/>
                  <a:pt x="12386" y="11408"/>
                </a:cubicBezTo>
                <a:cubicBezTo>
                  <a:pt x="12537" y="11561"/>
                  <a:pt x="12537" y="11561"/>
                  <a:pt x="12688" y="11561"/>
                </a:cubicBezTo>
                <a:cubicBezTo>
                  <a:pt x="12839" y="11561"/>
                  <a:pt x="12839" y="11561"/>
                  <a:pt x="12990" y="11408"/>
                </a:cubicBezTo>
                <a:cubicBezTo>
                  <a:pt x="17673" y="6693"/>
                  <a:pt x="17673" y="6693"/>
                  <a:pt x="17673" y="6693"/>
                </a:cubicBezTo>
                <a:cubicBezTo>
                  <a:pt x="17673" y="8823"/>
                  <a:pt x="17673" y="8823"/>
                  <a:pt x="17673" y="8823"/>
                </a:cubicBezTo>
                <a:cubicBezTo>
                  <a:pt x="17673" y="9127"/>
                  <a:pt x="17824" y="9279"/>
                  <a:pt x="18126" y="9279"/>
                </a:cubicBezTo>
                <a:cubicBezTo>
                  <a:pt x="18277" y="9279"/>
                  <a:pt x="18428" y="9127"/>
                  <a:pt x="18428" y="8823"/>
                </a:cubicBezTo>
                <a:cubicBezTo>
                  <a:pt x="18428" y="5780"/>
                  <a:pt x="18428" y="5780"/>
                  <a:pt x="18428" y="5780"/>
                </a:cubicBezTo>
                <a:cubicBezTo>
                  <a:pt x="18428" y="5476"/>
                  <a:pt x="18277" y="5324"/>
                  <a:pt x="18126" y="5324"/>
                </a:cubicBezTo>
                <a:cubicBezTo>
                  <a:pt x="14954" y="5324"/>
                  <a:pt x="14954" y="5324"/>
                  <a:pt x="14954" y="5324"/>
                </a:cubicBezTo>
                <a:cubicBezTo>
                  <a:pt x="14803" y="5324"/>
                  <a:pt x="14652" y="5476"/>
                  <a:pt x="14652" y="5780"/>
                </a:cubicBezTo>
                <a:cubicBezTo>
                  <a:pt x="14652" y="5932"/>
                  <a:pt x="14803" y="6085"/>
                  <a:pt x="14954" y="6085"/>
                </a:cubicBezTo>
                <a:cubicBezTo>
                  <a:pt x="17220" y="6085"/>
                  <a:pt x="17220" y="6085"/>
                  <a:pt x="17220" y="6085"/>
                </a:cubicBezTo>
                <a:cubicBezTo>
                  <a:pt x="12688" y="10648"/>
                  <a:pt x="12688" y="10648"/>
                  <a:pt x="12688" y="10648"/>
                </a:cubicBezTo>
                <a:cubicBezTo>
                  <a:pt x="9063" y="6997"/>
                  <a:pt x="9063" y="6997"/>
                  <a:pt x="9063" y="6997"/>
                </a:cubicBezTo>
                <a:cubicBezTo>
                  <a:pt x="9063" y="6997"/>
                  <a:pt x="8912" y="6845"/>
                  <a:pt x="8761" y="6845"/>
                </a:cubicBezTo>
                <a:cubicBezTo>
                  <a:pt x="8761" y="6845"/>
                  <a:pt x="8610" y="6997"/>
                  <a:pt x="8610" y="6997"/>
                </a:cubicBezTo>
                <a:cubicBezTo>
                  <a:pt x="3172" y="12473"/>
                  <a:pt x="3172" y="12473"/>
                  <a:pt x="3172" y="12473"/>
                </a:cubicBezTo>
                <a:cubicBezTo>
                  <a:pt x="3021" y="12473"/>
                  <a:pt x="3021" y="12625"/>
                  <a:pt x="3021" y="12777"/>
                </a:cubicBezTo>
                <a:cubicBezTo>
                  <a:pt x="3021" y="12930"/>
                  <a:pt x="3172" y="13082"/>
                  <a:pt x="3474" y="13082"/>
                </a:cubicBezTo>
                <a:close/>
                <a:moveTo>
                  <a:pt x="11178" y="304"/>
                </a:moveTo>
                <a:cubicBezTo>
                  <a:pt x="11178" y="152"/>
                  <a:pt x="11027" y="0"/>
                  <a:pt x="10724" y="0"/>
                </a:cubicBezTo>
                <a:cubicBezTo>
                  <a:pt x="10573" y="0"/>
                  <a:pt x="10422" y="152"/>
                  <a:pt x="10422" y="304"/>
                </a:cubicBezTo>
                <a:cubicBezTo>
                  <a:pt x="10422" y="1521"/>
                  <a:pt x="10422" y="1521"/>
                  <a:pt x="10422" y="1521"/>
                </a:cubicBezTo>
                <a:cubicBezTo>
                  <a:pt x="11178" y="1521"/>
                  <a:pt x="11178" y="1521"/>
                  <a:pt x="11178" y="1521"/>
                </a:cubicBezTo>
                <a:lnTo>
                  <a:pt x="11178" y="304"/>
                </a:lnTo>
                <a:close/>
                <a:moveTo>
                  <a:pt x="20845" y="2282"/>
                </a:moveTo>
                <a:cubicBezTo>
                  <a:pt x="755" y="2282"/>
                  <a:pt x="755" y="2282"/>
                  <a:pt x="755" y="2282"/>
                </a:cubicBezTo>
                <a:cubicBezTo>
                  <a:pt x="302" y="2282"/>
                  <a:pt x="0" y="2586"/>
                  <a:pt x="0" y="3042"/>
                </a:cubicBezTo>
                <a:cubicBezTo>
                  <a:pt x="0" y="15515"/>
                  <a:pt x="0" y="15515"/>
                  <a:pt x="0" y="15515"/>
                </a:cubicBezTo>
                <a:cubicBezTo>
                  <a:pt x="0" y="15820"/>
                  <a:pt x="302" y="16276"/>
                  <a:pt x="755" y="16276"/>
                </a:cubicBezTo>
                <a:cubicBezTo>
                  <a:pt x="7703" y="16276"/>
                  <a:pt x="7703" y="16276"/>
                  <a:pt x="7703" y="16276"/>
                </a:cubicBezTo>
                <a:cubicBezTo>
                  <a:pt x="4683" y="21144"/>
                  <a:pt x="4683" y="21144"/>
                  <a:pt x="4683" y="21144"/>
                </a:cubicBezTo>
                <a:cubicBezTo>
                  <a:pt x="4683" y="21144"/>
                  <a:pt x="4683" y="21144"/>
                  <a:pt x="4683" y="21144"/>
                </a:cubicBezTo>
                <a:cubicBezTo>
                  <a:pt x="4683" y="21144"/>
                  <a:pt x="4531" y="21144"/>
                  <a:pt x="4531" y="21296"/>
                </a:cubicBezTo>
                <a:cubicBezTo>
                  <a:pt x="4531" y="21448"/>
                  <a:pt x="4834" y="21600"/>
                  <a:pt x="4985" y="21600"/>
                </a:cubicBezTo>
                <a:cubicBezTo>
                  <a:pt x="5136" y="21600"/>
                  <a:pt x="5287" y="21600"/>
                  <a:pt x="5287" y="21448"/>
                </a:cubicBezTo>
                <a:cubicBezTo>
                  <a:pt x="5287" y="21448"/>
                  <a:pt x="5287" y="21448"/>
                  <a:pt x="5287" y="21448"/>
                </a:cubicBezTo>
                <a:cubicBezTo>
                  <a:pt x="8610" y="16276"/>
                  <a:pt x="8610" y="16276"/>
                  <a:pt x="8610" y="16276"/>
                </a:cubicBezTo>
                <a:cubicBezTo>
                  <a:pt x="12990" y="16276"/>
                  <a:pt x="12990" y="16276"/>
                  <a:pt x="12990" y="16276"/>
                </a:cubicBezTo>
                <a:cubicBezTo>
                  <a:pt x="16162" y="21448"/>
                  <a:pt x="16162" y="21448"/>
                  <a:pt x="16162" y="21448"/>
                </a:cubicBezTo>
                <a:cubicBezTo>
                  <a:pt x="16162" y="21448"/>
                  <a:pt x="16162" y="21448"/>
                  <a:pt x="16162" y="21448"/>
                </a:cubicBezTo>
                <a:cubicBezTo>
                  <a:pt x="16313" y="21600"/>
                  <a:pt x="16464" y="21600"/>
                  <a:pt x="16615" y="21600"/>
                </a:cubicBezTo>
                <a:cubicBezTo>
                  <a:pt x="16766" y="21600"/>
                  <a:pt x="16917" y="21448"/>
                  <a:pt x="16917" y="21296"/>
                </a:cubicBezTo>
                <a:cubicBezTo>
                  <a:pt x="16917" y="21144"/>
                  <a:pt x="16917" y="21144"/>
                  <a:pt x="16917" y="21144"/>
                </a:cubicBezTo>
                <a:cubicBezTo>
                  <a:pt x="16917" y="21144"/>
                  <a:pt x="16917" y="21144"/>
                  <a:pt x="16917" y="21144"/>
                </a:cubicBezTo>
                <a:cubicBezTo>
                  <a:pt x="13897" y="16276"/>
                  <a:pt x="13897" y="16276"/>
                  <a:pt x="13897" y="16276"/>
                </a:cubicBezTo>
                <a:cubicBezTo>
                  <a:pt x="20845" y="16276"/>
                  <a:pt x="20845" y="16276"/>
                  <a:pt x="20845" y="16276"/>
                </a:cubicBezTo>
                <a:cubicBezTo>
                  <a:pt x="21147" y="16276"/>
                  <a:pt x="21600" y="15820"/>
                  <a:pt x="21600" y="15515"/>
                </a:cubicBezTo>
                <a:cubicBezTo>
                  <a:pt x="21600" y="3042"/>
                  <a:pt x="21600" y="3042"/>
                  <a:pt x="21600" y="3042"/>
                </a:cubicBezTo>
                <a:cubicBezTo>
                  <a:pt x="21600" y="2586"/>
                  <a:pt x="21147" y="2282"/>
                  <a:pt x="20845" y="2282"/>
                </a:cubicBezTo>
                <a:close/>
                <a:moveTo>
                  <a:pt x="20845" y="15515"/>
                </a:moveTo>
                <a:cubicBezTo>
                  <a:pt x="755" y="15515"/>
                  <a:pt x="755" y="15515"/>
                  <a:pt x="755" y="15515"/>
                </a:cubicBezTo>
                <a:cubicBezTo>
                  <a:pt x="755" y="3042"/>
                  <a:pt x="755" y="3042"/>
                  <a:pt x="755" y="3042"/>
                </a:cubicBezTo>
                <a:cubicBezTo>
                  <a:pt x="20845" y="3042"/>
                  <a:pt x="20845" y="3042"/>
                  <a:pt x="20845" y="3042"/>
                </a:cubicBezTo>
                <a:lnTo>
                  <a:pt x="20845" y="15515"/>
                </a:lnTo>
                <a:close/>
              </a:path>
            </a:pathLst>
          </a:custGeom>
          <a:solidFill>
            <a:srgbClr val="90B242"/>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290" name="Shape 2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22" name="Shape 22"/>
          <p:cNvSpPr/>
          <p:nvPr/>
        </p:nvSpPr>
        <p:spPr>
          <a:xfrm>
            <a:off x="-203200" y="-88900"/>
            <a:ext cx="3403600" cy="9766300"/>
          </a:xfrm>
          <a:prstGeom prst="rect">
            <a:avLst/>
          </a:prstGeom>
          <a:solidFill>
            <a:srgbClr val="A7B242"/>
          </a:solidFill>
          <a:ln w="127000">
            <a:solidFill>
              <a:srgbClr val="FFFFFF"/>
            </a:solidFill>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3" name="Shape 23"/>
          <p:cNvSpPr>
            <a:spLocks noGrp="1"/>
          </p:cNvSpPr>
          <p:nvPr>
            <p:ph type="body" sz="quarter" idx="13"/>
          </p:nvPr>
        </p:nvSpPr>
        <p:spPr>
          <a:xfrm>
            <a:off x="3403600" y="698500"/>
            <a:ext cx="8470900" cy="1600200"/>
          </a:xfrm>
          <a:prstGeom prst="rect">
            <a:avLst/>
          </a:prstGeom>
        </p:spPr>
        <p:txBody>
          <a:bodyPr anchor="b">
            <a:noAutofit/>
          </a:bodyPr>
          <a:lstStyle>
            <a:lvl1pPr>
              <a:defRPr sz="3800"/>
            </a:lvl1pPr>
          </a:lstStyle>
          <a:p>
            <a:r>
              <a:t>Agenda slide</a:t>
            </a:r>
          </a:p>
        </p:txBody>
      </p:sp>
      <p:sp>
        <p:nvSpPr>
          <p:cNvPr id="24" name="Shape 24"/>
          <p:cNvSpPr>
            <a:spLocks noGrp="1"/>
          </p:cNvSpPr>
          <p:nvPr>
            <p:ph type="body" sz="half" idx="14"/>
          </p:nvPr>
        </p:nvSpPr>
        <p:spPr>
          <a:xfrm>
            <a:off x="3403600" y="3048000"/>
            <a:ext cx="8470900" cy="4445000"/>
          </a:xfrm>
          <a:prstGeom prst="rect">
            <a:avLst/>
          </a:prstGeom>
        </p:spPr>
        <p:txBody>
          <a:bodyPr>
            <a:noAutofit/>
          </a:bodyPr>
          <a:lstStyle/>
          <a:p>
            <a:pPr>
              <a:lnSpc>
                <a:spcPct val="130000"/>
              </a:lnSpc>
              <a:buSzPct val="100000"/>
              <a:buAutoNum type="arabicPeriod"/>
              <a:defRPr sz="3600"/>
            </a:pPr>
            <a:r>
              <a:t> Introduction</a:t>
            </a:r>
          </a:p>
          <a:p>
            <a:pPr>
              <a:lnSpc>
                <a:spcPct val="130000"/>
              </a:lnSpc>
              <a:buSzPct val="100000"/>
              <a:buAutoNum type="arabicPeriod"/>
              <a:defRPr sz="3600"/>
            </a:pPr>
            <a:r>
              <a:t> Main part</a:t>
            </a:r>
          </a:p>
          <a:p>
            <a:pPr>
              <a:lnSpc>
                <a:spcPct val="130000"/>
              </a:lnSpc>
              <a:buSzPct val="100000"/>
              <a:buAutoNum type="arabicPeriod"/>
              <a:defRPr sz="3600"/>
            </a:pPr>
            <a:r>
              <a:t> Conclusion</a:t>
            </a:r>
          </a:p>
          <a:p>
            <a:pPr>
              <a:lnSpc>
                <a:spcPct val="130000"/>
              </a:lnSpc>
              <a:buSzPct val="100000"/>
              <a:buAutoNum type="arabicPeriod"/>
              <a:defRPr sz="3600"/>
            </a:pPr>
            <a:r>
              <a:t> Wrap-up</a:t>
            </a:r>
          </a:p>
          <a:p>
            <a:pPr>
              <a:lnSpc>
                <a:spcPct val="130000"/>
              </a:lnSpc>
              <a:buSzPct val="100000"/>
              <a:buAutoNum type="arabicPeriod"/>
              <a:defRPr sz="3600"/>
            </a:pPr>
            <a:r>
              <a:t> Q&amp;A</a:t>
            </a:r>
          </a:p>
        </p:txBody>
      </p:sp>
      <p:sp>
        <p:nvSpPr>
          <p:cNvPr id="25" name="Shape 25"/>
          <p:cNvSpPr/>
          <p:nvPr/>
        </p:nvSpPr>
        <p:spPr>
          <a:xfrm>
            <a:off x="3213100" y="8899525"/>
            <a:ext cx="9855200" cy="777875"/>
          </a:xfrm>
          <a:prstGeom prst="rect">
            <a:avLst/>
          </a:prstGeom>
          <a:solidFill>
            <a:srgbClr val="DDC13E"/>
          </a:solidFill>
          <a:ln w="127000">
            <a:solidFill>
              <a:srgbClr val="FFFFFF"/>
            </a:solidFill>
            <a:miter lim="400000"/>
          </a:ln>
        </p:spPr>
        <p:txBody>
          <a:bodyPr lIns="50800" tIns="50800" rIns="50800" bIns="50800" anchor="ctr"/>
          <a:lstStyle/>
          <a:p>
            <a:pPr lvl="1" indent="0">
              <a:spcBef>
                <a:spcPts val="0"/>
              </a:spcBef>
              <a:defRPr sz="3600">
                <a:latin typeface="Helvetica Neue UltraLight"/>
                <a:ea typeface="Helvetica Neue UltraLight"/>
                <a:cs typeface="Helvetica Neue UltraLight"/>
                <a:sym typeface="Helvetica Neue UltraLight"/>
              </a:defRPr>
            </a:pPr>
            <a:endParaRP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hree Aspects converging">
    <p:spTree>
      <p:nvGrpSpPr>
        <p:cNvPr id="1" name=""/>
        <p:cNvGrpSpPr/>
        <p:nvPr/>
      </p:nvGrpSpPr>
      <p:grpSpPr>
        <a:xfrm>
          <a:off x="0" y="0"/>
          <a:ext cx="0" cy="0"/>
          <a:chOff x="0" y="0"/>
          <a:chExt cx="0" cy="0"/>
        </a:xfrm>
      </p:grpSpPr>
      <p:sp>
        <p:nvSpPr>
          <p:cNvPr id="297" name="Shape 29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98" name="Shape 29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299" name="Shape 299"/>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300" name="Shape 300"/>
          <p:cNvSpPr>
            <a:spLocks noGrp="1"/>
          </p:cNvSpPr>
          <p:nvPr>
            <p:ph type="body" sz="quarter" idx="13"/>
          </p:nvPr>
        </p:nvSpPr>
        <p:spPr>
          <a:xfrm>
            <a:off x="5149850" y="3280833"/>
            <a:ext cx="2679700" cy="2679701"/>
          </a:xfrm>
          <a:prstGeom prst="ellipse">
            <a:avLst/>
          </a:prstGeom>
          <a:solidFill>
            <a:srgbClr val="F19E00"/>
          </a:solidFill>
        </p:spPr>
        <p:txBody>
          <a:bodyPr anchor="ctr">
            <a:noAutofit/>
          </a:bodyPr>
          <a:lstStyle/>
          <a:p>
            <a:pPr algn="ctr" defTabSz="914400">
              <a:defRPr sz="2400">
                <a:uFill>
                  <a:solidFill>
                    <a:srgbClr val="000000"/>
                  </a:solidFill>
                </a:uFill>
                <a:latin typeface="Helvetica Neue"/>
                <a:ea typeface="Helvetica Neue"/>
                <a:cs typeface="Helvetica Neue"/>
                <a:sym typeface="Helvetica Neue"/>
              </a:defRPr>
            </a:pPr>
            <a:endParaRPr/>
          </a:p>
        </p:txBody>
      </p:sp>
      <p:sp>
        <p:nvSpPr>
          <p:cNvPr id="301" name="Shape 301"/>
          <p:cNvSpPr>
            <a:spLocks noGrp="1"/>
          </p:cNvSpPr>
          <p:nvPr>
            <p:ph type="body" sz="quarter" idx="14"/>
          </p:nvPr>
        </p:nvSpPr>
        <p:spPr>
          <a:xfrm>
            <a:off x="1881716" y="6316133"/>
            <a:ext cx="2679701" cy="2679701"/>
          </a:xfrm>
          <a:prstGeom prst="ellipse">
            <a:avLst/>
          </a:prstGeom>
          <a:solidFill>
            <a:srgbClr val="EABF3F"/>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02" name="Shape 302"/>
          <p:cNvSpPr>
            <a:spLocks noGrp="1"/>
          </p:cNvSpPr>
          <p:nvPr>
            <p:ph type="body" sz="quarter" idx="15"/>
          </p:nvPr>
        </p:nvSpPr>
        <p:spPr>
          <a:xfrm>
            <a:off x="5149850" y="6316133"/>
            <a:ext cx="2679700" cy="2679701"/>
          </a:xfrm>
          <a:prstGeom prst="ellipse">
            <a:avLst/>
          </a:prstGeom>
          <a:solidFill>
            <a:srgbClr val="FFFFFF"/>
          </a:solidFill>
          <a:ln w="63500">
            <a:solidFill>
              <a:srgbClr val="5D6268"/>
            </a:solidFill>
          </a:ln>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a:t>
            </a:r>
          </a:p>
        </p:txBody>
      </p:sp>
      <p:sp>
        <p:nvSpPr>
          <p:cNvPr id="303" name="Shape 303"/>
          <p:cNvSpPr>
            <a:spLocks noGrp="1"/>
          </p:cNvSpPr>
          <p:nvPr>
            <p:ph type="body" sz="quarter" idx="16"/>
          </p:nvPr>
        </p:nvSpPr>
        <p:spPr>
          <a:xfrm>
            <a:off x="8417983" y="6316133"/>
            <a:ext cx="2679701" cy="2679701"/>
          </a:xfrm>
          <a:prstGeom prst="ellipse">
            <a:avLst/>
          </a:prstGeom>
          <a:solidFill>
            <a:srgbClr val="90B242"/>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04" name="Shape 304"/>
          <p:cNvSpPr>
            <a:spLocks noGrp="1"/>
          </p:cNvSpPr>
          <p:nvPr>
            <p:ph type="body" sz="quarter" idx="17"/>
          </p:nvPr>
        </p:nvSpPr>
        <p:spPr>
          <a:xfrm>
            <a:off x="2885067" y="7876151"/>
            <a:ext cx="672999"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05" name="Shape 305"/>
          <p:cNvSpPr>
            <a:spLocks noGrp="1"/>
          </p:cNvSpPr>
          <p:nvPr>
            <p:ph type="body" sz="quarter" idx="18"/>
          </p:nvPr>
        </p:nvSpPr>
        <p:spPr>
          <a:xfrm>
            <a:off x="6153200" y="4862017"/>
            <a:ext cx="673000"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06" name="Shape 306"/>
          <p:cNvSpPr>
            <a:spLocks noGrp="1"/>
          </p:cNvSpPr>
          <p:nvPr>
            <p:ph type="body" sz="quarter" idx="19"/>
          </p:nvPr>
        </p:nvSpPr>
        <p:spPr>
          <a:xfrm>
            <a:off x="9421333" y="7876151"/>
            <a:ext cx="673000" cy="461366"/>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07" name="Shape 307"/>
          <p:cNvSpPr>
            <a:spLocks noGrp="1"/>
          </p:cNvSpPr>
          <p:nvPr>
            <p:ph type="body" sz="quarter" idx="20"/>
          </p:nvPr>
        </p:nvSpPr>
        <p:spPr>
          <a:xfrm>
            <a:off x="4979917" y="7371989"/>
            <a:ext cx="538833" cy="575852"/>
          </a:xfrm>
          <a:prstGeom prst="rightArrow">
            <a:avLst>
              <a:gd name="adj1" fmla="val 100000"/>
              <a:gd name="adj2" fmla="val 51397"/>
            </a:avLst>
          </a:prstGeom>
          <a:solidFill>
            <a:srgbClr val="DCDEE0"/>
          </a:solidFill>
          <a:ln w="88900">
            <a:solidFill>
              <a:srgbClr val="FFFFFF"/>
            </a:solidFill>
          </a:ln>
        </p:spPr>
        <p:txBody>
          <a:bodyPr anchor="ctr">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308" name="Shape 308"/>
          <p:cNvSpPr>
            <a:spLocks noGrp="1"/>
          </p:cNvSpPr>
          <p:nvPr>
            <p:ph type="body" sz="quarter" idx="21"/>
          </p:nvPr>
        </p:nvSpPr>
        <p:spPr>
          <a:xfrm flipH="1">
            <a:off x="7460650" y="7371989"/>
            <a:ext cx="538833" cy="575852"/>
          </a:xfrm>
          <a:prstGeom prst="rightArrow">
            <a:avLst>
              <a:gd name="adj1" fmla="val 100000"/>
              <a:gd name="adj2" fmla="val 51397"/>
            </a:avLst>
          </a:prstGeom>
          <a:solidFill>
            <a:srgbClr val="DCDEE0"/>
          </a:solidFill>
          <a:ln w="88900">
            <a:solidFill>
              <a:srgbClr val="FFFFFF"/>
            </a:solidFill>
          </a:ln>
        </p:spPr>
        <p:txBody>
          <a:bodyPr anchor="ctr">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309" name="Shape 309"/>
          <p:cNvSpPr>
            <a:spLocks noGrp="1"/>
          </p:cNvSpPr>
          <p:nvPr>
            <p:ph type="body" sz="quarter" idx="22"/>
          </p:nvPr>
        </p:nvSpPr>
        <p:spPr>
          <a:xfrm rot="16200000" flipH="1">
            <a:off x="6220283" y="6106583"/>
            <a:ext cx="538834" cy="575852"/>
          </a:xfrm>
          <a:prstGeom prst="rightArrow">
            <a:avLst>
              <a:gd name="adj1" fmla="val 100000"/>
              <a:gd name="adj2" fmla="val 51397"/>
            </a:avLst>
          </a:prstGeom>
          <a:solidFill>
            <a:srgbClr val="DCDEE0"/>
          </a:solidFill>
          <a:ln w="88900">
            <a:solidFill>
              <a:srgbClr val="FFFFFF"/>
            </a:solidFill>
          </a:ln>
        </p:spPr>
        <p:txBody>
          <a:bodyPr anchor="ctr">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310" name="Shape 310"/>
          <p:cNvSpPr>
            <a:spLocks noGrp="1"/>
          </p:cNvSpPr>
          <p:nvPr>
            <p:ph type="body" sz="quarter" idx="23"/>
          </p:nvPr>
        </p:nvSpPr>
        <p:spPr>
          <a:xfrm>
            <a:off x="9249833" y="6807886"/>
            <a:ext cx="1016001" cy="657537"/>
          </a:xfrm>
          <a:custGeom>
            <a:avLst/>
            <a:gdLst/>
            <a:ahLst/>
            <a:cxnLst>
              <a:cxn ang="0">
                <a:pos x="wd2" y="hd2"/>
              </a:cxn>
              <a:cxn ang="5400000">
                <a:pos x="wd2" y="hd2"/>
              </a:cxn>
              <a:cxn ang="10800000">
                <a:pos x="wd2" y="hd2"/>
              </a:cxn>
              <a:cxn ang="16200000">
                <a:pos x="wd2" y="hd2"/>
              </a:cxn>
            </a:cxnLst>
            <a:rect l="0" t="0" r="r" b="b"/>
            <a:pathLst>
              <a:path w="21600" h="21600" extrusionOk="0">
                <a:moveTo>
                  <a:pt x="18101" y="9626"/>
                </a:moveTo>
                <a:cubicBezTo>
                  <a:pt x="18101" y="9157"/>
                  <a:pt x="18101" y="8922"/>
                  <a:pt x="18101" y="8452"/>
                </a:cubicBezTo>
                <a:cubicBezTo>
                  <a:pt x="18101" y="3757"/>
                  <a:pt x="15668" y="0"/>
                  <a:pt x="12777" y="0"/>
                </a:cubicBezTo>
                <a:cubicBezTo>
                  <a:pt x="10344" y="0"/>
                  <a:pt x="8366" y="2348"/>
                  <a:pt x="7606" y="5635"/>
                </a:cubicBezTo>
                <a:cubicBezTo>
                  <a:pt x="7149" y="5165"/>
                  <a:pt x="6541" y="4930"/>
                  <a:pt x="5932" y="4930"/>
                </a:cubicBezTo>
                <a:cubicBezTo>
                  <a:pt x="4411" y="4930"/>
                  <a:pt x="3346" y="6574"/>
                  <a:pt x="3042" y="8687"/>
                </a:cubicBezTo>
                <a:cubicBezTo>
                  <a:pt x="1217" y="9391"/>
                  <a:pt x="0" y="11974"/>
                  <a:pt x="0" y="15026"/>
                </a:cubicBezTo>
                <a:cubicBezTo>
                  <a:pt x="0" y="18783"/>
                  <a:pt x="1825" y="21600"/>
                  <a:pt x="4259" y="21600"/>
                </a:cubicBezTo>
                <a:cubicBezTo>
                  <a:pt x="17797" y="21600"/>
                  <a:pt x="17797" y="21600"/>
                  <a:pt x="17797" y="21600"/>
                </a:cubicBezTo>
                <a:cubicBezTo>
                  <a:pt x="19927" y="21600"/>
                  <a:pt x="21600" y="19017"/>
                  <a:pt x="21600" y="15730"/>
                </a:cubicBezTo>
                <a:cubicBezTo>
                  <a:pt x="21600" y="12443"/>
                  <a:pt x="20079" y="9861"/>
                  <a:pt x="18101" y="9626"/>
                </a:cubicBezTo>
                <a:close/>
                <a:moveTo>
                  <a:pt x="17797" y="20426"/>
                </a:moveTo>
                <a:cubicBezTo>
                  <a:pt x="4259" y="20426"/>
                  <a:pt x="4259" y="20426"/>
                  <a:pt x="4259" y="20426"/>
                </a:cubicBezTo>
                <a:cubicBezTo>
                  <a:pt x="2282" y="20426"/>
                  <a:pt x="761" y="18078"/>
                  <a:pt x="761" y="15026"/>
                </a:cubicBezTo>
                <a:cubicBezTo>
                  <a:pt x="761" y="12209"/>
                  <a:pt x="2130" y="9861"/>
                  <a:pt x="3803" y="9626"/>
                </a:cubicBezTo>
                <a:cubicBezTo>
                  <a:pt x="3803" y="9626"/>
                  <a:pt x="3803" y="9391"/>
                  <a:pt x="3803" y="9391"/>
                </a:cubicBezTo>
                <a:cubicBezTo>
                  <a:pt x="3803" y="7513"/>
                  <a:pt x="4715" y="6104"/>
                  <a:pt x="5932" y="6104"/>
                </a:cubicBezTo>
                <a:cubicBezTo>
                  <a:pt x="6845" y="6104"/>
                  <a:pt x="7606" y="6809"/>
                  <a:pt x="7910" y="7983"/>
                </a:cubicBezTo>
                <a:cubicBezTo>
                  <a:pt x="8214" y="4226"/>
                  <a:pt x="10344" y="1174"/>
                  <a:pt x="12777" y="1174"/>
                </a:cubicBezTo>
                <a:cubicBezTo>
                  <a:pt x="15363" y="1174"/>
                  <a:pt x="17341" y="4461"/>
                  <a:pt x="17341" y="8452"/>
                </a:cubicBezTo>
                <a:cubicBezTo>
                  <a:pt x="17341" y="9391"/>
                  <a:pt x="17341" y="10096"/>
                  <a:pt x="17037" y="11035"/>
                </a:cubicBezTo>
                <a:cubicBezTo>
                  <a:pt x="17341" y="10800"/>
                  <a:pt x="17493" y="10800"/>
                  <a:pt x="17797" y="10800"/>
                </a:cubicBezTo>
                <a:cubicBezTo>
                  <a:pt x="19470" y="10800"/>
                  <a:pt x="20839" y="12913"/>
                  <a:pt x="20839" y="15730"/>
                </a:cubicBezTo>
                <a:cubicBezTo>
                  <a:pt x="20839" y="18313"/>
                  <a:pt x="19470" y="20426"/>
                  <a:pt x="17797" y="20426"/>
                </a:cubicBezTo>
                <a:close/>
              </a:path>
            </a:pathLst>
          </a:custGeom>
          <a:solidFill>
            <a:srgbClr val="000000"/>
          </a:solidFill>
        </p:spPr>
        <p:txBody>
          <a:bodyPr lIns="45719" tIns="45719" rIns="45719" bIns="45719">
            <a:noAutofit/>
          </a:bodyPr>
          <a:lstStyle/>
          <a:p>
            <a:pPr defTabSz="914400">
              <a:defRPr sz="1800">
                <a:latin typeface="Calibri"/>
                <a:ea typeface="Calibri"/>
                <a:cs typeface="Calibri"/>
                <a:sym typeface="Calibri"/>
              </a:defRPr>
            </a:pPr>
            <a:endParaRPr/>
          </a:p>
        </p:txBody>
      </p:sp>
      <p:sp>
        <p:nvSpPr>
          <p:cNvPr id="311" name="Shape 311"/>
          <p:cNvSpPr>
            <a:spLocks noGrp="1"/>
          </p:cNvSpPr>
          <p:nvPr>
            <p:ph type="body" sz="quarter" idx="24"/>
          </p:nvPr>
        </p:nvSpPr>
        <p:spPr>
          <a:xfrm>
            <a:off x="5981700" y="3587022"/>
            <a:ext cx="1016001" cy="1022363"/>
          </a:xfrm>
          <a:custGeom>
            <a:avLst/>
            <a:gdLst/>
            <a:ahLst/>
            <a:cxnLst>
              <a:cxn ang="0">
                <a:pos x="wd2" y="hd2"/>
              </a:cxn>
              <a:cxn ang="5400000">
                <a:pos x="wd2" y="hd2"/>
              </a:cxn>
              <a:cxn ang="10800000">
                <a:pos x="wd2" y="hd2"/>
              </a:cxn>
              <a:cxn ang="16200000">
                <a:pos x="wd2" y="hd2"/>
              </a:cxn>
            </a:cxnLst>
            <a:rect l="0" t="0" r="r" b="b"/>
            <a:pathLst>
              <a:path w="21600" h="21600" extrusionOk="0">
                <a:moveTo>
                  <a:pt x="10648" y="8157"/>
                </a:moveTo>
                <a:cubicBezTo>
                  <a:pt x="10952" y="8157"/>
                  <a:pt x="11256" y="8006"/>
                  <a:pt x="11561" y="7855"/>
                </a:cubicBezTo>
                <a:cubicBezTo>
                  <a:pt x="11713" y="7552"/>
                  <a:pt x="11865" y="7250"/>
                  <a:pt x="11865" y="6948"/>
                </a:cubicBezTo>
                <a:cubicBezTo>
                  <a:pt x="11865" y="6646"/>
                  <a:pt x="11713" y="6344"/>
                  <a:pt x="11561" y="6193"/>
                </a:cubicBezTo>
                <a:cubicBezTo>
                  <a:pt x="11256" y="5891"/>
                  <a:pt x="11104" y="5740"/>
                  <a:pt x="10648" y="5740"/>
                </a:cubicBezTo>
                <a:cubicBezTo>
                  <a:pt x="10344" y="5740"/>
                  <a:pt x="10192" y="5891"/>
                  <a:pt x="9887" y="6193"/>
                </a:cubicBezTo>
                <a:cubicBezTo>
                  <a:pt x="9583" y="6344"/>
                  <a:pt x="9583" y="6646"/>
                  <a:pt x="9583" y="6948"/>
                </a:cubicBezTo>
                <a:cubicBezTo>
                  <a:pt x="9583" y="7250"/>
                  <a:pt x="9583" y="7552"/>
                  <a:pt x="9887" y="7855"/>
                </a:cubicBezTo>
                <a:cubicBezTo>
                  <a:pt x="10192" y="8006"/>
                  <a:pt x="10344" y="8157"/>
                  <a:pt x="10648" y="8157"/>
                </a:cubicBezTo>
                <a:close/>
                <a:moveTo>
                  <a:pt x="12169" y="15105"/>
                </a:moveTo>
                <a:cubicBezTo>
                  <a:pt x="12017" y="15105"/>
                  <a:pt x="12017" y="15105"/>
                  <a:pt x="11865" y="14954"/>
                </a:cubicBezTo>
                <a:cubicBezTo>
                  <a:pt x="11865" y="14803"/>
                  <a:pt x="11865" y="14652"/>
                  <a:pt x="11865" y="14501"/>
                </a:cubicBezTo>
                <a:cubicBezTo>
                  <a:pt x="11865" y="9365"/>
                  <a:pt x="11865" y="9365"/>
                  <a:pt x="11865" y="9365"/>
                </a:cubicBezTo>
                <a:cubicBezTo>
                  <a:pt x="11713" y="9365"/>
                  <a:pt x="11713" y="9365"/>
                  <a:pt x="11713" y="9365"/>
                </a:cubicBezTo>
                <a:cubicBezTo>
                  <a:pt x="8823" y="9516"/>
                  <a:pt x="8823" y="9516"/>
                  <a:pt x="8823" y="9516"/>
                </a:cubicBezTo>
                <a:cubicBezTo>
                  <a:pt x="8823" y="9969"/>
                  <a:pt x="8823" y="9969"/>
                  <a:pt x="8823" y="9969"/>
                </a:cubicBezTo>
                <a:cubicBezTo>
                  <a:pt x="8975" y="9969"/>
                  <a:pt x="9127" y="9969"/>
                  <a:pt x="9279" y="9969"/>
                </a:cubicBezTo>
                <a:cubicBezTo>
                  <a:pt x="9431" y="10120"/>
                  <a:pt x="9431" y="10120"/>
                  <a:pt x="9583" y="10120"/>
                </a:cubicBezTo>
                <a:cubicBezTo>
                  <a:pt x="9735" y="10271"/>
                  <a:pt x="9735" y="10422"/>
                  <a:pt x="9735" y="10422"/>
                </a:cubicBezTo>
                <a:cubicBezTo>
                  <a:pt x="9887" y="10573"/>
                  <a:pt x="9887" y="10724"/>
                  <a:pt x="9887" y="10876"/>
                </a:cubicBezTo>
                <a:cubicBezTo>
                  <a:pt x="9887" y="14652"/>
                  <a:pt x="9887" y="14652"/>
                  <a:pt x="9887" y="14652"/>
                </a:cubicBezTo>
                <a:cubicBezTo>
                  <a:pt x="9887" y="14803"/>
                  <a:pt x="9887" y="14954"/>
                  <a:pt x="9887" y="14954"/>
                </a:cubicBezTo>
                <a:cubicBezTo>
                  <a:pt x="9735" y="15105"/>
                  <a:pt x="9735" y="15256"/>
                  <a:pt x="9583" y="15256"/>
                </a:cubicBezTo>
                <a:cubicBezTo>
                  <a:pt x="9431" y="15256"/>
                  <a:pt x="9431" y="15256"/>
                  <a:pt x="9279" y="15256"/>
                </a:cubicBezTo>
                <a:cubicBezTo>
                  <a:pt x="9279" y="15256"/>
                  <a:pt x="9127" y="15256"/>
                  <a:pt x="8975" y="15407"/>
                </a:cubicBezTo>
                <a:cubicBezTo>
                  <a:pt x="8975" y="15860"/>
                  <a:pt x="8975" y="15860"/>
                  <a:pt x="8975" y="15860"/>
                </a:cubicBezTo>
                <a:cubicBezTo>
                  <a:pt x="12777" y="15860"/>
                  <a:pt x="12777" y="15860"/>
                  <a:pt x="12777" y="15860"/>
                </a:cubicBezTo>
                <a:cubicBezTo>
                  <a:pt x="12777" y="15407"/>
                  <a:pt x="12777" y="15407"/>
                  <a:pt x="12777" y="15407"/>
                </a:cubicBezTo>
                <a:cubicBezTo>
                  <a:pt x="12625" y="15256"/>
                  <a:pt x="12473" y="15256"/>
                  <a:pt x="12473" y="15256"/>
                </a:cubicBezTo>
                <a:cubicBezTo>
                  <a:pt x="12321" y="15256"/>
                  <a:pt x="12321" y="15256"/>
                  <a:pt x="12169" y="15105"/>
                </a:cubicBezTo>
                <a:close/>
                <a:moveTo>
                  <a:pt x="10800" y="0"/>
                </a:moveTo>
                <a:cubicBezTo>
                  <a:pt x="4868" y="0"/>
                  <a:pt x="0" y="4834"/>
                  <a:pt x="0" y="10724"/>
                </a:cubicBezTo>
                <a:cubicBezTo>
                  <a:pt x="0" y="16766"/>
                  <a:pt x="4868" y="21600"/>
                  <a:pt x="10800" y="21600"/>
                </a:cubicBezTo>
                <a:cubicBezTo>
                  <a:pt x="16732" y="21600"/>
                  <a:pt x="21600" y="16766"/>
                  <a:pt x="21600" y="10724"/>
                </a:cubicBezTo>
                <a:cubicBezTo>
                  <a:pt x="21600" y="4834"/>
                  <a:pt x="16732" y="0"/>
                  <a:pt x="10800" y="0"/>
                </a:cubicBezTo>
                <a:close/>
                <a:moveTo>
                  <a:pt x="10800" y="20845"/>
                </a:moveTo>
                <a:cubicBezTo>
                  <a:pt x="5172" y="20845"/>
                  <a:pt x="761" y="16313"/>
                  <a:pt x="761" y="10724"/>
                </a:cubicBezTo>
                <a:cubicBezTo>
                  <a:pt x="761" y="5287"/>
                  <a:pt x="5172" y="755"/>
                  <a:pt x="10800" y="755"/>
                </a:cubicBezTo>
                <a:cubicBezTo>
                  <a:pt x="16428" y="755"/>
                  <a:pt x="20839" y="5287"/>
                  <a:pt x="20839" y="10724"/>
                </a:cubicBezTo>
                <a:cubicBezTo>
                  <a:pt x="20839" y="16313"/>
                  <a:pt x="16428" y="20845"/>
                  <a:pt x="10800" y="20845"/>
                </a:cubicBezTo>
                <a:close/>
              </a:path>
            </a:pathLst>
          </a:custGeom>
          <a:solidFill>
            <a:srgbClr val="000000"/>
          </a:solidFill>
        </p:spPr>
        <p:txBody>
          <a:bodyPr lIns="45719" tIns="45719" rIns="45719" bIns="45719">
            <a:noAutofit/>
          </a:bodyPr>
          <a:lstStyle/>
          <a:p>
            <a:pPr defTabSz="914400">
              <a:defRPr sz="1800">
                <a:latin typeface="Calibri"/>
                <a:ea typeface="Calibri"/>
                <a:cs typeface="Calibri"/>
                <a:sym typeface="Calibri"/>
              </a:defRPr>
            </a:pPr>
            <a:endParaRPr/>
          </a:p>
        </p:txBody>
      </p:sp>
      <p:sp>
        <p:nvSpPr>
          <p:cNvPr id="312" name="Shape 312"/>
          <p:cNvSpPr>
            <a:spLocks noGrp="1"/>
          </p:cNvSpPr>
          <p:nvPr>
            <p:ph type="body" sz="quarter" idx="25"/>
          </p:nvPr>
        </p:nvSpPr>
        <p:spPr>
          <a:xfrm>
            <a:off x="2713566" y="6626911"/>
            <a:ext cx="1016001" cy="1056722"/>
          </a:xfrm>
          <a:custGeom>
            <a:avLst/>
            <a:gdLst/>
            <a:ahLst/>
            <a:cxnLst>
              <a:cxn ang="0">
                <a:pos x="wd2" y="hd2"/>
              </a:cxn>
              <a:cxn ang="5400000">
                <a:pos x="wd2" y="hd2"/>
              </a:cxn>
              <a:cxn ang="10800000">
                <a:pos x="wd2" y="hd2"/>
              </a:cxn>
              <a:cxn ang="16200000">
                <a:pos x="wd2" y="hd2"/>
              </a:cxn>
            </a:cxnLst>
            <a:rect l="0" t="0" r="r" b="b"/>
            <a:pathLst>
              <a:path w="21600" h="21600" extrusionOk="0">
                <a:moveTo>
                  <a:pt x="6859" y="6592"/>
                </a:moveTo>
                <a:cubicBezTo>
                  <a:pt x="9195" y="15569"/>
                  <a:pt x="9195" y="15569"/>
                  <a:pt x="9195" y="15569"/>
                </a:cubicBezTo>
                <a:cubicBezTo>
                  <a:pt x="9195" y="15429"/>
                  <a:pt x="9195" y="15429"/>
                  <a:pt x="9195" y="15429"/>
                </a:cubicBezTo>
                <a:cubicBezTo>
                  <a:pt x="9195" y="15709"/>
                  <a:pt x="9341" y="15849"/>
                  <a:pt x="9632" y="15849"/>
                </a:cubicBezTo>
                <a:cubicBezTo>
                  <a:pt x="9632" y="15849"/>
                  <a:pt x="9632" y="15709"/>
                  <a:pt x="9778" y="15709"/>
                </a:cubicBezTo>
                <a:cubicBezTo>
                  <a:pt x="9778" y="15709"/>
                  <a:pt x="9778" y="15709"/>
                  <a:pt x="9778" y="15709"/>
                </a:cubicBezTo>
                <a:cubicBezTo>
                  <a:pt x="21308" y="12343"/>
                  <a:pt x="21308" y="12343"/>
                  <a:pt x="21308" y="12343"/>
                </a:cubicBezTo>
                <a:cubicBezTo>
                  <a:pt x="21308" y="12343"/>
                  <a:pt x="21308" y="12343"/>
                  <a:pt x="21308" y="12343"/>
                </a:cubicBezTo>
                <a:cubicBezTo>
                  <a:pt x="21454" y="12203"/>
                  <a:pt x="21600" y="12062"/>
                  <a:pt x="21600" y="11922"/>
                </a:cubicBezTo>
                <a:cubicBezTo>
                  <a:pt x="21600" y="11922"/>
                  <a:pt x="21600" y="11922"/>
                  <a:pt x="21600" y="11782"/>
                </a:cubicBezTo>
                <a:cubicBezTo>
                  <a:pt x="21600" y="11782"/>
                  <a:pt x="21600" y="11782"/>
                  <a:pt x="21600" y="11782"/>
                </a:cubicBezTo>
                <a:cubicBezTo>
                  <a:pt x="19265" y="2945"/>
                  <a:pt x="19265" y="2945"/>
                  <a:pt x="19265" y="2945"/>
                </a:cubicBezTo>
                <a:cubicBezTo>
                  <a:pt x="19265" y="2945"/>
                  <a:pt x="19265" y="2945"/>
                  <a:pt x="19265" y="2945"/>
                </a:cubicBezTo>
                <a:cubicBezTo>
                  <a:pt x="19119" y="2805"/>
                  <a:pt x="18973" y="2665"/>
                  <a:pt x="18827" y="2665"/>
                </a:cubicBezTo>
                <a:cubicBezTo>
                  <a:pt x="18827" y="2665"/>
                  <a:pt x="18681" y="2665"/>
                  <a:pt x="18681" y="2665"/>
                </a:cubicBezTo>
                <a:cubicBezTo>
                  <a:pt x="18681" y="2665"/>
                  <a:pt x="18681" y="2665"/>
                  <a:pt x="18681" y="2665"/>
                </a:cubicBezTo>
                <a:cubicBezTo>
                  <a:pt x="7005" y="6171"/>
                  <a:pt x="7005" y="6171"/>
                  <a:pt x="7005" y="6171"/>
                </a:cubicBezTo>
                <a:cubicBezTo>
                  <a:pt x="7005" y="6171"/>
                  <a:pt x="7005" y="6171"/>
                  <a:pt x="7005" y="6171"/>
                </a:cubicBezTo>
                <a:cubicBezTo>
                  <a:pt x="6859" y="6171"/>
                  <a:pt x="6714" y="6312"/>
                  <a:pt x="6714" y="6452"/>
                </a:cubicBezTo>
                <a:cubicBezTo>
                  <a:pt x="6714" y="6592"/>
                  <a:pt x="6859" y="6592"/>
                  <a:pt x="6859" y="6592"/>
                </a:cubicBezTo>
                <a:close/>
                <a:moveTo>
                  <a:pt x="18535" y="3506"/>
                </a:moveTo>
                <a:cubicBezTo>
                  <a:pt x="20724" y="11642"/>
                  <a:pt x="20724" y="11642"/>
                  <a:pt x="20724" y="11642"/>
                </a:cubicBezTo>
                <a:cubicBezTo>
                  <a:pt x="9924" y="14868"/>
                  <a:pt x="9924" y="14868"/>
                  <a:pt x="9924" y="14868"/>
                </a:cubicBezTo>
                <a:cubicBezTo>
                  <a:pt x="7735" y="6732"/>
                  <a:pt x="7735" y="6732"/>
                  <a:pt x="7735" y="6732"/>
                </a:cubicBezTo>
                <a:lnTo>
                  <a:pt x="18535" y="3506"/>
                </a:lnTo>
                <a:close/>
                <a:moveTo>
                  <a:pt x="21308" y="13886"/>
                </a:moveTo>
                <a:cubicBezTo>
                  <a:pt x="21162" y="13886"/>
                  <a:pt x="21162" y="13886"/>
                  <a:pt x="21162" y="13886"/>
                </a:cubicBezTo>
                <a:cubicBezTo>
                  <a:pt x="21162" y="13886"/>
                  <a:pt x="21162" y="13886"/>
                  <a:pt x="21162" y="13886"/>
                </a:cubicBezTo>
                <a:cubicBezTo>
                  <a:pt x="10362" y="16971"/>
                  <a:pt x="10362" y="16971"/>
                  <a:pt x="10362" y="16971"/>
                </a:cubicBezTo>
                <a:cubicBezTo>
                  <a:pt x="9924" y="16551"/>
                  <a:pt x="9195" y="16130"/>
                  <a:pt x="8319" y="16130"/>
                </a:cubicBezTo>
                <a:cubicBezTo>
                  <a:pt x="8319" y="16130"/>
                  <a:pt x="8173" y="16130"/>
                  <a:pt x="8173" y="16270"/>
                </a:cubicBezTo>
                <a:cubicBezTo>
                  <a:pt x="3941" y="281"/>
                  <a:pt x="3941" y="281"/>
                  <a:pt x="3941" y="281"/>
                </a:cubicBezTo>
                <a:cubicBezTo>
                  <a:pt x="3941" y="281"/>
                  <a:pt x="3941" y="281"/>
                  <a:pt x="3941" y="281"/>
                </a:cubicBezTo>
                <a:cubicBezTo>
                  <a:pt x="3941" y="140"/>
                  <a:pt x="3795" y="0"/>
                  <a:pt x="3503" y="0"/>
                </a:cubicBezTo>
                <a:cubicBezTo>
                  <a:pt x="3357" y="0"/>
                  <a:pt x="3211" y="140"/>
                  <a:pt x="3211" y="281"/>
                </a:cubicBezTo>
                <a:cubicBezTo>
                  <a:pt x="3211" y="421"/>
                  <a:pt x="3211" y="421"/>
                  <a:pt x="3211" y="421"/>
                </a:cubicBezTo>
                <a:cubicBezTo>
                  <a:pt x="3211" y="421"/>
                  <a:pt x="3211" y="421"/>
                  <a:pt x="3211" y="421"/>
                </a:cubicBezTo>
                <a:cubicBezTo>
                  <a:pt x="3795" y="2805"/>
                  <a:pt x="3795" y="2805"/>
                  <a:pt x="3795" y="2805"/>
                </a:cubicBezTo>
                <a:cubicBezTo>
                  <a:pt x="292" y="3787"/>
                  <a:pt x="292" y="3787"/>
                  <a:pt x="292" y="3787"/>
                </a:cubicBezTo>
                <a:cubicBezTo>
                  <a:pt x="292" y="3787"/>
                  <a:pt x="292" y="3787"/>
                  <a:pt x="292" y="3787"/>
                </a:cubicBezTo>
                <a:cubicBezTo>
                  <a:pt x="0" y="3927"/>
                  <a:pt x="0" y="4068"/>
                  <a:pt x="0" y="4208"/>
                </a:cubicBezTo>
                <a:cubicBezTo>
                  <a:pt x="0" y="4348"/>
                  <a:pt x="146" y="4629"/>
                  <a:pt x="292" y="4629"/>
                </a:cubicBezTo>
                <a:cubicBezTo>
                  <a:pt x="438" y="4629"/>
                  <a:pt x="438" y="4629"/>
                  <a:pt x="438" y="4629"/>
                </a:cubicBezTo>
                <a:cubicBezTo>
                  <a:pt x="438" y="4629"/>
                  <a:pt x="438" y="4629"/>
                  <a:pt x="438" y="4629"/>
                </a:cubicBezTo>
                <a:cubicBezTo>
                  <a:pt x="3941" y="3506"/>
                  <a:pt x="3941" y="3506"/>
                  <a:pt x="3941" y="3506"/>
                </a:cubicBezTo>
                <a:cubicBezTo>
                  <a:pt x="7297" y="16410"/>
                  <a:pt x="7297" y="16410"/>
                  <a:pt x="7297" y="16410"/>
                </a:cubicBezTo>
                <a:cubicBezTo>
                  <a:pt x="6276" y="16831"/>
                  <a:pt x="5546" y="17813"/>
                  <a:pt x="5546" y="18935"/>
                </a:cubicBezTo>
                <a:cubicBezTo>
                  <a:pt x="5546" y="20338"/>
                  <a:pt x="6859" y="21600"/>
                  <a:pt x="8319" y="21600"/>
                </a:cubicBezTo>
                <a:cubicBezTo>
                  <a:pt x="9924" y="21600"/>
                  <a:pt x="11238" y="20338"/>
                  <a:pt x="11238" y="18935"/>
                </a:cubicBezTo>
                <a:cubicBezTo>
                  <a:pt x="11238" y="18374"/>
                  <a:pt x="11092" y="18094"/>
                  <a:pt x="10946" y="17673"/>
                </a:cubicBezTo>
                <a:cubicBezTo>
                  <a:pt x="21308" y="14587"/>
                  <a:pt x="21308" y="14587"/>
                  <a:pt x="21308" y="14587"/>
                </a:cubicBezTo>
                <a:cubicBezTo>
                  <a:pt x="21308" y="14587"/>
                  <a:pt x="21308" y="14587"/>
                  <a:pt x="21308" y="14587"/>
                </a:cubicBezTo>
                <a:cubicBezTo>
                  <a:pt x="21454" y="14587"/>
                  <a:pt x="21600" y="14447"/>
                  <a:pt x="21600" y="14306"/>
                </a:cubicBezTo>
                <a:cubicBezTo>
                  <a:pt x="21600" y="14026"/>
                  <a:pt x="21454" y="13886"/>
                  <a:pt x="21308" y="13886"/>
                </a:cubicBezTo>
                <a:close/>
                <a:moveTo>
                  <a:pt x="8319" y="20758"/>
                </a:moveTo>
                <a:cubicBezTo>
                  <a:pt x="7297" y="20758"/>
                  <a:pt x="6422" y="19917"/>
                  <a:pt x="6422" y="18935"/>
                </a:cubicBezTo>
                <a:cubicBezTo>
                  <a:pt x="6422" y="17813"/>
                  <a:pt x="7297" y="16971"/>
                  <a:pt x="8319" y="16971"/>
                </a:cubicBezTo>
                <a:cubicBezTo>
                  <a:pt x="9486" y="16971"/>
                  <a:pt x="10362" y="17813"/>
                  <a:pt x="10362" y="18935"/>
                </a:cubicBezTo>
                <a:cubicBezTo>
                  <a:pt x="10362" y="19917"/>
                  <a:pt x="9486" y="20758"/>
                  <a:pt x="8319" y="20758"/>
                </a:cubicBezTo>
                <a:close/>
              </a:path>
            </a:pathLst>
          </a:custGeom>
          <a:solidFill>
            <a:srgbClr val="000000"/>
          </a:solidFill>
        </p:spPr>
        <p:txBody>
          <a:bodyPr lIns="45719" tIns="45719" rIns="45719" bIns="45719">
            <a:noAutofit/>
          </a:bodyPr>
          <a:lstStyle/>
          <a:p>
            <a:pPr defTabSz="914400">
              <a:defRPr sz="1800">
                <a:latin typeface="Calibri"/>
                <a:ea typeface="Calibri"/>
                <a:cs typeface="Calibri"/>
                <a:sym typeface="Calibri"/>
              </a:defRPr>
            </a:pPr>
            <a:endParaRPr/>
          </a:p>
        </p:txBody>
      </p:sp>
      <p:sp>
        <p:nvSpPr>
          <p:cNvPr id="313" name="Shape 3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our Aspects">
    <p:spTree>
      <p:nvGrpSpPr>
        <p:cNvPr id="1" name=""/>
        <p:cNvGrpSpPr/>
        <p:nvPr/>
      </p:nvGrpSpPr>
      <p:grpSpPr>
        <a:xfrm>
          <a:off x="0" y="0"/>
          <a:ext cx="0" cy="0"/>
          <a:chOff x="0" y="0"/>
          <a:chExt cx="0" cy="0"/>
        </a:xfrm>
      </p:grpSpPr>
      <p:sp>
        <p:nvSpPr>
          <p:cNvPr id="320" name="Shape 320"/>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21" name="Shape 321"/>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22" name="Shape 322"/>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323" name="Shape 323"/>
          <p:cNvSpPr>
            <a:spLocks noGrp="1"/>
          </p:cNvSpPr>
          <p:nvPr>
            <p:ph type="body" sz="quarter" idx="13"/>
          </p:nvPr>
        </p:nvSpPr>
        <p:spPr>
          <a:xfrm>
            <a:off x="5276613" y="3561030"/>
            <a:ext cx="2399185" cy="2402412"/>
          </a:xfrm>
          <a:prstGeom prst="ellipse">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24" name="Shape 324"/>
          <p:cNvSpPr>
            <a:spLocks noGrp="1"/>
          </p:cNvSpPr>
          <p:nvPr>
            <p:ph type="body" sz="quarter" idx="14"/>
          </p:nvPr>
        </p:nvSpPr>
        <p:spPr>
          <a:xfrm>
            <a:off x="3825568" y="5012005"/>
            <a:ext cx="2397738" cy="2402412"/>
          </a:xfrm>
          <a:prstGeom prst="ellipse">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25" name="Shape 325"/>
          <p:cNvSpPr>
            <a:spLocks noGrp="1"/>
          </p:cNvSpPr>
          <p:nvPr>
            <p:ph type="body" sz="quarter" idx="15"/>
          </p:nvPr>
        </p:nvSpPr>
        <p:spPr>
          <a:xfrm>
            <a:off x="6723353" y="5005609"/>
            <a:ext cx="2402411" cy="2397739"/>
          </a:xfrm>
          <a:prstGeom prst="ellipse">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26" name="Shape 326"/>
          <p:cNvSpPr>
            <a:spLocks noGrp="1"/>
          </p:cNvSpPr>
          <p:nvPr>
            <p:ph type="body" sz="quarter" idx="16"/>
          </p:nvPr>
        </p:nvSpPr>
        <p:spPr>
          <a:xfrm>
            <a:off x="5272378" y="6456584"/>
            <a:ext cx="2402410" cy="2397739"/>
          </a:xfrm>
          <a:prstGeom prst="ellipse">
            <a:avLst/>
          </a:prstGeom>
          <a:solidFill>
            <a:srgbClr val="477F2B"/>
          </a:solidFill>
        </p:spPr>
        <p:txBody>
          <a:bodyPr anchor="ctr">
            <a:noAutofit/>
          </a:bodyPr>
          <a:lstStyle>
            <a:lvl1pPr algn="ctr">
              <a:defRPr sz="2800">
                <a:solidFill>
                  <a:srgbClr val="FFFFFF"/>
                </a:solidFill>
              </a:defRPr>
            </a:lvl1pPr>
          </a:lstStyle>
          <a:p>
            <a:r>
              <a:t>Text</a:t>
            </a:r>
          </a:p>
        </p:txBody>
      </p:sp>
      <p:sp>
        <p:nvSpPr>
          <p:cNvPr id="327" name="Shape 327"/>
          <p:cNvSpPr>
            <a:spLocks noGrp="1"/>
          </p:cNvSpPr>
          <p:nvPr>
            <p:ph type="body" sz="quarter" idx="17"/>
          </p:nvPr>
        </p:nvSpPr>
        <p:spPr>
          <a:xfrm>
            <a:off x="2112962" y="4859817"/>
            <a:ext cx="1981201" cy="450900"/>
          </a:xfrm>
          <a:prstGeom prst="rect">
            <a:avLst/>
          </a:prstGeom>
        </p:spPr>
        <p:txBody>
          <a:bodyPr lIns="45719" tIns="45719" rIns="45719" bIns="45719" anchor="b">
            <a:spAutoFit/>
          </a:bodyPr>
          <a:lstStyle>
            <a:lvl1pPr>
              <a:spcBef>
                <a:spcPts val="1900"/>
              </a:spcBef>
              <a:defRPr sz="2400"/>
            </a:lvl1pPr>
          </a:lstStyle>
          <a:p>
            <a:r>
              <a:t>Text Here</a:t>
            </a:r>
          </a:p>
        </p:txBody>
      </p:sp>
      <p:sp>
        <p:nvSpPr>
          <p:cNvPr id="328" name="Shape 328"/>
          <p:cNvSpPr>
            <a:spLocks noGrp="1"/>
          </p:cNvSpPr>
          <p:nvPr>
            <p:ph type="body" sz="quarter" idx="18"/>
          </p:nvPr>
        </p:nvSpPr>
        <p:spPr>
          <a:xfrm>
            <a:off x="2114550" y="6661630"/>
            <a:ext cx="1979613" cy="450900"/>
          </a:xfrm>
          <a:prstGeom prst="rect">
            <a:avLst/>
          </a:prstGeom>
        </p:spPr>
        <p:txBody>
          <a:bodyPr lIns="45719" tIns="45719" rIns="45719" bIns="45719" anchor="b">
            <a:spAutoFit/>
          </a:bodyPr>
          <a:lstStyle>
            <a:lvl1pPr>
              <a:spcBef>
                <a:spcPts val="1900"/>
              </a:spcBef>
              <a:defRPr sz="2400"/>
            </a:lvl1pPr>
          </a:lstStyle>
          <a:p>
            <a:r>
              <a:t>Text Here</a:t>
            </a:r>
          </a:p>
        </p:txBody>
      </p:sp>
      <p:sp>
        <p:nvSpPr>
          <p:cNvPr id="329" name="Shape 329"/>
          <p:cNvSpPr>
            <a:spLocks noGrp="1"/>
          </p:cNvSpPr>
          <p:nvPr>
            <p:ph type="body" sz="quarter" idx="19"/>
          </p:nvPr>
        </p:nvSpPr>
        <p:spPr>
          <a:xfrm>
            <a:off x="8797925" y="4878867"/>
            <a:ext cx="1979613" cy="450900"/>
          </a:xfrm>
          <a:prstGeom prst="rect">
            <a:avLst/>
          </a:prstGeom>
        </p:spPr>
        <p:txBody>
          <a:bodyPr lIns="45719" tIns="45719" rIns="45719" bIns="45719" anchor="b">
            <a:spAutoFit/>
          </a:bodyPr>
          <a:lstStyle>
            <a:lvl1pPr algn="r">
              <a:spcBef>
                <a:spcPts val="1900"/>
              </a:spcBef>
              <a:defRPr sz="2400"/>
            </a:lvl1pPr>
          </a:lstStyle>
          <a:p>
            <a:r>
              <a:t>Text Here</a:t>
            </a:r>
          </a:p>
        </p:txBody>
      </p:sp>
      <p:sp>
        <p:nvSpPr>
          <p:cNvPr id="330" name="Shape 330"/>
          <p:cNvSpPr>
            <a:spLocks noGrp="1"/>
          </p:cNvSpPr>
          <p:nvPr>
            <p:ph type="body" sz="quarter" idx="20"/>
          </p:nvPr>
        </p:nvSpPr>
        <p:spPr>
          <a:xfrm>
            <a:off x="8799512" y="6666393"/>
            <a:ext cx="1979613" cy="450899"/>
          </a:xfrm>
          <a:prstGeom prst="rect">
            <a:avLst/>
          </a:prstGeom>
        </p:spPr>
        <p:txBody>
          <a:bodyPr lIns="45719" tIns="45719" rIns="45719" bIns="45719" anchor="b">
            <a:spAutoFit/>
          </a:bodyPr>
          <a:lstStyle>
            <a:lvl1pPr algn="r">
              <a:spcBef>
                <a:spcPts val="1900"/>
              </a:spcBef>
              <a:defRPr sz="2400"/>
            </a:lvl1pPr>
          </a:lstStyle>
          <a:p>
            <a:r>
              <a:t>Text Here</a:t>
            </a:r>
          </a:p>
        </p:txBody>
      </p:sp>
      <p:sp>
        <p:nvSpPr>
          <p:cNvPr id="331" name="Shape 331"/>
          <p:cNvSpPr>
            <a:spLocks noGrp="1"/>
          </p:cNvSpPr>
          <p:nvPr>
            <p:ph type="body" sz="quarter" idx="21"/>
          </p:nvPr>
        </p:nvSpPr>
        <p:spPr>
          <a:xfrm>
            <a:off x="5321852" y="5042429"/>
            <a:ext cx="874713" cy="877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6" y="5075"/>
                  <a:pt x="3825" y="9896"/>
                  <a:pt x="7801" y="13856"/>
                </a:cubicBezTo>
                <a:cubicBezTo>
                  <a:pt x="11757" y="17798"/>
                  <a:pt x="16547" y="20352"/>
                  <a:pt x="21600" y="21600"/>
                </a:cubicBezTo>
                <a:cubicBezTo>
                  <a:pt x="20355" y="16525"/>
                  <a:pt x="17782" y="11704"/>
                  <a:pt x="13809" y="7744"/>
                </a:cubicBezTo>
                <a:cubicBezTo>
                  <a:pt x="9852" y="3800"/>
                  <a:pt x="5053" y="1247"/>
                  <a:pt x="0" y="0"/>
                </a:cubicBezTo>
                <a:close/>
              </a:path>
            </a:pathLst>
          </a:custGeom>
          <a:solidFill>
            <a:srgbClr val="FFFFFF">
              <a:alpha val="50316"/>
            </a:srgbClr>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32" name="Shape 332"/>
          <p:cNvSpPr>
            <a:spLocks noGrp="1"/>
          </p:cNvSpPr>
          <p:nvPr>
            <p:ph type="body" sz="quarter" idx="22"/>
          </p:nvPr>
        </p:nvSpPr>
        <p:spPr>
          <a:xfrm>
            <a:off x="6761453" y="6492610"/>
            <a:ext cx="878683" cy="874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6" y="5054"/>
                  <a:pt x="3816" y="9852"/>
                  <a:pt x="7756" y="13809"/>
                </a:cubicBezTo>
                <a:cubicBezTo>
                  <a:pt x="11715" y="17784"/>
                  <a:pt x="16527" y="20356"/>
                  <a:pt x="21600" y="21600"/>
                </a:cubicBezTo>
                <a:cubicBezTo>
                  <a:pt x="20354" y="16547"/>
                  <a:pt x="17794" y="11748"/>
                  <a:pt x="13854" y="7791"/>
                </a:cubicBezTo>
                <a:cubicBezTo>
                  <a:pt x="9892" y="3813"/>
                  <a:pt x="5077" y="1243"/>
                  <a:pt x="0" y="0"/>
                </a:cubicBezTo>
                <a:close/>
              </a:path>
            </a:pathLst>
          </a:custGeom>
          <a:solidFill>
            <a:srgbClr val="FFFFFF">
              <a:alpha val="50316"/>
            </a:srgbClr>
          </a:solidFill>
        </p:spPr>
        <p:txBody>
          <a:bodyPr lIns="38100" tIns="38100" rIns="38100" bIns="38100"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33" name="Shape 333"/>
          <p:cNvSpPr>
            <a:spLocks noGrp="1"/>
          </p:cNvSpPr>
          <p:nvPr>
            <p:ph type="body" sz="quarter" idx="23"/>
          </p:nvPr>
        </p:nvSpPr>
        <p:spPr>
          <a:xfrm>
            <a:off x="6751656" y="5040841"/>
            <a:ext cx="885032" cy="8878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31" y="1217"/>
                  <a:pt x="11722" y="3756"/>
                  <a:pt x="7768" y="7696"/>
                </a:cubicBezTo>
                <a:cubicBezTo>
                  <a:pt x="3778" y="11672"/>
                  <a:pt x="1207" y="16511"/>
                  <a:pt x="0" y="21600"/>
                </a:cubicBezTo>
                <a:cubicBezTo>
                  <a:pt x="5069" y="20386"/>
                  <a:pt x="9878" y="17845"/>
                  <a:pt x="13841" y="13895"/>
                </a:cubicBezTo>
                <a:cubicBezTo>
                  <a:pt x="17821" y="9928"/>
                  <a:pt x="20388" y="5089"/>
                  <a:pt x="21600" y="0"/>
                </a:cubicBezTo>
                <a:close/>
              </a:path>
            </a:pathLst>
          </a:custGeom>
          <a:solidFill>
            <a:srgbClr val="FFFFFF">
              <a:alpha val="50316"/>
            </a:srgbClr>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34" name="Shape 334"/>
          <p:cNvSpPr>
            <a:spLocks noGrp="1"/>
          </p:cNvSpPr>
          <p:nvPr>
            <p:ph type="body" sz="quarter" idx="24"/>
          </p:nvPr>
        </p:nvSpPr>
        <p:spPr>
          <a:xfrm>
            <a:off x="5296490" y="6483307"/>
            <a:ext cx="885032" cy="8878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31" y="1217"/>
                  <a:pt x="11722" y="3756"/>
                  <a:pt x="7768" y="7696"/>
                </a:cubicBezTo>
                <a:cubicBezTo>
                  <a:pt x="3778" y="11672"/>
                  <a:pt x="1207" y="16511"/>
                  <a:pt x="0" y="21600"/>
                </a:cubicBezTo>
                <a:cubicBezTo>
                  <a:pt x="5069" y="20386"/>
                  <a:pt x="9878" y="17845"/>
                  <a:pt x="13841" y="13895"/>
                </a:cubicBezTo>
                <a:cubicBezTo>
                  <a:pt x="17821" y="9928"/>
                  <a:pt x="20388" y="5089"/>
                  <a:pt x="21600" y="0"/>
                </a:cubicBezTo>
                <a:close/>
              </a:path>
            </a:pathLst>
          </a:custGeom>
          <a:solidFill>
            <a:srgbClr val="FFFFFF">
              <a:alpha val="50316"/>
            </a:srgbClr>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335" name="Shape 335"/>
          <p:cNvSpPr>
            <a:spLocks noGrp="1"/>
          </p:cNvSpPr>
          <p:nvPr>
            <p:ph type="body" sz="quarter" idx="25"/>
          </p:nvPr>
        </p:nvSpPr>
        <p:spPr>
          <a:xfrm>
            <a:off x="2112962" y="5329766"/>
            <a:ext cx="3409189" cy="1"/>
          </a:xfrm>
          <a:prstGeom prst="line">
            <a:avLst/>
          </a:prstGeom>
          <a:ln w="19050">
            <a:solidFill>
              <a:srgbClr val="000000"/>
            </a:solidFill>
            <a:round/>
            <a:tail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336" name="Shape 336"/>
          <p:cNvSpPr>
            <a:spLocks noGrp="1"/>
          </p:cNvSpPr>
          <p:nvPr>
            <p:ph type="body" sz="quarter" idx="26"/>
          </p:nvPr>
        </p:nvSpPr>
        <p:spPr>
          <a:xfrm>
            <a:off x="2114550" y="7133166"/>
            <a:ext cx="3409188" cy="1"/>
          </a:xfrm>
          <a:prstGeom prst="line">
            <a:avLst/>
          </a:prstGeom>
          <a:ln w="19050">
            <a:solidFill>
              <a:srgbClr val="000000"/>
            </a:solidFill>
            <a:round/>
            <a:tail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337" name="Shape 337"/>
          <p:cNvSpPr>
            <a:spLocks noGrp="1"/>
          </p:cNvSpPr>
          <p:nvPr>
            <p:ph type="body" sz="quarter" idx="27"/>
          </p:nvPr>
        </p:nvSpPr>
        <p:spPr>
          <a:xfrm flipH="1" flipV="1">
            <a:off x="7396924" y="5340561"/>
            <a:ext cx="3371089" cy="1"/>
          </a:xfrm>
          <a:prstGeom prst="line">
            <a:avLst/>
          </a:prstGeom>
          <a:ln w="19050">
            <a:solidFill>
              <a:srgbClr val="000000"/>
            </a:solidFill>
            <a:round/>
            <a:tail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338" name="Shape 338"/>
          <p:cNvSpPr>
            <a:spLocks noGrp="1"/>
          </p:cNvSpPr>
          <p:nvPr>
            <p:ph type="body" sz="quarter" idx="28"/>
          </p:nvPr>
        </p:nvSpPr>
        <p:spPr>
          <a:xfrm flipH="1">
            <a:off x="7396924" y="7126499"/>
            <a:ext cx="3372676" cy="1"/>
          </a:xfrm>
          <a:prstGeom prst="line">
            <a:avLst/>
          </a:prstGeom>
          <a:ln w="19050">
            <a:solidFill>
              <a:srgbClr val="000000"/>
            </a:solidFill>
            <a:round/>
            <a:tailEnd type="oval"/>
          </a:ln>
        </p:spPr>
        <p:txBody>
          <a:bodyPr lIns="45719" tIns="45719" rIns="45719" bIns="45719">
            <a:noAutofit/>
          </a:bodyPr>
          <a:lstStyle/>
          <a:p>
            <a:pPr defTabSz="457200">
              <a:defRPr sz="1200">
                <a:latin typeface="Helvetica"/>
                <a:ea typeface="Helvetica"/>
                <a:cs typeface="Helvetica"/>
                <a:sym typeface="Helvetica"/>
              </a:defRPr>
            </a:pPr>
            <a:endParaRPr/>
          </a:p>
        </p:txBody>
      </p:sp>
      <p:sp>
        <p:nvSpPr>
          <p:cNvPr id="339" name="Shape 3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tailled Main Aspect">
    <p:spTree>
      <p:nvGrpSpPr>
        <p:cNvPr id="1" name=""/>
        <p:cNvGrpSpPr/>
        <p:nvPr/>
      </p:nvGrpSpPr>
      <p:grpSpPr>
        <a:xfrm>
          <a:off x="0" y="0"/>
          <a:ext cx="0" cy="0"/>
          <a:chOff x="0" y="0"/>
          <a:chExt cx="0" cy="0"/>
        </a:xfrm>
      </p:grpSpPr>
      <p:sp>
        <p:nvSpPr>
          <p:cNvPr id="346" name="Shape 346"/>
          <p:cNvSpPr/>
          <p:nvPr/>
        </p:nvSpPr>
        <p:spPr>
          <a:xfrm>
            <a:off x="1295400" y="1591170"/>
            <a:ext cx="11747500" cy="317501"/>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47" name="Shape 347"/>
          <p:cNvSpPr/>
          <p:nvPr/>
        </p:nvSpPr>
        <p:spPr>
          <a:xfrm>
            <a:off x="0" y="1591170"/>
            <a:ext cx="1143000" cy="317501"/>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48" name="Shape 348"/>
          <p:cNvSpPr>
            <a:spLocks noGrp="1"/>
          </p:cNvSpPr>
          <p:nvPr>
            <p:ph type="body" sz="quarter" idx="13"/>
          </p:nvPr>
        </p:nvSpPr>
        <p:spPr>
          <a:xfrm>
            <a:off x="4578349" y="3495675"/>
            <a:ext cx="7156451" cy="26781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340"/>
                </a:lnTo>
                <a:lnTo>
                  <a:pt x="6952" y="14340"/>
                </a:lnTo>
                <a:lnTo>
                  <a:pt x="0" y="21600"/>
                </a:lnTo>
                <a:lnTo>
                  <a:pt x="6952" y="0"/>
                </a:lnTo>
                <a:lnTo>
                  <a:pt x="21600" y="0"/>
                </a:lnTo>
                <a:close/>
              </a:path>
            </a:pathLst>
          </a:custGeom>
          <a:solidFill>
            <a:srgbClr val="EABF3F"/>
          </a:solidFill>
        </p:spPr>
        <p:txBody>
          <a:bodyPr anchor="ctr">
            <a:noAutofit/>
          </a:bodyPr>
          <a:lstStyle/>
          <a:p>
            <a:pPr algn="ctr" defTabSz="814387">
              <a:defRPr sz="1800">
                <a:latin typeface="Helvetica"/>
                <a:ea typeface="Helvetica"/>
                <a:cs typeface="Helvetica"/>
                <a:sym typeface="Helvetica"/>
              </a:defRPr>
            </a:pPr>
            <a:endParaRPr/>
          </a:p>
        </p:txBody>
      </p:sp>
      <p:sp>
        <p:nvSpPr>
          <p:cNvPr id="349" name="Shape 349"/>
          <p:cNvSpPr>
            <a:spLocks noGrp="1"/>
          </p:cNvSpPr>
          <p:nvPr>
            <p:ph type="body" sz="quarter" idx="14"/>
          </p:nvPr>
        </p:nvSpPr>
        <p:spPr>
          <a:xfrm>
            <a:off x="4578349" y="5257403"/>
            <a:ext cx="7156451" cy="177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6952" y="21600"/>
                </a:lnTo>
                <a:lnTo>
                  <a:pt x="0" y="10935"/>
                </a:lnTo>
                <a:lnTo>
                  <a:pt x="6952" y="0"/>
                </a:lnTo>
                <a:lnTo>
                  <a:pt x="21600" y="0"/>
                </a:lnTo>
                <a:close/>
              </a:path>
            </a:pathLst>
          </a:custGeom>
          <a:solidFill>
            <a:srgbClr val="F19E00"/>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350" name="Shape 350"/>
          <p:cNvSpPr>
            <a:spLocks noGrp="1"/>
          </p:cNvSpPr>
          <p:nvPr>
            <p:ph type="body" sz="quarter" idx="15"/>
          </p:nvPr>
        </p:nvSpPr>
        <p:spPr>
          <a:xfrm>
            <a:off x="4578349" y="6122987"/>
            <a:ext cx="7156451" cy="2670176"/>
          </a:xfrm>
          <a:custGeom>
            <a:avLst/>
            <a:gdLst/>
            <a:ahLst/>
            <a:cxnLst>
              <a:cxn ang="0">
                <a:pos x="wd2" y="hd2"/>
              </a:cxn>
              <a:cxn ang="5400000">
                <a:pos x="wd2" y="hd2"/>
              </a:cxn>
              <a:cxn ang="10800000">
                <a:pos x="wd2" y="hd2"/>
              </a:cxn>
              <a:cxn ang="16200000">
                <a:pos x="wd2" y="hd2"/>
              </a:cxn>
            </a:cxnLst>
            <a:rect l="0" t="0" r="r" b="b"/>
            <a:pathLst>
              <a:path w="21600" h="21600" extrusionOk="0">
                <a:moveTo>
                  <a:pt x="21600" y="7102"/>
                </a:moveTo>
                <a:lnTo>
                  <a:pt x="21600" y="21600"/>
                </a:lnTo>
                <a:lnTo>
                  <a:pt x="6952" y="21600"/>
                </a:lnTo>
                <a:lnTo>
                  <a:pt x="0" y="0"/>
                </a:lnTo>
                <a:lnTo>
                  <a:pt x="6952" y="7102"/>
                </a:lnTo>
                <a:lnTo>
                  <a:pt x="21600" y="7102"/>
                </a:lnTo>
                <a:close/>
              </a:path>
            </a:pathLst>
          </a:custGeom>
          <a:solidFill>
            <a:srgbClr val="90B242"/>
          </a:solidFill>
        </p:spPr>
        <p:txBody>
          <a:bodyPr anchor="ctr">
            <a:noAutofit/>
          </a:bodyPr>
          <a:lstStyle/>
          <a:p>
            <a:pPr algn="ctr" defTabSz="814387">
              <a:lnSpc>
                <a:spcPct val="90000"/>
              </a:lnSpc>
              <a:defRPr sz="2400">
                <a:latin typeface="Arial"/>
                <a:ea typeface="Arial"/>
                <a:cs typeface="Arial"/>
                <a:sym typeface="Arial"/>
              </a:defRPr>
            </a:pPr>
            <a:endParaRPr/>
          </a:p>
        </p:txBody>
      </p:sp>
      <p:sp>
        <p:nvSpPr>
          <p:cNvPr id="351" name="Shape 351"/>
          <p:cNvSpPr>
            <a:spLocks noGrp="1"/>
          </p:cNvSpPr>
          <p:nvPr>
            <p:ph type="body" sz="quarter" idx="16"/>
          </p:nvPr>
        </p:nvSpPr>
        <p:spPr>
          <a:xfrm>
            <a:off x="3021012" y="4618037"/>
            <a:ext cx="3113088" cy="3111501"/>
          </a:xfrm>
          <a:prstGeom prst="ellipse">
            <a:avLst/>
          </a:prstGeom>
          <a:solidFill>
            <a:srgbClr val="FFFFFF"/>
          </a:solidFill>
          <a:ln w="63500">
            <a:solidFill>
              <a:srgbClr val="5D6268"/>
            </a:solidFill>
          </a:ln>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 Here</a:t>
            </a:r>
          </a:p>
        </p:txBody>
      </p:sp>
      <p:sp>
        <p:nvSpPr>
          <p:cNvPr id="352" name="Shape 352"/>
          <p:cNvSpPr>
            <a:spLocks noGrp="1"/>
          </p:cNvSpPr>
          <p:nvPr>
            <p:ph type="body" sz="quarter" idx="17"/>
          </p:nvPr>
        </p:nvSpPr>
        <p:spPr>
          <a:xfrm>
            <a:off x="6294437" y="4202410"/>
            <a:ext cx="5437189" cy="359767"/>
          </a:xfrm>
          <a:prstGeom prst="rect">
            <a:avLst/>
          </a:prstGeom>
        </p:spPr>
        <p:txBody>
          <a:bodyPr lIns="0" tIns="0" rIns="0" bIns="0"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53" name="Shape 353"/>
          <p:cNvSpPr>
            <a:spLocks noGrp="1"/>
          </p:cNvSpPr>
          <p:nvPr>
            <p:ph type="body" sz="quarter" idx="18"/>
          </p:nvPr>
        </p:nvSpPr>
        <p:spPr>
          <a:xfrm>
            <a:off x="6297611" y="5966520"/>
            <a:ext cx="5437189" cy="359766"/>
          </a:xfrm>
          <a:prstGeom prst="rect">
            <a:avLst/>
          </a:prstGeom>
        </p:spPr>
        <p:txBody>
          <a:bodyPr lIns="0" tIns="0" rIns="0" bIns="0"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54" name="Shape 354"/>
          <p:cNvSpPr>
            <a:spLocks noGrp="1"/>
          </p:cNvSpPr>
          <p:nvPr>
            <p:ph type="body" sz="quarter" idx="19"/>
          </p:nvPr>
        </p:nvSpPr>
        <p:spPr>
          <a:xfrm>
            <a:off x="6297611" y="7760792"/>
            <a:ext cx="5437189" cy="359766"/>
          </a:xfrm>
          <a:prstGeom prst="rect">
            <a:avLst/>
          </a:prstGeom>
        </p:spPr>
        <p:txBody>
          <a:bodyPr lIns="0" tIns="0" rIns="0" bIns="0"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55" name="Shape 3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ifferent Aspect">
    <p:spTree>
      <p:nvGrpSpPr>
        <p:cNvPr id="1" name=""/>
        <p:cNvGrpSpPr/>
        <p:nvPr/>
      </p:nvGrpSpPr>
      <p:grpSpPr>
        <a:xfrm>
          <a:off x="0" y="0"/>
          <a:ext cx="0" cy="0"/>
          <a:chOff x="0" y="0"/>
          <a:chExt cx="0" cy="0"/>
        </a:xfrm>
      </p:grpSpPr>
      <p:sp>
        <p:nvSpPr>
          <p:cNvPr id="362" name="Shape 362"/>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63" name="Shape 363"/>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64" name="Shape 364"/>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365" name="Shape 365"/>
          <p:cNvSpPr>
            <a:spLocks noGrp="1"/>
          </p:cNvSpPr>
          <p:nvPr>
            <p:ph type="body" sz="quarter" idx="13"/>
          </p:nvPr>
        </p:nvSpPr>
        <p:spPr>
          <a:xfrm>
            <a:off x="6176962" y="3533775"/>
            <a:ext cx="3806826" cy="1263651"/>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66" name="Shape 366"/>
          <p:cNvSpPr>
            <a:spLocks noGrp="1"/>
          </p:cNvSpPr>
          <p:nvPr>
            <p:ph type="body" sz="quarter" idx="14"/>
          </p:nvPr>
        </p:nvSpPr>
        <p:spPr>
          <a:xfrm>
            <a:off x="6176962" y="6226704"/>
            <a:ext cx="3806826" cy="126365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67" name="Shape 367"/>
          <p:cNvSpPr>
            <a:spLocks noGrp="1"/>
          </p:cNvSpPr>
          <p:nvPr>
            <p:ph type="body" sz="quarter" idx="15"/>
          </p:nvPr>
        </p:nvSpPr>
        <p:spPr>
          <a:xfrm>
            <a:off x="6176962" y="4880239"/>
            <a:ext cx="3806826" cy="1263651"/>
          </a:xfrm>
          <a:prstGeom prst="rect">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Here</a:t>
            </a:r>
          </a:p>
        </p:txBody>
      </p:sp>
      <p:sp>
        <p:nvSpPr>
          <p:cNvPr id="368" name="Shape 368"/>
          <p:cNvSpPr>
            <a:spLocks noGrp="1"/>
          </p:cNvSpPr>
          <p:nvPr>
            <p:ph type="body" sz="quarter" idx="16"/>
          </p:nvPr>
        </p:nvSpPr>
        <p:spPr>
          <a:xfrm>
            <a:off x="6176962" y="7570787"/>
            <a:ext cx="3806826" cy="1268414"/>
          </a:xfrm>
          <a:prstGeom prst="rect">
            <a:avLst/>
          </a:prstGeom>
          <a:solidFill>
            <a:srgbClr val="477F2B"/>
          </a:solidFill>
        </p:spPr>
        <p:txBody>
          <a:bodyPr anchor="ctr">
            <a:noAutofit/>
          </a:bodyPr>
          <a:lstStyle>
            <a:lvl1pPr algn="ctr">
              <a:defRPr sz="2800">
                <a:solidFill>
                  <a:srgbClr val="FFFFFF"/>
                </a:solidFill>
              </a:defRPr>
            </a:lvl1pPr>
          </a:lstStyle>
          <a:p>
            <a:r>
              <a:t>Text Here</a:t>
            </a:r>
          </a:p>
        </p:txBody>
      </p:sp>
      <p:sp>
        <p:nvSpPr>
          <p:cNvPr id="369" name="Shape 369"/>
          <p:cNvSpPr>
            <a:spLocks noGrp="1"/>
          </p:cNvSpPr>
          <p:nvPr>
            <p:ph type="body" sz="quarter" idx="17"/>
          </p:nvPr>
        </p:nvSpPr>
        <p:spPr>
          <a:xfrm>
            <a:off x="2949575" y="3538537"/>
            <a:ext cx="3060700" cy="5300663"/>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 Here</a:t>
            </a:r>
          </a:p>
        </p:txBody>
      </p:sp>
      <p:sp>
        <p:nvSpPr>
          <p:cNvPr id="370" name="Shape 3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inked Aspects">
    <p:spTree>
      <p:nvGrpSpPr>
        <p:cNvPr id="1" name=""/>
        <p:cNvGrpSpPr/>
        <p:nvPr/>
      </p:nvGrpSpPr>
      <p:grpSpPr>
        <a:xfrm>
          <a:off x="0" y="0"/>
          <a:ext cx="0" cy="0"/>
          <a:chOff x="0" y="0"/>
          <a:chExt cx="0" cy="0"/>
        </a:xfrm>
      </p:grpSpPr>
      <p:sp>
        <p:nvSpPr>
          <p:cNvPr id="377" name="Shape 37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78" name="Shape 37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79" name="Shape 379"/>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380" name="Shape 380"/>
          <p:cNvSpPr>
            <a:spLocks noGrp="1"/>
          </p:cNvSpPr>
          <p:nvPr>
            <p:ph type="body" sz="quarter" idx="13"/>
          </p:nvPr>
        </p:nvSpPr>
        <p:spPr>
          <a:xfrm>
            <a:off x="9547986" y="5446712"/>
            <a:ext cx="2193165" cy="11911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081"/>
                </a:lnTo>
                <a:lnTo>
                  <a:pt x="4666" y="6081"/>
                </a:lnTo>
                <a:lnTo>
                  <a:pt x="4666" y="15519"/>
                </a:lnTo>
                <a:lnTo>
                  <a:pt x="0" y="15519"/>
                </a:lnTo>
                <a:lnTo>
                  <a:pt x="0" y="21600"/>
                </a:lnTo>
                <a:lnTo>
                  <a:pt x="21600" y="21600"/>
                </a:lnTo>
                <a:lnTo>
                  <a:pt x="21600" y="0"/>
                </a:lnTo>
                <a:lnTo>
                  <a:pt x="0" y="0"/>
                </a:lnTo>
                <a:close/>
              </a:path>
            </a:pathLst>
          </a:cu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a:t>
            </a:r>
          </a:p>
        </p:txBody>
      </p:sp>
      <p:sp>
        <p:nvSpPr>
          <p:cNvPr id="381" name="Shape 381"/>
          <p:cNvSpPr>
            <a:spLocks noGrp="1"/>
          </p:cNvSpPr>
          <p:nvPr>
            <p:ph type="body" sz="quarter" idx="14"/>
          </p:nvPr>
        </p:nvSpPr>
        <p:spPr>
          <a:xfrm>
            <a:off x="1276350" y="5446712"/>
            <a:ext cx="2189265" cy="1191132"/>
          </a:xfrm>
          <a:custGeom>
            <a:avLst/>
            <a:gdLst/>
            <a:ahLst/>
            <a:cxnLst>
              <a:cxn ang="0">
                <a:pos x="wd2" y="hd2"/>
              </a:cxn>
              <a:cxn ang="5400000">
                <a:pos x="wd2" y="hd2"/>
              </a:cxn>
              <a:cxn ang="10800000">
                <a:pos x="wd2" y="hd2"/>
              </a:cxn>
              <a:cxn ang="16200000">
                <a:pos x="wd2" y="hd2"/>
              </a:cxn>
            </a:cxnLst>
            <a:rect l="0" t="0" r="r" b="b"/>
            <a:pathLst>
              <a:path w="21600" h="21600" extrusionOk="0">
                <a:moveTo>
                  <a:pt x="16907" y="6081"/>
                </a:moveTo>
                <a:lnTo>
                  <a:pt x="16907" y="0"/>
                </a:lnTo>
                <a:lnTo>
                  <a:pt x="0" y="0"/>
                </a:lnTo>
                <a:lnTo>
                  <a:pt x="0" y="21600"/>
                </a:lnTo>
                <a:lnTo>
                  <a:pt x="16907" y="21600"/>
                </a:lnTo>
                <a:lnTo>
                  <a:pt x="16907" y="15519"/>
                </a:lnTo>
                <a:lnTo>
                  <a:pt x="21600" y="15519"/>
                </a:lnTo>
                <a:lnTo>
                  <a:pt x="21600" y="6081"/>
                </a:lnTo>
                <a:lnTo>
                  <a:pt x="16907" y="6081"/>
                </a:lnTo>
                <a:close/>
              </a:path>
            </a:pathLst>
          </a:cu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82" name="Shape 382"/>
          <p:cNvSpPr>
            <a:spLocks noGrp="1"/>
          </p:cNvSpPr>
          <p:nvPr>
            <p:ph type="body" sz="quarter" idx="15"/>
          </p:nvPr>
        </p:nvSpPr>
        <p:spPr>
          <a:xfrm>
            <a:off x="2989941" y="5446712"/>
            <a:ext cx="2662989" cy="1191132"/>
          </a:xfrm>
          <a:custGeom>
            <a:avLst/>
            <a:gdLst/>
            <a:ahLst/>
            <a:cxnLst>
              <a:cxn ang="0">
                <a:pos x="wd2" y="hd2"/>
              </a:cxn>
              <a:cxn ang="5400000">
                <a:pos x="wd2" y="hd2"/>
              </a:cxn>
              <a:cxn ang="10800000">
                <a:pos x="wd2" y="hd2"/>
              </a:cxn>
              <a:cxn ang="16200000">
                <a:pos x="wd2" y="hd2"/>
              </a:cxn>
            </a:cxnLst>
            <a:rect l="0" t="0" r="r" b="b"/>
            <a:pathLst>
              <a:path w="21600" h="21600" extrusionOk="0">
                <a:moveTo>
                  <a:pt x="17742" y="15519"/>
                </a:moveTo>
                <a:lnTo>
                  <a:pt x="21600" y="15519"/>
                </a:lnTo>
                <a:lnTo>
                  <a:pt x="21600" y="6081"/>
                </a:lnTo>
                <a:lnTo>
                  <a:pt x="17742" y="6081"/>
                </a:lnTo>
                <a:lnTo>
                  <a:pt x="17742" y="0"/>
                </a:lnTo>
                <a:lnTo>
                  <a:pt x="0" y="0"/>
                </a:lnTo>
                <a:lnTo>
                  <a:pt x="0" y="6081"/>
                </a:lnTo>
                <a:lnTo>
                  <a:pt x="3858" y="6081"/>
                </a:lnTo>
                <a:lnTo>
                  <a:pt x="3858" y="15519"/>
                </a:lnTo>
                <a:lnTo>
                  <a:pt x="0" y="15519"/>
                </a:lnTo>
                <a:lnTo>
                  <a:pt x="0" y="21600"/>
                </a:lnTo>
                <a:lnTo>
                  <a:pt x="17742" y="21600"/>
                </a:lnTo>
                <a:lnTo>
                  <a:pt x="17742" y="15519"/>
                </a:lnTo>
                <a:close/>
              </a:path>
            </a:pathLst>
          </a:cu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83" name="Shape 383"/>
          <p:cNvSpPr>
            <a:spLocks noGrp="1"/>
          </p:cNvSpPr>
          <p:nvPr>
            <p:ph type="body" sz="quarter" idx="16"/>
          </p:nvPr>
        </p:nvSpPr>
        <p:spPr>
          <a:xfrm>
            <a:off x="5177256" y="5446712"/>
            <a:ext cx="2662988" cy="1191132"/>
          </a:xfrm>
          <a:custGeom>
            <a:avLst/>
            <a:gdLst/>
            <a:ahLst/>
            <a:cxnLst>
              <a:cxn ang="0">
                <a:pos x="wd2" y="hd2"/>
              </a:cxn>
              <a:cxn ang="5400000">
                <a:pos x="wd2" y="hd2"/>
              </a:cxn>
              <a:cxn ang="10800000">
                <a:pos x="wd2" y="hd2"/>
              </a:cxn>
              <a:cxn ang="16200000">
                <a:pos x="wd2" y="hd2"/>
              </a:cxn>
            </a:cxnLst>
            <a:rect l="0" t="0" r="r" b="b"/>
            <a:pathLst>
              <a:path w="21600" h="21600" extrusionOk="0">
                <a:moveTo>
                  <a:pt x="17742" y="15519"/>
                </a:moveTo>
                <a:lnTo>
                  <a:pt x="21600" y="15519"/>
                </a:lnTo>
                <a:lnTo>
                  <a:pt x="21600" y="6081"/>
                </a:lnTo>
                <a:lnTo>
                  <a:pt x="17742" y="6081"/>
                </a:lnTo>
                <a:lnTo>
                  <a:pt x="17742" y="0"/>
                </a:lnTo>
                <a:lnTo>
                  <a:pt x="0" y="0"/>
                </a:lnTo>
                <a:lnTo>
                  <a:pt x="0" y="6081"/>
                </a:lnTo>
                <a:lnTo>
                  <a:pt x="3858" y="6081"/>
                </a:lnTo>
                <a:lnTo>
                  <a:pt x="3858" y="15519"/>
                </a:lnTo>
                <a:lnTo>
                  <a:pt x="0" y="15519"/>
                </a:lnTo>
                <a:lnTo>
                  <a:pt x="0" y="21600"/>
                </a:lnTo>
                <a:lnTo>
                  <a:pt x="17742" y="21600"/>
                </a:lnTo>
                <a:lnTo>
                  <a:pt x="17742" y="15519"/>
                </a:lnTo>
                <a:close/>
              </a:path>
            </a:pathLst>
          </a:cu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384" name="Shape 384"/>
          <p:cNvSpPr>
            <a:spLocks noGrp="1"/>
          </p:cNvSpPr>
          <p:nvPr>
            <p:ph type="body" sz="quarter" idx="17"/>
          </p:nvPr>
        </p:nvSpPr>
        <p:spPr>
          <a:xfrm>
            <a:off x="7364570" y="5446712"/>
            <a:ext cx="2662989" cy="1191132"/>
          </a:xfrm>
          <a:custGeom>
            <a:avLst/>
            <a:gdLst/>
            <a:ahLst/>
            <a:cxnLst>
              <a:cxn ang="0">
                <a:pos x="wd2" y="hd2"/>
              </a:cxn>
              <a:cxn ang="5400000">
                <a:pos x="wd2" y="hd2"/>
              </a:cxn>
              <a:cxn ang="10800000">
                <a:pos x="wd2" y="hd2"/>
              </a:cxn>
              <a:cxn ang="16200000">
                <a:pos x="wd2" y="hd2"/>
              </a:cxn>
            </a:cxnLst>
            <a:rect l="0" t="0" r="r" b="b"/>
            <a:pathLst>
              <a:path w="21600" h="21600" extrusionOk="0">
                <a:moveTo>
                  <a:pt x="17742" y="15519"/>
                </a:moveTo>
                <a:lnTo>
                  <a:pt x="21600" y="15519"/>
                </a:lnTo>
                <a:lnTo>
                  <a:pt x="21600" y="6081"/>
                </a:lnTo>
                <a:lnTo>
                  <a:pt x="17742" y="6081"/>
                </a:lnTo>
                <a:lnTo>
                  <a:pt x="17742" y="0"/>
                </a:lnTo>
                <a:lnTo>
                  <a:pt x="0" y="0"/>
                </a:lnTo>
                <a:lnTo>
                  <a:pt x="0" y="6081"/>
                </a:lnTo>
                <a:lnTo>
                  <a:pt x="3858" y="6081"/>
                </a:lnTo>
                <a:lnTo>
                  <a:pt x="3858" y="15519"/>
                </a:lnTo>
                <a:lnTo>
                  <a:pt x="0" y="15519"/>
                </a:lnTo>
                <a:lnTo>
                  <a:pt x="0" y="21600"/>
                </a:lnTo>
                <a:lnTo>
                  <a:pt x="17742" y="21600"/>
                </a:lnTo>
                <a:lnTo>
                  <a:pt x="17742" y="15519"/>
                </a:lnTo>
                <a:close/>
              </a:path>
            </a:pathLst>
          </a:custGeom>
          <a:solidFill>
            <a:srgbClr val="477F2B"/>
          </a:solidFill>
        </p:spPr>
        <p:txBody>
          <a:bodyPr anchor="ctr">
            <a:noAutofit/>
          </a:bodyPr>
          <a:lstStyle>
            <a:lvl1pPr algn="ctr">
              <a:defRPr sz="2800">
                <a:solidFill>
                  <a:srgbClr val="FFFFFF"/>
                </a:solidFill>
              </a:defRPr>
            </a:lvl1pPr>
          </a:lstStyle>
          <a:p>
            <a:r>
              <a:t>Text</a:t>
            </a:r>
          </a:p>
        </p:txBody>
      </p:sp>
      <p:sp>
        <p:nvSpPr>
          <p:cNvPr id="385" name="Shape 3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heckmarks">
    <p:spTree>
      <p:nvGrpSpPr>
        <p:cNvPr id="1" name=""/>
        <p:cNvGrpSpPr/>
        <p:nvPr/>
      </p:nvGrpSpPr>
      <p:grpSpPr>
        <a:xfrm>
          <a:off x="0" y="0"/>
          <a:ext cx="0" cy="0"/>
          <a:chOff x="0" y="0"/>
          <a:chExt cx="0" cy="0"/>
        </a:xfrm>
      </p:grpSpPr>
      <p:sp>
        <p:nvSpPr>
          <p:cNvPr id="392" name="Shape 392"/>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93" name="Shape 393"/>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94" name="Shape 394"/>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395" name="Shape 395"/>
          <p:cNvSpPr>
            <a:spLocks noGrp="1"/>
          </p:cNvSpPr>
          <p:nvPr>
            <p:ph type="body" sz="quarter" idx="13"/>
          </p:nvPr>
        </p:nvSpPr>
        <p:spPr>
          <a:xfrm>
            <a:off x="1487438" y="3338970"/>
            <a:ext cx="10260063" cy="1016001"/>
          </a:xfrm>
          <a:prstGeom prst="rect">
            <a:avLst/>
          </a:prstGeom>
          <a:solidFill>
            <a:srgbClr val="DCDEE0"/>
          </a:solidFill>
        </p:spPr>
        <p:txBody>
          <a:bodyPr anchor="ctr">
            <a:noAutofit/>
          </a:bodyPr>
          <a:lstStyle>
            <a:lvl1pPr marL="254000" algn="ctr">
              <a:defRPr sz="2000"/>
            </a:lvl1pPr>
          </a:lstStyle>
          <a:p>
            <a:r>
              <a:t>Nam liber tempor cum soluta nobis eleifend option congue nihil imperdiet doming id quod mazim placerat facer possim assum</a:t>
            </a:r>
          </a:p>
        </p:txBody>
      </p:sp>
      <p:sp>
        <p:nvSpPr>
          <p:cNvPr id="396" name="Shape 396"/>
          <p:cNvSpPr>
            <a:spLocks noGrp="1"/>
          </p:cNvSpPr>
          <p:nvPr>
            <p:ph type="body" sz="quarter" idx="14"/>
          </p:nvPr>
        </p:nvSpPr>
        <p:spPr>
          <a:xfrm>
            <a:off x="1487438" y="6853061"/>
            <a:ext cx="10260063" cy="1016001"/>
          </a:xfrm>
          <a:prstGeom prst="rect">
            <a:avLst/>
          </a:prstGeom>
          <a:solidFill>
            <a:srgbClr val="DCDEE0"/>
          </a:solidFill>
        </p:spPr>
        <p:txBody>
          <a:bodyPr anchor="ctr">
            <a:noAutofit/>
          </a:bodyPr>
          <a:lstStyle>
            <a:lvl1pPr marL="254000" algn="ctr">
              <a:defRPr sz="2000"/>
            </a:lvl1pPr>
          </a:lstStyle>
          <a:p>
            <a:r>
              <a:t>Sed diam nonummy nibh euismod tincidunt ut laoreet dolore magna aliquam erat volutpat. Ut wisi enim ad minim veniam</a:t>
            </a:r>
          </a:p>
        </p:txBody>
      </p:sp>
      <p:sp>
        <p:nvSpPr>
          <p:cNvPr id="397" name="Shape 397"/>
          <p:cNvSpPr>
            <a:spLocks noGrp="1"/>
          </p:cNvSpPr>
          <p:nvPr>
            <p:ph type="body" sz="quarter" idx="15"/>
          </p:nvPr>
        </p:nvSpPr>
        <p:spPr>
          <a:xfrm>
            <a:off x="1487438" y="5681698"/>
            <a:ext cx="10260063" cy="1016001"/>
          </a:xfrm>
          <a:prstGeom prst="rect">
            <a:avLst/>
          </a:prstGeom>
          <a:solidFill>
            <a:srgbClr val="DCDEE0"/>
          </a:solidFill>
        </p:spPr>
        <p:txBody>
          <a:bodyPr anchor="ctr">
            <a:noAutofit/>
          </a:bodyPr>
          <a:lstStyle>
            <a:lvl1pPr marL="254000" algn="ctr">
              <a:defRPr sz="2000"/>
            </a:lvl1pPr>
          </a:lstStyle>
          <a:p>
            <a:r>
              <a:t>Duis autem vel eum iriure dolor in hendrerit in vulputate velit esse molestie consequat, vel illum dolore eu feugiat nulla facilisis. </a:t>
            </a:r>
          </a:p>
        </p:txBody>
      </p:sp>
      <p:sp>
        <p:nvSpPr>
          <p:cNvPr id="398" name="Shape 398"/>
          <p:cNvSpPr>
            <a:spLocks noGrp="1"/>
          </p:cNvSpPr>
          <p:nvPr>
            <p:ph type="body" sz="quarter" idx="16"/>
          </p:nvPr>
        </p:nvSpPr>
        <p:spPr>
          <a:xfrm>
            <a:off x="1487438" y="4510334"/>
            <a:ext cx="10260063" cy="1016001"/>
          </a:xfrm>
          <a:prstGeom prst="rect">
            <a:avLst/>
          </a:prstGeom>
          <a:solidFill>
            <a:srgbClr val="DCDEE0"/>
          </a:solidFill>
        </p:spPr>
        <p:txBody>
          <a:bodyPr anchor="ctr">
            <a:noAutofit/>
          </a:bodyPr>
          <a:lstStyle>
            <a:lvl1pPr marL="254000" algn="ctr">
              <a:defRPr sz="2000"/>
            </a:lvl1pPr>
          </a:lstStyle>
          <a:p>
            <a:r>
              <a:t>Lorem ipsum dolor sit amet, consectetuer adipiscing elit et accusam et justo duo dolores et ea rebum. </a:t>
            </a:r>
          </a:p>
        </p:txBody>
      </p:sp>
      <p:sp>
        <p:nvSpPr>
          <p:cNvPr id="399" name="Shape 399"/>
          <p:cNvSpPr>
            <a:spLocks noGrp="1"/>
          </p:cNvSpPr>
          <p:nvPr>
            <p:ph type="body" sz="quarter" idx="17"/>
          </p:nvPr>
        </p:nvSpPr>
        <p:spPr>
          <a:xfrm>
            <a:off x="1487438" y="8024424"/>
            <a:ext cx="10260063" cy="1016001"/>
          </a:xfrm>
          <a:prstGeom prst="rect">
            <a:avLst/>
          </a:prstGeom>
          <a:solidFill>
            <a:srgbClr val="DCDEE0"/>
          </a:solidFill>
        </p:spPr>
        <p:txBody>
          <a:bodyPr anchor="ctr">
            <a:noAutofit/>
          </a:bodyPr>
          <a:lstStyle>
            <a:lvl1pPr marL="254000" algn="ctr">
              <a:defRPr sz="2000"/>
            </a:lvl1pPr>
          </a:lstStyle>
          <a:p>
            <a:r>
              <a:t>Quis nostrud exerci tation ullamcorper suscipit lobortis nisl ut aliquip ex ea commodo consequat. </a:t>
            </a:r>
          </a:p>
        </p:txBody>
      </p:sp>
      <p:sp>
        <p:nvSpPr>
          <p:cNvPr id="400" name="Shape 400"/>
          <p:cNvSpPr>
            <a:spLocks noGrp="1"/>
          </p:cNvSpPr>
          <p:nvPr>
            <p:ph type="body" sz="quarter" idx="18"/>
          </p:nvPr>
        </p:nvSpPr>
        <p:spPr>
          <a:xfrm>
            <a:off x="1264919" y="3570500"/>
            <a:ext cx="406401" cy="558801"/>
          </a:xfrm>
          <a:prstGeom prst="rect">
            <a:avLst/>
          </a:prstGeom>
          <a:solidFill>
            <a:srgbClr val="EABF3E"/>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a:t>
            </a:r>
          </a:p>
        </p:txBody>
      </p:sp>
      <p:sp>
        <p:nvSpPr>
          <p:cNvPr id="401" name="Shape 401"/>
          <p:cNvSpPr>
            <a:spLocks noGrp="1"/>
          </p:cNvSpPr>
          <p:nvPr>
            <p:ph type="body" sz="quarter" idx="19"/>
          </p:nvPr>
        </p:nvSpPr>
        <p:spPr>
          <a:xfrm>
            <a:off x="1264919" y="4741131"/>
            <a:ext cx="406401" cy="558801"/>
          </a:xfrm>
          <a:prstGeom prst="rect">
            <a:avLst/>
          </a:prstGeom>
          <a:solidFill>
            <a:srgbClr val="EABF3E"/>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a:t>
            </a:r>
          </a:p>
        </p:txBody>
      </p:sp>
      <p:sp>
        <p:nvSpPr>
          <p:cNvPr id="402" name="Shape 402"/>
          <p:cNvSpPr>
            <a:spLocks noGrp="1"/>
          </p:cNvSpPr>
          <p:nvPr>
            <p:ph type="body" sz="quarter" idx="20"/>
          </p:nvPr>
        </p:nvSpPr>
        <p:spPr>
          <a:xfrm>
            <a:off x="1264919" y="5911762"/>
            <a:ext cx="406401" cy="558801"/>
          </a:xfrm>
          <a:prstGeom prst="rect">
            <a:avLst/>
          </a:prstGeom>
          <a:solidFill>
            <a:srgbClr val="EABF3E"/>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a:t>
            </a:r>
          </a:p>
        </p:txBody>
      </p:sp>
      <p:sp>
        <p:nvSpPr>
          <p:cNvPr id="403" name="Shape 403"/>
          <p:cNvSpPr>
            <a:spLocks noGrp="1"/>
          </p:cNvSpPr>
          <p:nvPr>
            <p:ph type="body" sz="quarter" idx="21"/>
          </p:nvPr>
        </p:nvSpPr>
        <p:spPr>
          <a:xfrm>
            <a:off x="1264919" y="7082393"/>
            <a:ext cx="406401" cy="558801"/>
          </a:xfrm>
          <a:prstGeom prst="rect">
            <a:avLst/>
          </a:prstGeom>
          <a:solidFill>
            <a:srgbClr val="EABF3E"/>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a:t>
            </a:r>
          </a:p>
        </p:txBody>
      </p:sp>
      <p:sp>
        <p:nvSpPr>
          <p:cNvPr id="404" name="Shape 404"/>
          <p:cNvSpPr>
            <a:spLocks noGrp="1"/>
          </p:cNvSpPr>
          <p:nvPr>
            <p:ph type="body" sz="quarter" idx="22"/>
          </p:nvPr>
        </p:nvSpPr>
        <p:spPr>
          <a:xfrm>
            <a:off x="1264919" y="8253024"/>
            <a:ext cx="406401" cy="558801"/>
          </a:xfrm>
          <a:prstGeom prst="rect">
            <a:avLst/>
          </a:prstGeom>
          <a:solidFill>
            <a:srgbClr val="EABF3E"/>
          </a:solidFill>
        </p:spPr>
        <p:txBody>
          <a:bodyPr lIns="0" tIns="0" rIns="0" bIns="0"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a:t>
            </a:r>
          </a:p>
        </p:txBody>
      </p:sp>
      <p:sp>
        <p:nvSpPr>
          <p:cNvPr id="405" name="Shape 4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Group of People">
    <p:spTree>
      <p:nvGrpSpPr>
        <p:cNvPr id="1" name=""/>
        <p:cNvGrpSpPr/>
        <p:nvPr/>
      </p:nvGrpSpPr>
      <p:grpSpPr>
        <a:xfrm>
          <a:off x="0" y="0"/>
          <a:ext cx="0" cy="0"/>
          <a:chOff x="0" y="0"/>
          <a:chExt cx="0" cy="0"/>
        </a:xfrm>
      </p:grpSpPr>
      <p:sp>
        <p:nvSpPr>
          <p:cNvPr id="412" name="Shape 412"/>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13" name="Shape 413"/>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14" name="Shape 414"/>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415" name="Shape 415"/>
          <p:cNvSpPr>
            <a:spLocks noGrp="1"/>
          </p:cNvSpPr>
          <p:nvPr>
            <p:ph type="body" sz="quarter" idx="13"/>
          </p:nvPr>
        </p:nvSpPr>
        <p:spPr>
          <a:xfrm>
            <a:off x="814560" y="6117166"/>
            <a:ext cx="11375680" cy="2044701"/>
          </a:xfrm>
          <a:prstGeom prst="ellipse">
            <a:avLst/>
          </a:prstGeom>
          <a:solidFill>
            <a:srgbClr val="EABF3F"/>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16" name="Shape 416"/>
          <p:cNvSpPr>
            <a:spLocks noGrp="1"/>
          </p:cNvSpPr>
          <p:nvPr>
            <p:ph type="body" sz="quarter" idx="14"/>
          </p:nvPr>
        </p:nvSpPr>
        <p:spPr>
          <a:xfrm>
            <a:off x="2038349" y="6320366"/>
            <a:ext cx="8928101" cy="1320801"/>
          </a:xfrm>
          <a:prstGeom prst="ellipse">
            <a:avLst/>
          </a:prstGeom>
          <a:solidFill>
            <a:srgbClr val="FFFFFF"/>
          </a:solidFill>
        </p:spPr>
        <p:txBody>
          <a:bodyPr anchor="ctr">
            <a:noAutofit/>
          </a:bodyPr>
          <a:lstStyle/>
          <a:p>
            <a:pPr algn="ctr" defTabSz="914400">
              <a:defRPr sz="2400">
                <a:uFill>
                  <a:solidFill>
                    <a:srgbClr val="000000"/>
                  </a:solidFill>
                </a:uFill>
                <a:latin typeface="Helvetica Neue"/>
                <a:ea typeface="Helvetica Neue"/>
                <a:cs typeface="Helvetica Neue"/>
                <a:sym typeface="Helvetica Neue"/>
              </a:defRPr>
            </a:pPr>
            <a:endParaRPr/>
          </a:p>
        </p:txBody>
      </p:sp>
      <p:sp>
        <p:nvSpPr>
          <p:cNvPr id="417" name="Shape 417"/>
          <p:cNvSpPr>
            <a:spLocks noGrp="1"/>
          </p:cNvSpPr>
          <p:nvPr>
            <p:ph type="body" sz="quarter" idx="15"/>
          </p:nvPr>
        </p:nvSpPr>
        <p:spPr>
          <a:xfrm>
            <a:off x="5486400" y="6828366"/>
            <a:ext cx="2032000" cy="304801"/>
          </a:xfrm>
          <a:prstGeom prst="ellipse">
            <a:avLst/>
          </a:prstGeom>
          <a:solidFill>
            <a:srgbClr val="90B242"/>
          </a:solidFill>
        </p:spPr>
        <p:txBody>
          <a:bodyPr anchor="ctr">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18" name="Shape 418"/>
          <p:cNvSpPr>
            <a:spLocks noGrp="1"/>
          </p:cNvSpPr>
          <p:nvPr>
            <p:ph type="body" sz="quarter" idx="16"/>
          </p:nvPr>
        </p:nvSpPr>
        <p:spPr>
          <a:xfrm>
            <a:off x="965186" y="3762982"/>
            <a:ext cx="2261312" cy="381001"/>
          </a:xfrm>
          <a:prstGeom prst="rect">
            <a:avLst/>
          </a:prstGeom>
        </p:spPr>
        <p:txBody>
          <a:bodyPr anchor="ctr"/>
          <a:lstStyle>
            <a:lvl1pPr algn="ctr" defTabSz="560831">
              <a:spcBef>
                <a:spcPts val="800"/>
              </a:spcBef>
              <a:defRPr sz="1727">
                <a:latin typeface="Helvetica Neue"/>
                <a:ea typeface="Helvetica Neue"/>
                <a:cs typeface="Helvetica Neue"/>
                <a:sym typeface="Helvetica Neue"/>
              </a:defRPr>
            </a:lvl1pPr>
          </a:lstStyle>
          <a:p>
            <a:r>
              <a:t>Description goes here</a:t>
            </a:r>
          </a:p>
        </p:txBody>
      </p:sp>
      <p:sp>
        <p:nvSpPr>
          <p:cNvPr id="419" name="Shape 419"/>
          <p:cNvSpPr>
            <a:spLocks noGrp="1"/>
          </p:cNvSpPr>
          <p:nvPr>
            <p:ph type="body" sz="quarter" idx="17"/>
          </p:nvPr>
        </p:nvSpPr>
        <p:spPr>
          <a:xfrm>
            <a:off x="5203316" y="7164916"/>
            <a:ext cx="2598168" cy="406401"/>
          </a:xfrm>
          <a:prstGeom prst="rect">
            <a:avLst/>
          </a:prstGeom>
        </p:spPr>
        <p:txBody>
          <a:bodyPr anchor="ctr"/>
          <a:lstStyle>
            <a:lvl1pPr algn="ctr" defTabSz="731520">
              <a:defRPr sz="1920">
                <a:uFill>
                  <a:solidFill>
                    <a:srgbClr val="000000"/>
                  </a:solidFill>
                </a:uFill>
                <a:latin typeface="Helvetica Neue Medium"/>
                <a:ea typeface="Helvetica Neue Medium"/>
                <a:cs typeface="Helvetica Neue Medium"/>
                <a:sym typeface="Helvetica Neue Medium"/>
              </a:defRPr>
            </a:lvl1pPr>
          </a:lstStyle>
          <a:p>
            <a:r>
              <a:t>Description goes here</a:t>
            </a:r>
          </a:p>
        </p:txBody>
      </p:sp>
      <p:sp>
        <p:nvSpPr>
          <p:cNvPr id="420" name="Shape 420"/>
          <p:cNvSpPr>
            <a:spLocks noGrp="1"/>
          </p:cNvSpPr>
          <p:nvPr>
            <p:ph type="body" sz="quarter" idx="18"/>
          </p:nvPr>
        </p:nvSpPr>
        <p:spPr>
          <a:xfrm>
            <a:off x="9804386" y="3901016"/>
            <a:ext cx="2261311" cy="381001"/>
          </a:xfrm>
          <a:prstGeom prst="rect">
            <a:avLst/>
          </a:prstGeom>
        </p:spPr>
        <p:txBody>
          <a:bodyPr anchor="ctr"/>
          <a:lstStyle>
            <a:lvl1pPr algn="ctr" defTabSz="560831">
              <a:spcBef>
                <a:spcPts val="800"/>
              </a:spcBef>
              <a:defRPr sz="1727">
                <a:latin typeface="Helvetica Neue"/>
                <a:ea typeface="Helvetica Neue"/>
                <a:cs typeface="Helvetica Neue"/>
                <a:sym typeface="Helvetica Neue"/>
              </a:defRPr>
            </a:lvl1pPr>
          </a:lstStyle>
          <a:p>
            <a:r>
              <a:t>Description goes here</a:t>
            </a:r>
          </a:p>
        </p:txBody>
      </p:sp>
      <p:sp>
        <p:nvSpPr>
          <p:cNvPr id="421" name="Shape 421"/>
          <p:cNvSpPr>
            <a:spLocks noGrp="1"/>
          </p:cNvSpPr>
          <p:nvPr>
            <p:ph type="body" sz="quarter" idx="19"/>
          </p:nvPr>
        </p:nvSpPr>
        <p:spPr>
          <a:xfrm>
            <a:off x="7785086" y="8473016"/>
            <a:ext cx="2261311" cy="381001"/>
          </a:xfrm>
          <a:prstGeom prst="rect">
            <a:avLst/>
          </a:prstGeom>
        </p:spPr>
        <p:txBody>
          <a:bodyPr anchor="ctr"/>
          <a:lstStyle>
            <a:lvl1pPr algn="ctr" defTabSz="560831">
              <a:spcBef>
                <a:spcPts val="800"/>
              </a:spcBef>
              <a:defRPr sz="1727">
                <a:latin typeface="Helvetica Neue"/>
                <a:ea typeface="Helvetica Neue"/>
                <a:cs typeface="Helvetica Neue"/>
                <a:sym typeface="Helvetica Neue"/>
              </a:defRPr>
            </a:lvl1pPr>
          </a:lstStyle>
          <a:p>
            <a:r>
              <a:t>Description goes here</a:t>
            </a:r>
          </a:p>
        </p:txBody>
      </p:sp>
      <p:sp>
        <p:nvSpPr>
          <p:cNvPr id="422" name="Shape 422"/>
          <p:cNvSpPr>
            <a:spLocks noGrp="1"/>
          </p:cNvSpPr>
          <p:nvPr>
            <p:ph type="body" sz="quarter" idx="20"/>
          </p:nvPr>
        </p:nvSpPr>
        <p:spPr>
          <a:xfrm>
            <a:off x="2870186" y="8384116"/>
            <a:ext cx="2261312" cy="381001"/>
          </a:xfrm>
          <a:prstGeom prst="rect">
            <a:avLst/>
          </a:prstGeom>
        </p:spPr>
        <p:txBody>
          <a:bodyPr anchor="ctr"/>
          <a:lstStyle>
            <a:lvl1pPr algn="ctr" defTabSz="560831">
              <a:spcBef>
                <a:spcPts val="800"/>
              </a:spcBef>
              <a:defRPr sz="1727">
                <a:latin typeface="Helvetica Neue"/>
                <a:ea typeface="Helvetica Neue"/>
                <a:cs typeface="Helvetica Neue"/>
                <a:sym typeface="Helvetica Neue"/>
              </a:defRPr>
            </a:lvl1pPr>
          </a:lstStyle>
          <a:p>
            <a:r>
              <a:t>Description goes here</a:t>
            </a:r>
          </a:p>
        </p:txBody>
      </p:sp>
      <p:sp>
        <p:nvSpPr>
          <p:cNvPr id="423" name="Shape 423"/>
          <p:cNvSpPr>
            <a:spLocks noGrp="1"/>
          </p:cNvSpPr>
          <p:nvPr>
            <p:ph type="body" sz="quarter" idx="21"/>
          </p:nvPr>
        </p:nvSpPr>
        <p:spPr>
          <a:xfrm flipH="1">
            <a:off x="1473939" y="4301066"/>
            <a:ext cx="939061" cy="2806701"/>
          </a:xfrm>
          <a:custGeom>
            <a:avLst/>
            <a:gdLst/>
            <a:ahLst/>
            <a:cxnLst>
              <a:cxn ang="0">
                <a:pos x="wd2" y="hd2"/>
              </a:cxn>
              <a:cxn ang="5400000">
                <a:pos x="wd2" y="hd2"/>
              </a:cxn>
              <a:cxn ang="10800000">
                <a:pos x="wd2" y="hd2"/>
              </a:cxn>
              <a:cxn ang="16200000">
                <a:pos x="wd2" y="hd2"/>
              </a:cxn>
            </a:cxnLst>
            <a:rect l="0" t="0" r="r" b="b"/>
            <a:pathLst>
              <a:path w="21415" h="21600" extrusionOk="0">
                <a:moveTo>
                  <a:pt x="241" y="6224"/>
                </a:moveTo>
                <a:cubicBezTo>
                  <a:pt x="362" y="6183"/>
                  <a:pt x="362" y="6142"/>
                  <a:pt x="483" y="6102"/>
                </a:cubicBezTo>
                <a:cubicBezTo>
                  <a:pt x="603" y="6061"/>
                  <a:pt x="724" y="5980"/>
                  <a:pt x="845" y="5898"/>
                </a:cubicBezTo>
                <a:cubicBezTo>
                  <a:pt x="965" y="5776"/>
                  <a:pt x="1569" y="5451"/>
                  <a:pt x="1689" y="5369"/>
                </a:cubicBezTo>
                <a:cubicBezTo>
                  <a:pt x="1931" y="5288"/>
                  <a:pt x="2172" y="5166"/>
                  <a:pt x="2172" y="5125"/>
                </a:cubicBezTo>
                <a:cubicBezTo>
                  <a:pt x="2172" y="5085"/>
                  <a:pt x="2293" y="5044"/>
                  <a:pt x="2413" y="5003"/>
                </a:cubicBezTo>
                <a:cubicBezTo>
                  <a:pt x="2534" y="4963"/>
                  <a:pt x="2775" y="4759"/>
                  <a:pt x="3017" y="4637"/>
                </a:cubicBezTo>
                <a:cubicBezTo>
                  <a:pt x="3258" y="4515"/>
                  <a:pt x="3741" y="4231"/>
                  <a:pt x="3741" y="4190"/>
                </a:cubicBezTo>
                <a:cubicBezTo>
                  <a:pt x="3741" y="4149"/>
                  <a:pt x="3861" y="4027"/>
                  <a:pt x="3982" y="4027"/>
                </a:cubicBezTo>
                <a:cubicBezTo>
                  <a:pt x="4103" y="3986"/>
                  <a:pt x="4465" y="3742"/>
                  <a:pt x="4585" y="3661"/>
                </a:cubicBezTo>
                <a:cubicBezTo>
                  <a:pt x="4827" y="3580"/>
                  <a:pt x="5309" y="3539"/>
                  <a:pt x="5551" y="3539"/>
                </a:cubicBezTo>
                <a:cubicBezTo>
                  <a:pt x="5672" y="3498"/>
                  <a:pt x="6396" y="3458"/>
                  <a:pt x="6637" y="3458"/>
                </a:cubicBezTo>
                <a:cubicBezTo>
                  <a:pt x="6878" y="3458"/>
                  <a:pt x="6878" y="3417"/>
                  <a:pt x="7361" y="3376"/>
                </a:cubicBezTo>
                <a:cubicBezTo>
                  <a:pt x="7723" y="3295"/>
                  <a:pt x="7844" y="3254"/>
                  <a:pt x="8206" y="3092"/>
                </a:cubicBezTo>
                <a:cubicBezTo>
                  <a:pt x="8206" y="3092"/>
                  <a:pt x="8206" y="3051"/>
                  <a:pt x="8326" y="3051"/>
                </a:cubicBezTo>
                <a:cubicBezTo>
                  <a:pt x="8206" y="2929"/>
                  <a:pt x="8085" y="2807"/>
                  <a:pt x="8085" y="2725"/>
                </a:cubicBezTo>
                <a:cubicBezTo>
                  <a:pt x="7723" y="2603"/>
                  <a:pt x="7361" y="2481"/>
                  <a:pt x="6999" y="2319"/>
                </a:cubicBezTo>
                <a:cubicBezTo>
                  <a:pt x="6999" y="2319"/>
                  <a:pt x="6999" y="2319"/>
                  <a:pt x="6999" y="2319"/>
                </a:cubicBezTo>
                <a:cubicBezTo>
                  <a:pt x="6878" y="2319"/>
                  <a:pt x="6758" y="2278"/>
                  <a:pt x="6758" y="2237"/>
                </a:cubicBezTo>
                <a:cubicBezTo>
                  <a:pt x="6637" y="2237"/>
                  <a:pt x="6516" y="2197"/>
                  <a:pt x="6516" y="2156"/>
                </a:cubicBezTo>
                <a:cubicBezTo>
                  <a:pt x="6516" y="2156"/>
                  <a:pt x="6516" y="2156"/>
                  <a:pt x="6516" y="2156"/>
                </a:cubicBezTo>
                <a:cubicBezTo>
                  <a:pt x="6396" y="2115"/>
                  <a:pt x="6396" y="2115"/>
                  <a:pt x="6396" y="2075"/>
                </a:cubicBezTo>
                <a:cubicBezTo>
                  <a:pt x="6396" y="2075"/>
                  <a:pt x="6396" y="2034"/>
                  <a:pt x="6396" y="2034"/>
                </a:cubicBezTo>
                <a:cubicBezTo>
                  <a:pt x="6275" y="2034"/>
                  <a:pt x="6275" y="1993"/>
                  <a:pt x="6275" y="1953"/>
                </a:cubicBezTo>
                <a:cubicBezTo>
                  <a:pt x="6275" y="1953"/>
                  <a:pt x="6275" y="1953"/>
                  <a:pt x="6275" y="1912"/>
                </a:cubicBezTo>
                <a:cubicBezTo>
                  <a:pt x="6154" y="1912"/>
                  <a:pt x="6154" y="1871"/>
                  <a:pt x="6154" y="1831"/>
                </a:cubicBezTo>
                <a:cubicBezTo>
                  <a:pt x="6154" y="1831"/>
                  <a:pt x="6154" y="1831"/>
                  <a:pt x="6154" y="1790"/>
                </a:cubicBezTo>
                <a:cubicBezTo>
                  <a:pt x="6034" y="1790"/>
                  <a:pt x="6034" y="1749"/>
                  <a:pt x="6034" y="1749"/>
                </a:cubicBezTo>
                <a:cubicBezTo>
                  <a:pt x="6034" y="1708"/>
                  <a:pt x="6034" y="1708"/>
                  <a:pt x="6034" y="1668"/>
                </a:cubicBezTo>
                <a:cubicBezTo>
                  <a:pt x="6034" y="1668"/>
                  <a:pt x="6034" y="1627"/>
                  <a:pt x="6034" y="1627"/>
                </a:cubicBezTo>
                <a:cubicBezTo>
                  <a:pt x="6034" y="1586"/>
                  <a:pt x="6034" y="1586"/>
                  <a:pt x="6034" y="1586"/>
                </a:cubicBezTo>
                <a:cubicBezTo>
                  <a:pt x="5913" y="1546"/>
                  <a:pt x="5913" y="1546"/>
                  <a:pt x="5913" y="1505"/>
                </a:cubicBezTo>
                <a:cubicBezTo>
                  <a:pt x="5913" y="1505"/>
                  <a:pt x="5913" y="1464"/>
                  <a:pt x="5913" y="1464"/>
                </a:cubicBezTo>
                <a:cubicBezTo>
                  <a:pt x="5792" y="1464"/>
                  <a:pt x="5792" y="1424"/>
                  <a:pt x="5792" y="1383"/>
                </a:cubicBezTo>
                <a:cubicBezTo>
                  <a:pt x="5792" y="1383"/>
                  <a:pt x="5792" y="1342"/>
                  <a:pt x="5792" y="1342"/>
                </a:cubicBezTo>
                <a:cubicBezTo>
                  <a:pt x="5792" y="1302"/>
                  <a:pt x="5792" y="1302"/>
                  <a:pt x="5792" y="1261"/>
                </a:cubicBezTo>
                <a:cubicBezTo>
                  <a:pt x="5792" y="1261"/>
                  <a:pt x="5792" y="1261"/>
                  <a:pt x="5792" y="1220"/>
                </a:cubicBezTo>
                <a:cubicBezTo>
                  <a:pt x="5792" y="1220"/>
                  <a:pt x="5792" y="1220"/>
                  <a:pt x="5792" y="1180"/>
                </a:cubicBezTo>
                <a:cubicBezTo>
                  <a:pt x="5792" y="1180"/>
                  <a:pt x="5792" y="1180"/>
                  <a:pt x="5792" y="1180"/>
                </a:cubicBezTo>
                <a:cubicBezTo>
                  <a:pt x="5672" y="1180"/>
                  <a:pt x="5672" y="1139"/>
                  <a:pt x="5672" y="1139"/>
                </a:cubicBezTo>
                <a:cubicBezTo>
                  <a:pt x="5672" y="1139"/>
                  <a:pt x="5672" y="1139"/>
                  <a:pt x="5672" y="1139"/>
                </a:cubicBezTo>
                <a:cubicBezTo>
                  <a:pt x="5672" y="1098"/>
                  <a:pt x="5672" y="1098"/>
                  <a:pt x="5672" y="1098"/>
                </a:cubicBezTo>
                <a:cubicBezTo>
                  <a:pt x="5672" y="1058"/>
                  <a:pt x="5672" y="1017"/>
                  <a:pt x="5672" y="1017"/>
                </a:cubicBezTo>
                <a:cubicBezTo>
                  <a:pt x="5672" y="1017"/>
                  <a:pt x="5672" y="976"/>
                  <a:pt x="5672" y="976"/>
                </a:cubicBezTo>
                <a:cubicBezTo>
                  <a:pt x="5672" y="936"/>
                  <a:pt x="5672" y="936"/>
                  <a:pt x="5672" y="895"/>
                </a:cubicBezTo>
                <a:cubicBezTo>
                  <a:pt x="5672" y="895"/>
                  <a:pt x="5672" y="854"/>
                  <a:pt x="5672" y="854"/>
                </a:cubicBezTo>
                <a:cubicBezTo>
                  <a:pt x="5672" y="814"/>
                  <a:pt x="5672" y="773"/>
                  <a:pt x="5672" y="773"/>
                </a:cubicBezTo>
                <a:cubicBezTo>
                  <a:pt x="5672" y="732"/>
                  <a:pt x="5792" y="732"/>
                  <a:pt x="5792" y="732"/>
                </a:cubicBezTo>
                <a:cubicBezTo>
                  <a:pt x="5792" y="692"/>
                  <a:pt x="5672" y="692"/>
                  <a:pt x="5672" y="651"/>
                </a:cubicBezTo>
                <a:cubicBezTo>
                  <a:pt x="5672" y="610"/>
                  <a:pt x="5792" y="569"/>
                  <a:pt x="5913" y="569"/>
                </a:cubicBezTo>
                <a:cubicBezTo>
                  <a:pt x="5913" y="569"/>
                  <a:pt x="5913" y="569"/>
                  <a:pt x="5913" y="569"/>
                </a:cubicBezTo>
                <a:cubicBezTo>
                  <a:pt x="5913" y="529"/>
                  <a:pt x="5913" y="529"/>
                  <a:pt x="5913" y="529"/>
                </a:cubicBezTo>
                <a:cubicBezTo>
                  <a:pt x="5913" y="488"/>
                  <a:pt x="6034" y="447"/>
                  <a:pt x="6154" y="447"/>
                </a:cubicBezTo>
                <a:cubicBezTo>
                  <a:pt x="6154" y="407"/>
                  <a:pt x="6275" y="366"/>
                  <a:pt x="6396" y="366"/>
                </a:cubicBezTo>
                <a:cubicBezTo>
                  <a:pt x="6396" y="366"/>
                  <a:pt x="6516" y="366"/>
                  <a:pt x="6516" y="366"/>
                </a:cubicBezTo>
                <a:cubicBezTo>
                  <a:pt x="6516" y="366"/>
                  <a:pt x="6516" y="325"/>
                  <a:pt x="6637" y="325"/>
                </a:cubicBezTo>
                <a:cubicBezTo>
                  <a:pt x="6637" y="325"/>
                  <a:pt x="6637" y="325"/>
                  <a:pt x="6637" y="325"/>
                </a:cubicBezTo>
                <a:cubicBezTo>
                  <a:pt x="6637" y="285"/>
                  <a:pt x="6758" y="244"/>
                  <a:pt x="6878" y="244"/>
                </a:cubicBezTo>
                <a:cubicBezTo>
                  <a:pt x="6878" y="244"/>
                  <a:pt x="6878" y="244"/>
                  <a:pt x="6878" y="244"/>
                </a:cubicBezTo>
                <a:cubicBezTo>
                  <a:pt x="6878" y="203"/>
                  <a:pt x="6999" y="203"/>
                  <a:pt x="7120" y="203"/>
                </a:cubicBezTo>
                <a:cubicBezTo>
                  <a:pt x="7120" y="203"/>
                  <a:pt x="7120" y="203"/>
                  <a:pt x="7240" y="203"/>
                </a:cubicBezTo>
                <a:cubicBezTo>
                  <a:pt x="7240" y="163"/>
                  <a:pt x="7240" y="163"/>
                  <a:pt x="7361" y="163"/>
                </a:cubicBezTo>
                <a:cubicBezTo>
                  <a:pt x="7361" y="163"/>
                  <a:pt x="7361" y="163"/>
                  <a:pt x="7361" y="163"/>
                </a:cubicBezTo>
                <a:cubicBezTo>
                  <a:pt x="7482" y="122"/>
                  <a:pt x="7482" y="81"/>
                  <a:pt x="7723" y="81"/>
                </a:cubicBezTo>
                <a:cubicBezTo>
                  <a:pt x="7723" y="81"/>
                  <a:pt x="7844" y="81"/>
                  <a:pt x="7844" y="122"/>
                </a:cubicBezTo>
                <a:cubicBezTo>
                  <a:pt x="7844" y="81"/>
                  <a:pt x="7964" y="81"/>
                  <a:pt x="7964" y="81"/>
                </a:cubicBezTo>
                <a:cubicBezTo>
                  <a:pt x="7964" y="81"/>
                  <a:pt x="7964" y="81"/>
                  <a:pt x="7964" y="81"/>
                </a:cubicBezTo>
                <a:cubicBezTo>
                  <a:pt x="8085" y="41"/>
                  <a:pt x="8206" y="41"/>
                  <a:pt x="8206" y="41"/>
                </a:cubicBezTo>
                <a:cubicBezTo>
                  <a:pt x="8206" y="41"/>
                  <a:pt x="8206" y="41"/>
                  <a:pt x="8206" y="41"/>
                </a:cubicBezTo>
                <a:cubicBezTo>
                  <a:pt x="8326" y="0"/>
                  <a:pt x="8326" y="0"/>
                  <a:pt x="8447" y="0"/>
                </a:cubicBezTo>
                <a:cubicBezTo>
                  <a:pt x="8568" y="0"/>
                  <a:pt x="8568" y="0"/>
                  <a:pt x="8688" y="41"/>
                </a:cubicBezTo>
                <a:cubicBezTo>
                  <a:pt x="8688" y="0"/>
                  <a:pt x="8688" y="0"/>
                  <a:pt x="8809" y="0"/>
                </a:cubicBezTo>
                <a:cubicBezTo>
                  <a:pt x="8930" y="0"/>
                  <a:pt x="8930" y="0"/>
                  <a:pt x="8930" y="0"/>
                </a:cubicBezTo>
                <a:cubicBezTo>
                  <a:pt x="9050" y="0"/>
                  <a:pt x="9050" y="0"/>
                  <a:pt x="9171" y="0"/>
                </a:cubicBezTo>
                <a:cubicBezTo>
                  <a:pt x="9292" y="0"/>
                  <a:pt x="9292" y="0"/>
                  <a:pt x="9412" y="41"/>
                </a:cubicBezTo>
                <a:cubicBezTo>
                  <a:pt x="9412" y="0"/>
                  <a:pt x="9533" y="0"/>
                  <a:pt x="9654" y="0"/>
                </a:cubicBezTo>
                <a:cubicBezTo>
                  <a:pt x="9774" y="0"/>
                  <a:pt x="9895" y="41"/>
                  <a:pt x="9895" y="81"/>
                </a:cubicBezTo>
                <a:cubicBezTo>
                  <a:pt x="9895" y="81"/>
                  <a:pt x="9895" y="81"/>
                  <a:pt x="9895" y="81"/>
                </a:cubicBezTo>
                <a:cubicBezTo>
                  <a:pt x="10016" y="81"/>
                  <a:pt x="10016" y="81"/>
                  <a:pt x="10016" y="81"/>
                </a:cubicBezTo>
                <a:cubicBezTo>
                  <a:pt x="10136" y="81"/>
                  <a:pt x="10257" y="81"/>
                  <a:pt x="10257" y="122"/>
                </a:cubicBezTo>
                <a:cubicBezTo>
                  <a:pt x="10378" y="122"/>
                  <a:pt x="10378" y="122"/>
                  <a:pt x="10378" y="163"/>
                </a:cubicBezTo>
                <a:cubicBezTo>
                  <a:pt x="10378" y="163"/>
                  <a:pt x="10378" y="163"/>
                  <a:pt x="10378" y="163"/>
                </a:cubicBezTo>
                <a:cubicBezTo>
                  <a:pt x="10498" y="163"/>
                  <a:pt x="10619" y="163"/>
                  <a:pt x="10619" y="203"/>
                </a:cubicBezTo>
                <a:cubicBezTo>
                  <a:pt x="10740" y="203"/>
                  <a:pt x="10740" y="244"/>
                  <a:pt x="10860" y="244"/>
                </a:cubicBezTo>
                <a:cubicBezTo>
                  <a:pt x="10981" y="244"/>
                  <a:pt x="11102" y="285"/>
                  <a:pt x="11102" y="366"/>
                </a:cubicBezTo>
                <a:cubicBezTo>
                  <a:pt x="11102" y="366"/>
                  <a:pt x="11102" y="366"/>
                  <a:pt x="11102" y="366"/>
                </a:cubicBezTo>
                <a:cubicBezTo>
                  <a:pt x="11102" y="366"/>
                  <a:pt x="11102" y="366"/>
                  <a:pt x="11222" y="407"/>
                </a:cubicBezTo>
                <a:cubicBezTo>
                  <a:pt x="11343" y="407"/>
                  <a:pt x="11343" y="447"/>
                  <a:pt x="11343" y="488"/>
                </a:cubicBezTo>
                <a:cubicBezTo>
                  <a:pt x="11464" y="488"/>
                  <a:pt x="11464" y="529"/>
                  <a:pt x="11464" y="529"/>
                </a:cubicBezTo>
                <a:cubicBezTo>
                  <a:pt x="11464" y="529"/>
                  <a:pt x="11464" y="529"/>
                  <a:pt x="11464" y="529"/>
                </a:cubicBezTo>
                <a:cubicBezTo>
                  <a:pt x="11464" y="569"/>
                  <a:pt x="11464" y="569"/>
                  <a:pt x="11464" y="610"/>
                </a:cubicBezTo>
                <a:cubicBezTo>
                  <a:pt x="11464" y="610"/>
                  <a:pt x="11464" y="610"/>
                  <a:pt x="11464" y="610"/>
                </a:cubicBezTo>
                <a:cubicBezTo>
                  <a:pt x="11584" y="651"/>
                  <a:pt x="11705" y="651"/>
                  <a:pt x="11705" y="692"/>
                </a:cubicBezTo>
                <a:cubicBezTo>
                  <a:pt x="11705" y="692"/>
                  <a:pt x="11826" y="692"/>
                  <a:pt x="11826" y="692"/>
                </a:cubicBezTo>
                <a:cubicBezTo>
                  <a:pt x="11826" y="732"/>
                  <a:pt x="11705" y="732"/>
                  <a:pt x="11705" y="732"/>
                </a:cubicBezTo>
                <a:cubicBezTo>
                  <a:pt x="11705" y="773"/>
                  <a:pt x="11826" y="773"/>
                  <a:pt x="11826" y="773"/>
                </a:cubicBezTo>
                <a:cubicBezTo>
                  <a:pt x="11826" y="814"/>
                  <a:pt x="11826" y="814"/>
                  <a:pt x="11826" y="814"/>
                </a:cubicBezTo>
                <a:cubicBezTo>
                  <a:pt x="11826" y="814"/>
                  <a:pt x="11826" y="814"/>
                  <a:pt x="11826" y="814"/>
                </a:cubicBezTo>
                <a:cubicBezTo>
                  <a:pt x="11826" y="814"/>
                  <a:pt x="11826" y="814"/>
                  <a:pt x="11826" y="854"/>
                </a:cubicBezTo>
                <a:cubicBezTo>
                  <a:pt x="11826" y="854"/>
                  <a:pt x="11826" y="854"/>
                  <a:pt x="11826" y="854"/>
                </a:cubicBezTo>
                <a:cubicBezTo>
                  <a:pt x="11826" y="854"/>
                  <a:pt x="11826" y="854"/>
                  <a:pt x="11826" y="854"/>
                </a:cubicBezTo>
                <a:cubicBezTo>
                  <a:pt x="11826" y="854"/>
                  <a:pt x="11826" y="854"/>
                  <a:pt x="11826" y="854"/>
                </a:cubicBezTo>
                <a:cubicBezTo>
                  <a:pt x="11826" y="854"/>
                  <a:pt x="11826" y="854"/>
                  <a:pt x="11826" y="854"/>
                </a:cubicBezTo>
                <a:cubicBezTo>
                  <a:pt x="11826" y="854"/>
                  <a:pt x="11705" y="854"/>
                  <a:pt x="11705" y="854"/>
                </a:cubicBezTo>
                <a:cubicBezTo>
                  <a:pt x="11705" y="854"/>
                  <a:pt x="11705" y="854"/>
                  <a:pt x="11705" y="854"/>
                </a:cubicBezTo>
                <a:cubicBezTo>
                  <a:pt x="11826" y="854"/>
                  <a:pt x="11946" y="895"/>
                  <a:pt x="11946" y="895"/>
                </a:cubicBezTo>
                <a:cubicBezTo>
                  <a:pt x="11946" y="895"/>
                  <a:pt x="11946" y="895"/>
                  <a:pt x="11946" y="936"/>
                </a:cubicBezTo>
                <a:cubicBezTo>
                  <a:pt x="11946" y="936"/>
                  <a:pt x="11946" y="936"/>
                  <a:pt x="11946" y="976"/>
                </a:cubicBezTo>
                <a:cubicBezTo>
                  <a:pt x="11946" y="976"/>
                  <a:pt x="11946" y="1017"/>
                  <a:pt x="11826" y="1017"/>
                </a:cubicBezTo>
                <a:cubicBezTo>
                  <a:pt x="11826" y="1058"/>
                  <a:pt x="11826" y="1058"/>
                  <a:pt x="11826" y="1058"/>
                </a:cubicBezTo>
                <a:cubicBezTo>
                  <a:pt x="11946" y="1058"/>
                  <a:pt x="11946" y="1098"/>
                  <a:pt x="11946" y="1098"/>
                </a:cubicBezTo>
                <a:cubicBezTo>
                  <a:pt x="11946" y="1139"/>
                  <a:pt x="11946" y="1180"/>
                  <a:pt x="11826" y="1180"/>
                </a:cubicBezTo>
                <a:cubicBezTo>
                  <a:pt x="11826" y="1180"/>
                  <a:pt x="11826" y="1180"/>
                  <a:pt x="11826" y="1180"/>
                </a:cubicBezTo>
                <a:cubicBezTo>
                  <a:pt x="11826" y="1180"/>
                  <a:pt x="11826" y="1180"/>
                  <a:pt x="11826" y="1180"/>
                </a:cubicBezTo>
                <a:cubicBezTo>
                  <a:pt x="11946" y="1220"/>
                  <a:pt x="11946" y="1220"/>
                  <a:pt x="11946" y="1261"/>
                </a:cubicBezTo>
                <a:cubicBezTo>
                  <a:pt x="11946" y="1302"/>
                  <a:pt x="11946" y="1302"/>
                  <a:pt x="11946" y="1342"/>
                </a:cubicBezTo>
                <a:cubicBezTo>
                  <a:pt x="11946" y="1342"/>
                  <a:pt x="11826" y="1342"/>
                  <a:pt x="11826" y="1342"/>
                </a:cubicBezTo>
                <a:cubicBezTo>
                  <a:pt x="11946" y="1342"/>
                  <a:pt x="11946" y="1383"/>
                  <a:pt x="11946" y="1424"/>
                </a:cubicBezTo>
                <a:cubicBezTo>
                  <a:pt x="11946" y="1464"/>
                  <a:pt x="11946" y="1505"/>
                  <a:pt x="11826" y="1505"/>
                </a:cubicBezTo>
                <a:cubicBezTo>
                  <a:pt x="11826" y="1505"/>
                  <a:pt x="11826" y="1505"/>
                  <a:pt x="11826" y="1546"/>
                </a:cubicBezTo>
                <a:cubicBezTo>
                  <a:pt x="11826" y="1546"/>
                  <a:pt x="11826" y="1586"/>
                  <a:pt x="11826" y="1586"/>
                </a:cubicBezTo>
                <a:cubicBezTo>
                  <a:pt x="11826" y="1586"/>
                  <a:pt x="11826" y="1586"/>
                  <a:pt x="11826" y="1627"/>
                </a:cubicBezTo>
                <a:cubicBezTo>
                  <a:pt x="11826" y="1627"/>
                  <a:pt x="11826" y="1668"/>
                  <a:pt x="11826" y="1668"/>
                </a:cubicBezTo>
                <a:cubicBezTo>
                  <a:pt x="11826" y="1708"/>
                  <a:pt x="11705" y="1708"/>
                  <a:pt x="11705" y="1749"/>
                </a:cubicBezTo>
                <a:cubicBezTo>
                  <a:pt x="11705" y="1749"/>
                  <a:pt x="11705" y="1749"/>
                  <a:pt x="11705" y="1749"/>
                </a:cubicBezTo>
                <a:cubicBezTo>
                  <a:pt x="11705" y="1790"/>
                  <a:pt x="11705" y="1790"/>
                  <a:pt x="11705" y="1831"/>
                </a:cubicBezTo>
                <a:cubicBezTo>
                  <a:pt x="11705" y="1831"/>
                  <a:pt x="11705" y="1871"/>
                  <a:pt x="11705" y="1871"/>
                </a:cubicBezTo>
                <a:cubicBezTo>
                  <a:pt x="11705" y="1912"/>
                  <a:pt x="11705" y="1953"/>
                  <a:pt x="11584" y="1953"/>
                </a:cubicBezTo>
                <a:cubicBezTo>
                  <a:pt x="11584" y="1993"/>
                  <a:pt x="11584" y="1993"/>
                  <a:pt x="11584" y="1993"/>
                </a:cubicBezTo>
                <a:cubicBezTo>
                  <a:pt x="11584" y="2034"/>
                  <a:pt x="11584" y="2075"/>
                  <a:pt x="11464" y="2075"/>
                </a:cubicBezTo>
                <a:cubicBezTo>
                  <a:pt x="11464" y="2115"/>
                  <a:pt x="11464" y="2115"/>
                  <a:pt x="11464" y="2115"/>
                </a:cubicBezTo>
                <a:cubicBezTo>
                  <a:pt x="11464" y="2156"/>
                  <a:pt x="11343" y="2197"/>
                  <a:pt x="11343" y="2197"/>
                </a:cubicBezTo>
                <a:cubicBezTo>
                  <a:pt x="11343" y="2197"/>
                  <a:pt x="11222" y="2197"/>
                  <a:pt x="11222" y="2197"/>
                </a:cubicBezTo>
                <a:cubicBezTo>
                  <a:pt x="11222" y="2197"/>
                  <a:pt x="11222" y="2197"/>
                  <a:pt x="11222" y="2197"/>
                </a:cubicBezTo>
                <a:cubicBezTo>
                  <a:pt x="11222" y="2237"/>
                  <a:pt x="11222" y="2359"/>
                  <a:pt x="11102" y="2441"/>
                </a:cubicBezTo>
                <a:cubicBezTo>
                  <a:pt x="11222" y="2481"/>
                  <a:pt x="11222" y="2563"/>
                  <a:pt x="11222" y="2563"/>
                </a:cubicBezTo>
                <a:cubicBezTo>
                  <a:pt x="11222" y="2603"/>
                  <a:pt x="11222" y="2644"/>
                  <a:pt x="11222" y="2644"/>
                </a:cubicBezTo>
                <a:cubicBezTo>
                  <a:pt x="11464" y="2644"/>
                  <a:pt x="11584" y="2644"/>
                  <a:pt x="11584" y="2644"/>
                </a:cubicBezTo>
                <a:cubicBezTo>
                  <a:pt x="11826" y="2644"/>
                  <a:pt x="12912" y="3132"/>
                  <a:pt x="13032" y="3173"/>
                </a:cubicBezTo>
                <a:cubicBezTo>
                  <a:pt x="13153" y="3254"/>
                  <a:pt x="13153" y="3295"/>
                  <a:pt x="13153" y="3295"/>
                </a:cubicBezTo>
                <a:cubicBezTo>
                  <a:pt x="13153" y="3295"/>
                  <a:pt x="15325" y="3458"/>
                  <a:pt x="15687" y="3498"/>
                </a:cubicBezTo>
                <a:cubicBezTo>
                  <a:pt x="15928" y="3539"/>
                  <a:pt x="16411" y="3905"/>
                  <a:pt x="16532" y="3986"/>
                </a:cubicBezTo>
                <a:cubicBezTo>
                  <a:pt x="16653" y="4068"/>
                  <a:pt x="16773" y="4108"/>
                  <a:pt x="16894" y="4190"/>
                </a:cubicBezTo>
                <a:cubicBezTo>
                  <a:pt x="16894" y="4231"/>
                  <a:pt x="17015" y="4312"/>
                  <a:pt x="17135" y="4353"/>
                </a:cubicBezTo>
                <a:cubicBezTo>
                  <a:pt x="17256" y="4393"/>
                  <a:pt x="17377" y="4434"/>
                  <a:pt x="17497" y="4515"/>
                </a:cubicBezTo>
                <a:cubicBezTo>
                  <a:pt x="17618" y="4556"/>
                  <a:pt x="17859" y="4678"/>
                  <a:pt x="17859" y="4719"/>
                </a:cubicBezTo>
                <a:cubicBezTo>
                  <a:pt x="17980" y="4759"/>
                  <a:pt x="18101" y="4800"/>
                  <a:pt x="18101" y="4841"/>
                </a:cubicBezTo>
                <a:cubicBezTo>
                  <a:pt x="18101" y="4881"/>
                  <a:pt x="18825" y="5044"/>
                  <a:pt x="19187" y="5207"/>
                </a:cubicBezTo>
                <a:cubicBezTo>
                  <a:pt x="19549" y="5329"/>
                  <a:pt x="20635" y="5939"/>
                  <a:pt x="20755" y="6020"/>
                </a:cubicBezTo>
                <a:cubicBezTo>
                  <a:pt x="20876" y="6061"/>
                  <a:pt x="21238" y="6264"/>
                  <a:pt x="21359" y="6427"/>
                </a:cubicBezTo>
                <a:cubicBezTo>
                  <a:pt x="21600" y="6590"/>
                  <a:pt x="20997" y="7037"/>
                  <a:pt x="20755" y="7159"/>
                </a:cubicBezTo>
                <a:cubicBezTo>
                  <a:pt x="20514" y="7281"/>
                  <a:pt x="19790" y="7566"/>
                  <a:pt x="19187" y="7810"/>
                </a:cubicBezTo>
                <a:cubicBezTo>
                  <a:pt x="18583" y="8095"/>
                  <a:pt x="15446" y="8827"/>
                  <a:pt x="15446" y="8827"/>
                </a:cubicBezTo>
                <a:cubicBezTo>
                  <a:pt x="15446" y="8827"/>
                  <a:pt x="15325" y="8746"/>
                  <a:pt x="15084" y="8624"/>
                </a:cubicBezTo>
                <a:cubicBezTo>
                  <a:pt x="15084" y="8624"/>
                  <a:pt x="15084" y="8664"/>
                  <a:pt x="15084" y="8664"/>
                </a:cubicBezTo>
                <a:cubicBezTo>
                  <a:pt x="15084" y="8664"/>
                  <a:pt x="14842" y="8664"/>
                  <a:pt x="14480" y="8624"/>
                </a:cubicBezTo>
                <a:cubicBezTo>
                  <a:pt x="14360" y="8624"/>
                  <a:pt x="14239" y="8624"/>
                  <a:pt x="14118" y="8583"/>
                </a:cubicBezTo>
                <a:cubicBezTo>
                  <a:pt x="14118" y="8868"/>
                  <a:pt x="14118" y="9356"/>
                  <a:pt x="14239" y="9559"/>
                </a:cubicBezTo>
                <a:cubicBezTo>
                  <a:pt x="14360" y="9722"/>
                  <a:pt x="14360" y="10047"/>
                  <a:pt x="14360" y="10169"/>
                </a:cubicBezTo>
                <a:cubicBezTo>
                  <a:pt x="14480" y="10292"/>
                  <a:pt x="14601" y="10739"/>
                  <a:pt x="14601" y="10861"/>
                </a:cubicBezTo>
                <a:cubicBezTo>
                  <a:pt x="14601" y="10983"/>
                  <a:pt x="14360" y="11105"/>
                  <a:pt x="14360" y="11105"/>
                </a:cubicBezTo>
                <a:cubicBezTo>
                  <a:pt x="14360" y="11186"/>
                  <a:pt x="14360" y="11186"/>
                  <a:pt x="14360" y="11186"/>
                </a:cubicBezTo>
                <a:cubicBezTo>
                  <a:pt x="14360" y="11186"/>
                  <a:pt x="14360" y="11308"/>
                  <a:pt x="14480" y="11390"/>
                </a:cubicBezTo>
                <a:cubicBezTo>
                  <a:pt x="14480" y="11431"/>
                  <a:pt x="14360" y="11634"/>
                  <a:pt x="14239" y="11715"/>
                </a:cubicBezTo>
                <a:cubicBezTo>
                  <a:pt x="14118" y="11756"/>
                  <a:pt x="14239" y="11878"/>
                  <a:pt x="14360" y="11959"/>
                </a:cubicBezTo>
                <a:cubicBezTo>
                  <a:pt x="14360" y="12041"/>
                  <a:pt x="13998" y="12325"/>
                  <a:pt x="13998" y="12366"/>
                </a:cubicBezTo>
                <a:cubicBezTo>
                  <a:pt x="13998" y="12447"/>
                  <a:pt x="13877" y="12610"/>
                  <a:pt x="13877" y="12651"/>
                </a:cubicBezTo>
                <a:cubicBezTo>
                  <a:pt x="13877" y="12732"/>
                  <a:pt x="13998" y="13098"/>
                  <a:pt x="13998" y="13180"/>
                </a:cubicBezTo>
                <a:cubicBezTo>
                  <a:pt x="13998" y="13220"/>
                  <a:pt x="13756" y="13342"/>
                  <a:pt x="13756" y="13424"/>
                </a:cubicBezTo>
                <a:cubicBezTo>
                  <a:pt x="13877" y="13505"/>
                  <a:pt x="13756" y="13790"/>
                  <a:pt x="13756" y="13871"/>
                </a:cubicBezTo>
                <a:cubicBezTo>
                  <a:pt x="13756" y="13912"/>
                  <a:pt x="13756" y="14563"/>
                  <a:pt x="13756" y="14563"/>
                </a:cubicBezTo>
                <a:cubicBezTo>
                  <a:pt x="13756" y="14563"/>
                  <a:pt x="13274" y="14603"/>
                  <a:pt x="12550" y="14644"/>
                </a:cubicBezTo>
                <a:cubicBezTo>
                  <a:pt x="12550" y="14807"/>
                  <a:pt x="12670" y="15132"/>
                  <a:pt x="12791" y="15214"/>
                </a:cubicBezTo>
                <a:cubicBezTo>
                  <a:pt x="13032" y="15376"/>
                  <a:pt x="13636" y="15986"/>
                  <a:pt x="13636" y="16556"/>
                </a:cubicBezTo>
                <a:cubicBezTo>
                  <a:pt x="13515" y="17125"/>
                  <a:pt x="13032" y="18224"/>
                  <a:pt x="13032" y="18549"/>
                </a:cubicBezTo>
                <a:cubicBezTo>
                  <a:pt x="12912" y="18875"/>
                  <a:pt x="13153" y="19119"/>
                  <a:pt x="13032" y="19241"/>
                </a:cubicBezTo>
                <a:cubicBezTo>
                  <a:pt x="13032" y="19322"/>
                  <a:pt x="13032" y="19403"/>
                  <a:pt x="13032" y="19403"/>
                </a:cubicBezTo>
                <a:cubicBezTo>
                  <a:pt x="13032" y="19485"/>
                  <a:pt x="13153" y="19647"/>
                  <a:pt x="13032" y="19729"/>
                </a:cubicBezTo>
                <a:cubicBezTo>
                  <a:pt x="13032" y="19729"/>
                  <a:pt x="13032" y="19729"/>
                  <a:pt x="13032" y="19729"/>
                </a:cubicBezTo>
                <a:cubicBezTo>
                  <a:pt x="13153" y="19851"/>
                  <a:pt x="13153" y="19892"/>
                  <a:pt x="13153" y="19892"/>
                </a:cubicBezTo>
                <a:cubicBezTo>
                  <a:pt x="13153" y="19892"/>
                  <a:pt x="13153" y="19892"/>
                  <a:pt x="13153" y="19892"/>
                </a:cubicBezTo>
                <a:cubicBezTo>
                  <a:pt x="13153" y="20054"/>
                  <a:pt x="13153" y="20054"/>
                  <a:pt x="13153" y="20054"/>
                </a:cubicBezTo>
                <a:cubicBezTo>
                  <a:pt x="13153" y="20054"/>
                  <a:pt x="13153" y="20054"/>
                  <a:pt x="13153" y="20054"/>
                </a:cubicBezTo>
                <a:cubicBezTo>
                  <a:pt x="13153" y="20176"/>
                  <a:pt x="13032" y="20339"/>
                  <a:pt x="12912" y="20502"/>
                </a:cubicBezTo>
                <a:cubicBezTo>
                  <a:pt x="12912" y="20664"/>
                  <a:pt x="12791" y="20868"/>
                  <a:pt x="12670" y="21031"/>
                </a:cubicBezTo>
                <a:cubicBezTo>
                  <a:pt x="12308" y="21519"/>
                  <a:pt x="10981" y="21600"/>
                  <a:pt x="10136" y="21600"/>
                </a:cubicBezTo>
                <a:cubicBezTo>
                  <a:pt x="9654" y="21600"/>
                  <a:pt x="9412" y="21478"/>
                  <a:pt x="9412" y="21397"/>
                </a:cubicBezTo>
                <a:cubicBezTo>
                  <a:pt x="9412" y="21356"/>
                  <a:pt x="9412" y="21356"/>
                  <a:pt x="9412" y="21356"/>
                </a:cubicBezTo>
                <a:cubicBezTo>
                  <a:pt x="9292" y="21315"/>
                  <a:pt x="9412" y="21275"/>
                  <a:pt x="9412" y="21153"/>
                </a:cubicBezTo>
                <a:cubicBezTo>
                  <a:pt x="9412" y="21153"/>
                  <a:pt x="9412" y="21153"/>
                  <a:pt x="9412" y="21153"/>
                </a:cubicBezTo>
                <a:cubicBezTo>
                  <a:pt x="9654" y="20868"/>
                  <a:pt x="9654" y="20868"/>
                  <a:pt x="9654" y="20868"/>
                </a:cubicBezTo>
                <a:cubicBezTo>
                  <a:pt x="9654" y="20868"/>
                  <a:pt x="9654" y="20868"/>
                  <a:pt x="9774" y="20868"/>
                </a:cubicBezTo>
                <a:cubicBezTo>
                  <a:pt x="9774" y="20827"/>
                  <a:pt x="9774" y="20786"/>
                  <a:pt x="9774" y="20786"/>
                </a:cubicBezTo>
                <a:cubicBezTo>
                  <a:pt x="9895" y="20705"/>
                  <a:pt x="10619" y="20176"/>
                  <a:pt x="10860" y="19932"/>
                </a:cubicBezTo>
                <a:cubicBezTo>
                  <a:pt x="10860" y="19932"/>
                  <a:pt x="10860" y="19932"/>
                  <a:pt x="10860" y="19932"/>
                </a:cubicBezTo>
                <a:cubicBezTo>
                  <a:pt x="10860" y="19769"/>
                  <a:pt x="10860" y="19769"/>
                  <a:pt x="10860" y="19769"/>
                </a:cubicBezTo>
                <a:cubicBezTo>
                  <a:pt x="10860" y="19769"/>
                  <a:pt x="10860" y="19769"/>
                  <a:pt x="10860" y="19810"/>
                </a:cubicBezTo>
                <a:cubicBezTo>
                  <a:pt x="10981" y="19769"/>
                  <a:pt x="10981" y="19729"/>
                  <a:pt x="10981" y="19688"/>
                </a:cubicBezTo>
                <a:cubicBezTo>
                  <a:pt x="10981" y="19607"/>
                  <a:pt x="10981" y="19485"/>
                  <a:pt x="10981" y="19444"/>
                </a:cubicBezTo>
                <a:cubicBezTo>
                  <a:pt x="10981" y="19403"/>
                  <a:pt x="10981" y="19403"/>
                  <a:pt x="10981" y="19403"/>
                </a:cubicBezTo>
                <a:cubicBezTo>
                  <a:pt x="10981" y="19403"/>
                  <a:pt x="10619" y="19444"/>
                  <a:pt x="10619" y="19769"/>
                </a:cubicBezTo>
                <a:cubicBezTo>
                  <a:pt x="10498" y="20095"/>
                  <a:pt x="10619" y="20298"/>
                  <a:pt x="9895" y="20502"/>
                </a:cubicBezTo>
                <a:cubicBezTo>
                  <a:pt x="9171" y="20664"/>
                  <a:pt x="8206" y="20705"/>
                  <a:pt x="7723" y="20583"/>
                </a:cubicBezTo>
                <a:cubicBezTo>
                  <a:pt x="7361" y="20461"/>
                  <a:pt x="7240" y="20217"/>
                  <a:pt x="7361" y="20095"/>
                </a:cubicBezTo>
                <a:cubicBezTo>
                  <a:pt x="7361" y="20095"/>
                  <a:pt x="7361" y="20054"/>
                  <a:pt x="7361" y="20054"/>
                </a:cubicBezTo>
                <a:cubicBezTo>
                  <a:pt x="7361" y="20014"/>
                  <a:pt x="7844" y="19688"/>
                  <a:pt x="7844" y="19688"/>
                </a:cubicBezTo>
                <a:cubicBezTo>
                  <a:pt x="7844" y="19688"/>
                  <a:pt x="7844" y="19688"/>
                  <a:pt x="7964" y="19688"/>
                </a:cubicBezTo>
                <a:cubicBezTo>
                  <a:pt x="8085" y="19607"/>
                  <a:pt x="8206" y="19525"/>
                  <a:pt x="8206" y="19485"/>
                </a:cubicBezTo>
                <a:cubicBezTo>
                  <a:pt x="8447" y="19403"/>
                  <a:pt x="8568" y="19200"/>
                  <a:pt x="8688" y="18834"/>
                </a:cubicBezTo>
                <a:cubicBezTo>
                  <a:pt x="8688" y="18834"/>
                  <a:pt x="8688" y="18834"/>
                  <a:pt x="8688" y="18834"/>
                </a:cubicBezTo>
                <a:cubicBezTo>
                  <a:pt x="8688" y="18834"/>
                  <a:pt x="8688" y="18712"/>
                  <a:pt x="8688" y="18712"/>
                </a:cubicBezTo>
                <a:cubicBezTo>
                  <a:pt x="8688" y="18712"/>
                  <a:pt x="8809" y="18671"/>
                  <a:pt x="8809" y="18671"/>
                </a:cubicBezTo>
                <a:cubicBezTo>
                  <a:pt x="8809" y="18671"/>
                  <a:pt x="8809" y="18631"/>
                  <a:pt x="8809" y="18631"/>
                </a:cubicBezTo>
                <a:cubicBezTo>
                  <a:pt x="9050" y="18142"/>
                  <a:pt x="7964" y="17369"/>
                  <a:pt x="6878" y="16312"/>
                </a:cubicBezTo>
                <a:cubicBezTo>
                  <a:pt x="5913" y="15254"/>
                  <a:pt x="5913" y="14807"/>
                  <a:pt x="5792" y="14522"/>
                </a:cubicBezTo>
                <a:cubicBezTo>
                  <a:pt x="5792" y="14359"/>
                  <a:pt x="5672" y="14115"/>
                  <a:pt x="5551" y="13993"/>
                </a:cubicBezTo>
                <a:cubicBezTo>
                  <a:pt x="5189" y="13912"/>
                  <a:pt x="5068" y="13871"/>
                  <a:pt x="5068" y="13871"/>
                </a:cubicBezTo>
                <a:cubicBezTo>
                  <a:pt x="5068" y="13871"/>
                  <a:pt x="4827" y="13302"/>
                  <a:pt x="4585" y="12610"/>
                </a:cubicBezTo>
                <a:cubicBezTo>
                  <a:pt x="4344" y="11919"/>
                  <a:pt x="3741" y="10942"/>
                  <a:pt x="3741" y="10942"/>
                </a:cubicBezTo>
                <a:cubicBezTo>
                  <a:pt x="3499" y="10861"/>
                  <a:pt x="3499" y="10861"/>
                  <a:pt x="3499" y="10861"/>
                </a:cubicBezTo>
                <a:cubicBezTo>
                  <a:pt x="3499" y="10861"/>
                  <a:pt x="3499" y="10088"/>
                  <a:pt x="3499" y="9641"/>
                </a:cubicBezTo>
                <a:cubicBezTo>
                  <a:pt x="3620" y="9193"/>
                  <a:pt x="3982" y="8624"/>
                  <a:pt x="3982" y="8583"/>
                </a:cubicBezTo>
                <a:cubicBezTo>
                  <a:pt x="3982" y="8542"/>
                  <a:pt x="4103" y="8380"/>
                  <a:pt x="4103" y="8217"/>
                </a:cubicBezTo>
                <a:cubicBezTo>
                  <a:pt x="4103" y="8217"/>
                  <a:pt x="4103" y="8217"/>
                  <a:pt x="4103" y="8217"/>
                </a:cubicBezTo>
                <a:cubicBezTo>
                  <a:pt x="4103" y="8217"/>
                  <a:pt x="3982" y="8217"/>
                  <a:pt x="3982" y="8258"/>
                </a:cubicBezTo>
                <a:cubicBezTo>
                  <a:pt x="3741" y="8542"/>
                  <a:pt x="3741" y="8542"/>
                  <a:pt x="3741" y="8542"/>
                </a:cubicBezTo>
                <a:cubicBezTo>
                  <a:pt x="3741" y="8542"/>
                  <a:pt x="2775" y="8176"/>
                  <a:pt x="1810" y="7810"/>
                </a:cubicBezTo>
                <a:cubicBezTo>
                  <a:pt x="965" y="7444"/>
                  <a:pt x="483" y="6956"/>
                  <a:pt x="362" y="6875"/>
                </a:cubicBezTo>
                <a:cubicBezTo>
                  <a:pt x="241" y="6793"/>
                  <a:pt x="121" y="6549"/>
                  <a:pt x="0" y="6468"/>
                </a:cubicBezTo>
                <a:cubicBezTo>
                  <a:pt x="0" y="6386"/>
                  <a:pt x="241" y="6264"/>
                  <a:pt x="241" y="6224"/>
                </a:cubicBezTo>
                <a:close/>
                <a:moveTo>
                  <a:pt x="13032" y="19892"/>
                </a:moveTo>
                <a:cubicBezTo>
                  <a:pt x="13153" y="19892"/>
                  <a:pt x="13153" y="19892"/>
                  <a:pt x="13153" y="19892"/>
                </a:cubicBezTo>
                <a:cubicBezTo>
                  <a:pt x="13032" y="19892"/>
                  <a:pt x="13032" y="19892"/>
                  <a:pt x="13032" y="19892"/>
                </a:cubicBezTo>
                <a:cubicBezTo>
                  <a:pt x="13032" y="19892"/>
                  <a:pt x="13032" y="19892"/>
                  <a:pt x="13032" y="19892"/>
                </a:cubicBezTo>
                <a:close/>
                <a:moveTo>
                  <a:pt x="4947" y="7241"/>
                </a:moveTo>
                <a:cubicBezTo>
                  <a:pt x="4947" y="7241"/>
                  <a:pt x="4947" y="7241"/>
                  <a:pt x="4947" y="7241"/>
                </a:cubicBezTo>
                <a:cubicBezTo>
                  <a:pt x="5068" y="7200"/>
                  <a:pt x="5068" y="7159"/>
                  <a:pt x="5189" y="7119"/>
                </a:cubicBezTo>
                <a:cubicBezTo>
                  <a:pt x="5189" y="7037"/>
                  <a:pt x="5309" y="6712"/>
                  <a:pt x="5189" y="6549"/>
                </a:cubicBezTo>
                <a:cubicBezTo>
                  <a:pt x="5068" y="6386"/>
                  <a:pt x="4706" y="5776"/>
                  <a:pt x="4706" y="5776"/>
                </a:cubicBezTo>
                <a:cubicBezTo>
                  <a:pt x="4706" y="5776"/>
                  <a:pt x="4585" y="5817"/>
                  <a:pt x="4344" y="5858"/>
                </a:cubicBezTo>
                <a:cubicBezTo>
                  <a:pt x="4223" y="5939"/>
                  <a:pt x="3861" y="6020"/>
                  <a:pt x="3741" y="6102"/>
                </a:cubicBezTo>
                <a:cubicBezTo>
                  <a:pt x="3620" y="6183"/>
                  <a:pt x="3379" y="6264"/>
                  <a:pt x="3258" y="6346"/>
                </a:cubicBezTo>
                <a:cubicBezTo>
                  <a:pt x="3258" y="6468"/>
                  <a:pt x="3017" y="6549"/>
                  <a:pt x="3017" y="6549"/>
                </a:cubicBezTo>
                <a:cubicBezTo>
                  <a:pt x="3017" y="6549"/>
                  <a:pt x="3017" y="6590"/>
                  <a:pt x="3017" y="6671"/>
                </a:cubicBezTo>
                <a:cubicBezTo>
                  <a:pt x="3137" y="6712"/>
                  <a:pt x="3017" y="6793"/>
                  <a:pt x="3017" y="6834"/>
                </a:cubicBezTo>
                <a:cubicBezTo>
                  <a:pt x="2896" y="6875"/>
                  <a:pt x="3017" y="6875"/>
                  <a:pt x="3258" y="6997"/>
                </a:cubicBezTo>
                <a:cubicBezTo>
                  <a:pt x="3499" y="7078"/>
                  <a:pt x="3620" y="7200"/>
                  <a:pt x="3620" y="7241"/>
                </a:cubicBezTo>
                <a:cubicBezTo>
                  <a:pt x="3499" y="7322"/>
                  <a:pt x="3861" y="7403"/>
                  <a:pt x="3982" y="7444"/>
                </a:cubicBezTo>
                <a:cubicBezTo>
                  <a:pt x="3982" y="7444"/>
                  <a:pt x="4103" y="7485"/>
                  <a:pt x="4103" y="7485"/>
                </a:cubicBezTo>
                <a:cubicBezTo>
                  <a:pt x="4465" y="7363"/>
                  <a:pt x="4827" y="7281"/>
                  <a:pt x="4947" y="7241"/>
                </a:cubicBezTo>
                <a:close/>
                <a:moveTo>
                  <a:pt x="13998" y="7810"/>
                </a:moveTo>
                <a:cubicBezTo>
                  <a:pt x="14118" y="7769"/>
                  <a:pt x="15204" y="7566"/>
                  <a:pt x="15325" y="7566"/>
                </a:cubicBezTo>
                <a:cubicBezTo>
                  <a:pt x="15446" y="7525"/>
                  <a:pt x="15687" y="7485"/>
                  <a:pt x="15808" y="7403"/>
                </a:cubicBezTo>
                <a:cubicBezTo>
                  <a:pt x="15928" y="7281"/>
                  <a:pt x="16291" y="7241"/>
                  <a:pt x="16411" y="7200"/>
                </a:cubicBezTo>
                <a:cubicBezTo>
                  <a:pt x="16532" y="7119"/>
                  <a:pt x="17135" y="6997"/>
                  <a:pt x="17256" y="6997"/>
                </a:cubicBezTo>
                <a:cubicBezTo>
                  <a:pt x="17377" y="6956"/>
                  <a:pt x="17377" y="6834"/>
                  <a:pt x="17618" y="6753"/>
                </a:cubicBezTo>
                <a:cubicBezTo>
                  <a:pt x="17739" y="6671"/>
                  <a:pt x="17980" y="6631"/>
                  <a:pt x="17980" y="6631"/>
                </a:cubicBezTo>
                <a:cubicBezTo>
                  <a:pt x="17980" y="6631"/>
                  <a:pt x="17739" y="6508"/>
                  <a:pt x="17497" y="6427"/>
                </a:cubicBezTo>
                <a:cubicBezTo>
                  <a:pt x="17377" y="6346"/>
                  <a:pt x="17015" y="6102"/>
                  <a:pt x="16894" y="6061"/>
                </a:cubicBezTo>
                <a:cubicBezTo>
                  <a:pt x="16894" y="6020"/>
                  <a:pt x="16653" y="5980"/>
                  <a:pt x="16411" y="5898"/>
                </a:cubicBezTo>
                <a:cubicBezTo>
                  <a:pt x="16170" y="5817"/>
                  <a:pt x="15204" y="5451"/>
                  <a:pt x="15204" y="5451"/>
                </a:cubicBezTo>
                <a:cubicBezTo>
                  <a:pt x="15204" y="5451"/>
                  <a:pt x="13998" y="6468"/>
                  <a:pt x="13636" y="7322"/>
                </a:cubicBezTo>
                <a:cubicBezTo>
                  <a:pt x="13636" y="7444"/>
                  <a:pt x="13636" y="7566"/>
                  <a:pt x="13636" y="7688"/>
                </a:cubicBezTo>
                <a:cubicBezTo>
                  <a:pt x="13756" y="7729"/>
                  <a:pt x="13877" y="7769"/>
                  <a:pt x="13998" y="7810"/>
                </a:cubicBezTo>
                <a:close/>
              </a:path>
            </a:pathLst>
          </a:custGeom>
          <a:solidFill>
            <a:srgbClr val="000000"/>
          </a:solidFill>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4" name="Shape 424"/>
          <p:cNvSpPr>
            <a:spLocks noGrp="1"/>
          </p:cNvSpPr>
          <p:nvPr>
            <p:ph type="body" sz="quarter" idx="22"/>
          </p:nvPr>
        </p:nvSpPr>
        <p:spPr>
          <a:xfrm flipH="1">
            <a:off x="5957632" y="3742266"/>
            <a:ext cx="1052769" cy="3340101"/>
          </a:xfrm>
          <a:custGeom>
            <a:avLst/>
            <a:gdLst/>
            <a:ahLst/>
            <a:cxnLst>
              <a:cxn ang="0">
                <a:pos x="wd2" y="hd2"/>
              </a:cxn>
              <a:cxn ang="5400000">
                <a:pos x="wd2" y="hd2"/>
              </a:cxn>
              <a:cxn ang="10800000">
                <a:pos x="wd2" y="hd2"/>
              </a:cxn>
              <a:cxn ang="16200000">
                <a:pos x="wd2" y="hd2"/>
              </a:cxn>
            </a:cxnLst>
            <a:rect l="0" t="0" r="r" b="b"/>
            <a:pathLst>
              <a:path w="21489" h="21492" extrusionOk="0">
                <a:moveTo>
                  <a:pt x="388" y="3980"/>
                </a:moveTo>
                <a:cubicBezTo>
                  <a:pt x="888" y="3862"/>
                  <a:pt x="4883" y="3272"/>
                  <a:pt x="4883" y="3272"/>
                </a:cubicBezTo>
                <a:cubicBezTo>
                  <a:pt x="4883" y="3272"/>
                  <a:pt x="5757" y="2997"/>
                  <a:pt x="6007" y="2997"/>
                </a:cubicBezTo>
                <a:cubicBezTo>
                  <a:pt x="6007" y="2997"/>
                  <a:pt x="6132" y="3036"/>
                  <a:pt x="6381" y="3115"/>
                </a:cubicBezTo>
                <a:cubicBezTo>
                  <a:pt x="6631" y="2997"/>
                  <a:pt x="6631" y="2997"/>
                  <a:pt x="6631" y="2997"/>
                </a:cubicBezTo>
                <a:cubicBezTo>
                  <a:pt x="6631" y="2997"/>
                  <a:pt x="6631" y="2997"/>
                  <a:pt x="6756" y="3036"/>
                </a:cubicBezTo>
                <a:cubicBezTo>
                  <a:pt x="6881" y="2957"/>
                  <a:pt x="7006" y="2800"/>
                  <a:pt x="7131" y="2721"/>
                </a:cubicBezTo>
                <a:cubicBezTo>
                  <a:pt x="7131" y="2642"/>
                  <a:pt x="7131" y="2485"/>
                  <a:pt x="7131" y="2406"/>
                </a:cubicBezTo>
                <a:cubicBezTo>
                  <a:pt x="7006" y="2328"/>
                  <a:pt x="6881" y="2288"/>
                  <a:pt x="6881" y="2210"/>
                </a:cubicBezTo>
                <a:cubicBezTo>
                  <a:pt x="6881" y="2288"/>
                  <a:pt x="6881" y="2288"/>
                  <a:pt x="6881" y="2288"/>
                </a:cubicBezTo>
                <a:cubicBezTo>
                  <a:pt x="6881" y="2288"/>
                  <a:pt x="6506" y="1895"/>
                  <a:pt x="6257" y="1580"/>
                </a:cubicBezTo>
                <a:cubicBezTo>
                  <a:pt x="6007" y="1305"/>
                  <a:pt x="6631" y="478"/>
                  <a:pt x="6756" y="360"/>
                </a:cubicBezTo>
                <a:cubicBezTo>
                  <a:pt x="7006" y="242"/>
                  <a:pt x="8254" y="124"/>
                  <a:pt x="8254" y="124"/>
                </a:cubicBezTo>
                <a:cubicBezTo>
                  <a:pt x="8254" y="124"/>
                  <a:pt x="8379" y="46"/>
                  <a:pt x="8754" y="6"/>
                </a:cubicBezTo>
                <a:cubicBezTo>
                  <a:pt x="9253" y="-33"/>
                  <a:pt x="10502" y="124"/>
                  <a:pt x="11251" y="242"/>
                </a:cubicBezTo>
                <a:cubicBezTo>
                  <a:pt x="12125" y="360"/>
                  <a:pt x="12375" y="675"/>
                  <a:pt x="12624" y="833"/>
                </a:cubicBezTo>
                <a:cubicBezTo>
                  <a:pt x="12874" y="990"/>
                  <a:pt x="12499" y="1619"/>
                  <a:pt x="12499" y="1619"/>
                </a:cubicBezTo>
                <a:cubicBezTo>
                  <a:pt x="12499" y="1619"/>
                  <a:pt x="12499" y="1580"/>
                  <a:pt x="12499" y="1501"/>
                </a:cubicBezTo>
                <a:cubicBezTo>
                  <a:pt x="12250" y="2013"/>
                  <a:pt x="11875" y="2642"/>
                  <a:pt x="11251" y="2839"/>
                </a:cubicBezTo>
                <a:cubicBezTo>
                  <a:pt x="11126" y="2878"/>
                  <a:pt x="10876" y="2918"/>
                  <a:pt x="10751" y="2957"/>
                </a:cubicBezTo>
                <a:cubicBezTo>
                  <a:pt x="10751" y="3075"/>
                  <a:pt x="10751" y="3075"/>
                  <a:pt x="10751" y="3075"/>
                </a:cubicBezTo>
                <a:cubicBezTo>
                  <a:pt x="10751" y="3075"/>
                  <a:pt x="10751" y="3075"/>
                  <a:pt x="10751" y="3075"/>
                </a:cubicBezTo>
                <a:cubicBezTo>
                  <a:pt x="10876" y="3036"/>
                  <a:pt x="10876" y="2997"/>
                  <a:pt x="10876" y="2997"/>
                </a:cubicBezTo>
                <a:cubicBezTo>
                  <a:pt x="11126" y="3115"/>
                  <a:pt x="11126" y="3115"/>
                  <a:pt x="11126" y="3115"/>
                </a:cubicBezTo>
                <a:cubicBezTo>
                  <a:pt x="11126" y="3115"/>
                  <a:pt x="11126" y="3075"/>
                  <a:pt x="11126" y="3075"/>
                </a:cubicBezTo>
                <a:cubicBezTo>
                  <a:pt x="11126" y="3075"/>
                  <a:pt x="11501" y="3193"/>
                  <a:pt x="12000" y="3272"/>
                </a:cubicBezTo>
                <a:cubicBezTo>
                  <a:pt x="12499" y="3311"/>
                  <a:pt x="14497" y="3547"/>
                  <a:pt x="15121" y="3587"/>
                </a:cubicBezTo>
                <a:cubicBezTo>
                  <a:pt x="15746" y="3626"/>
                  <a:pt x="16495" y="3744"/>
                  <a:pt x="16495" y="3744"/>
                </a:cubicBezTo>
                <a:cubicBezTo>
                  <a:pt x="16495" y="3744"/>
                  <a:pt x="16744" y="3783"/>
                  <a:pt x="16869" y="3901"/>
                </a:cubicBezTo>
                <a:cubicBezTo>
                  <a:pt x="16994" y="3980"/>
                  <a:pt x="17119" y="4098"/>
                  <a:pt x="17244" y="4137"/>
                </a:cubicBezTo>
                <a:cubicBezTo>
                  <a:pt x="17244" y="4137"/>
                  <a:pt x="17369" y="4216"/>
                  <a:pt x="17369" y="4256"/>
                </a:cubicBezTo>
                <a:cubicBezTo>
                  <a:pt x="17369" y="4295"/>
                  <a:pt x="17743" y="4452"/>
                  <a:pt x="17743" y="4570"/>
                </a:cubicBezTo>
                <a:cubicBezTo>
                  <a:pt x="17743" y="4688"/>
                  <a:pt x="17868" y="4767"/>
                  <a:pt x="17993" y="4806"/>
                </a:cubicBezTo>
                <a:cubicBezTo>
                  <a:pt x="17993" y="4885"/>
                  <a:pt x="18243" y="4885"/>
                  <a:pt x="18243" y="5003"/>
                </a:cubicBezTo>
                <a:cubicBezTo>
                  <a:pt x="18243" y="5082"/>
                  <a:pt x="18368" y="5239"/>
                  <a:pt x="18492" y="5357"/>
                </a:cubicBezTo>
                <a:cubicBezTo>
                  <a:pt x="18742" y="5475"/>
                  <a:pt x="19366" y="6105"/>
                  <a:pt x="19616" y="6262"/>
                </a:cubicBezTo>
                <a:cubicBezTo>
                  <a:pt x="19866" y="6419"/>
                  <a:pt x="19991" y="6537"/>
                  <a:pt x="20116" y="6616"/>
                </a:cubicBezTo>
                <a:cubicBezTo>
                  <a:pt x="20116" y="6656"/>
                  <a:pt x="20116" y="6734"/>
                  <a:pt x="20116" y="6774"/>
                </a:cubicBezTo>
                <a:cubicBezTo>
                  <a:pt x="19991" y="6813"/>
                  <a:pt x="19991" y="7364"/>
                  <a:pt x="19616" y="7442"/>
                </a:cubicBezTo>
                <a:cubicBezTo>
                  <a:pt x="19242" y="7521"/>
                  <a:pt x="17868" y="7757"/>
                  <a:pt x="17369" y="7797"/>
                </a:cubicBezTo>
                <a:cubicBezTo>
                  <a:pt x="16869" y="7875"/>
                  <a:pt x="16245" y="7954"/>
                  <a:pt x="16245" y="7954"/>
                </a:cubicBezTo>
                <a:cubicBezTo>
                  <a:pt x="16245" y="8033"/>
                  <a:pt x="16245" y="8033"/>
                  <a:pt x="16245" y="8033"/>
                </a:cubicBezTo>
                <a:cubicBezTo>
                  <a:pt x="16370" y="8033"/>
                  <a:pt x="16495" y="8072"/>
                  <a:pt x="16495" y="8111"/>
                </a:cubicBezTo>
                <a:cubicBezTo>
                  <a:pt x="16495" y="8151"/>
                  <a:pt x="16495" y="8190"/>
                  <a:pt x="16370" y="8229"/>
                </a:cubicBezTo>
                <a:cubicBezTo>
                  <a:pt x="16495" y="8505"/>
                  <a:pt x="16495" y="8505"/>
                  <a:pt x="16495" y="8505"/>
                </a:cubicBezTo>
                <a:cubicBezTo>
                  <a:pt x="16495" y="8505"/>
                  <a:pt x="17119" y="9056"/>
                  <a:pt x="16994" y="9095"/>
                </a:cubicBezTo>
                <a:cubicBezTo>
                  <a:pt x="16994" y="9134"/>
                  <a:pt x="16994" y="9134"/>
                  <a:pt x="16994" y="9134"/>
                </a:cubicBezTo>
                <a:cubicBezTo>
                  <a:pt x="16994" y="9134"/>
                  <a:pt x="17618" y="11337"/>
                  <a:pt x="17494" y="11416"/>
                </a:cubicBezTo>
                <a:cubicBezTo>
                  <a:pt x="17369" y="11495"/>
                  <a:pt x="17244" y="11495"/>
                  <a:pt x="17244" y="11495"/>
                </a:cubicBezTo>
                <a:cubicBezTo>
                  <a:pt x="17244" y="11495"/>
                  <a:pt x="17119" y="13147"/>
                  <a:pt x="16869" y="13659"/>
                </a:cubicBezTo>
                <a:cubicBezTo>
                  <a:pt x="16620" y="14210"/>
                  <a:pt x="16245" y="14800"/>
                  <a:pt x="16370" y="14997"/>
                </a:cubicBezTo>
                <a:cubicBezTo>
                  <a:pt x="16370" y="15233"/>
                  <a:pt x="16744" y="16767"/>
                  <a:pt x="16744" y="17082"/>
                </a:cubicBezTo>
                <a:cubicBezTo>
                  <a:pt x="16744" y="17397"/>
                  <a:pt x="17244" y="18498"/>
                  <a:pt x="17369" y="18695"/>
                </a:cubicBezTo>
                <a:cubicBezTo>
                  <a:pt x="17369" y="18931"/>
                  <a:pt x="17494" y="19010"/>
                  <a:pt x="17494" y="19010"/>
                </a:cubicBezTo>
                <a:cubicBezTo>
                  <a:pt x="17618" y="19049"/>
                  <a:pt x="17618" y="19049"/>
                  <a:pt x="17618" y="19049"/>
                </a:cubicBezTo>
                <a:cubicBezTo>
                  <a:pt x="17618" y="19049"/>
                  <a:pt x="17868" y="19206"/>
                  <a:pt x="17743" y="19324"/>
                </a:cubicBezTo>
                <a:cubicBezTo>
                  <a:pt x="17868" y="19364"/>
                  <a:pt x="18492" y="19521"/>
                  <a:pt x="18992" y="19600"/>
                </a:cubicBezTo>
                <a:cubicBezTo>
                  <a:pt x="19616" y="19678"/>
                  <a:pt x="21239" y="19915"/>
                  <a:pt x="21364" y="19954"/>
                </a:cubicBezTo>
                <a:cubicBezTo>
                  <a:pt x="21364" y="20033"/>
                  <a:pt x="21364" y="20072"/>
                  <a:pt x="21364" y="20072"/>
                </a:cubicBezTo>
                <a:cubicBezTo>
                  <a:pt x="21364" y="20072"/>
                  <a:pt x="21489" y="20111"/>
                  <a:pt x="21489" y="20151"/>
                </a:cubicBezTo>
                <a:cubicBezTo>
                  <a:pt x="21489" y="20190"/>
                  <a:pt x="20615" y="20426"/>
                  <a:pt x="19741" y="20426"/>
                </a:cubicBezTo>
                <a:cubicBezTo>
                  <a:pt x="18992" y="20426"/>
                  <a:pt x="16869" y="20269"/>
                  <a:pt x="16370" y="20190"/>
                </a:cubicBezTo>
                <a:cubicBezTo>
                  <a:pt x="15871" y="20072"/>
                  <a:pt x="15121" y="19954"/>
                  <a:pt x="15121" y="19954"/>
                </a:cubicBezTo>
                <a:cubicBezTo>
                  <a:pt x="15121" y="19954"/>
                  <a:pt x="14747" y="19993"/>
                  <a:pt x="14497" y="19993"/>
                </a:cubicBezTo>
                <a:cubicBezTo>
                  <a:pt x="14247" y="20033"/>
                  <a:pt x="12624" y="19915"/>
                  <a:pt x="12499" y="19836"/>
                </a:cubicBezTo>
                <a:cubicBezTo>
                  <a:pt x="12499" y="19797"/>
                  <a:pt x="12499" y="19600"/>
                  <a:pt x="12499" y="19521"/>
                </a:cubicBezTo>
                <a:cubicBezTo>
                  <a:pt x="12499" y="19482"/>
                  <a:pt x="12624" y="19403"/>
                  <a:pt x="12624" y="19324"/>
                </a:cubicBezTo>
                <a:cubicBezTo>
                  <a:pt x="12499" y="19246"/>
                  <a:pt x="12499" y="19167"/>
                  <a:pt x="12499" y="19088"/>
                </a:cubicBezTo>
                <a:cubicBezTo>
                  <a:pt x="12499" y="18931"/>
                  <a:pt x="12000" y="18459"/>
                  <a:pt x="12000" y="18223"/>
                </a:cubicBezTo>
                <a:cubicBezTo>
                  <a:pt x="12000" y="17987"/>
                  <a:pt x="11625" y="16964"/>
                  <a:pt x="11501" y="16570"/>
                </a:cubicBezTo>
                <a:cubicBezTo>
                  <a:pt x="11376" y="16216"/>
                  <a:pt x="10876" y="15272"/>
                  <a:pt x="10876" y="15075"/>
                </a:cubicBezTo>
                <a:cubicBezTo>
                  <a:pt x="10876" y="14839"/>
                  <a:pt x="10751" y="14446"/>
                  <a:pt x="10751" y="14367"/>
                </a:cubicBezTo>
                <a:cubicBezTo>
                  <a:pt x="10627" y="14288"/>
                  <a:pt x="10377" y="13737"/>
                  <a:pt x="10377" y="13737"/>
                </a:cubicBezTo>
                <a:cubicBezTo>
                  <a:pt x="10377" y="13737"/>
                  <a:pt x="9003" y="16177"/>
                  <a:pt x="8629" y="16806"/>
                </a:cubicBezTo>
                <a:cubicBezTo>
                  <a:pt x="8254" y="17397"/>
                  <a:pt x="7255" y="19324"/>
                  <a:pt x="7255" y="19442"/>
                </a:cubicBezTo>
                <a:cubicBezTo>
                  <a:pt x="7255" y="19560"/>
                  <a:pt x="7255" y="19639"/>
                  <a:pt x="7255" y="19639"/>
                </a:cubicBezTo>
                <a:cubicBezTo>
                  <a:pt x="7380" y="19718"/>
                  <a:pt x="7380" y="19718"/>
                  <a:pt x="7380" y="19718"/>
                </a:cubicBezTo>
                <a:cubicBezTo>
                  <a:pt x="7380" y="19718"/>
                  <a:pt x="7255" y="19993"/>
                  <a:pt x="7006" y="20151"/>
                </a:cubicBezTo>
                <a:cubicBezTo>
                  <a:pt x="7131" y="20229"/>
                  <a:pt x="8005" y="20937"/>
                  <a:pt x="8005" y="20977"/>
                </a:cubicBezTo>
                <a:cubicBezTo>
                  <a:pt x="8005" y="21016"/>
                  <a:pt x="8005" y="21056"/>
                  <a:pt x="8005" y="21056"/>
                </a:cubicBezTo>
                <a:cubicBezTo>
                  <a:pt x="8005" y="21056"/>
                  <a:pt x="8379" y="21331"/>
                  <a:pt x="8129" y="21370"/>
                </a:cubicBezTo>
                <a:cubicBezTo>
                  <a:pt x="7880" y="21410"/>
                  <a:pt x="6007" y="21567"/>
                  <a:pt x="5133" y="21449"/>
                </a:cubicBezTo>
                <a:cubicBezTo>
                  <a:pt x="4259" y="21331"/>
                  <a:pt x="3260" y="21056"/>
                  <a:pt x="3385" y="20937"/>
                </a:cubicBezTo>
                <a:cubicBezTo>
                  <a:pt x="3385" y="20859"/>
                  <a:pt x="3510" y="20662"/>
                  <a:pt x="3385" y="20544"/>
                </a:cubicBezTo>
                <a:cubicBezTo>
                  <a:pt x="3260" y="20465"/>
                  <a:pt x="3135" y="20111"/>
                  <a:pt x="3135" y="20033"/>
                </a:cubicBezTo>
                <a:cubicBezTo>
                  <a:pt x="2886" y="19836"/>
                  <a:pt x="2761" y="19364"/>
                  <a:pt x="2636" y="19206"/>
                </a:cubicBezTo>
                <a:cubicBezTo>
                  <a:pt x="2511" y="19010"/>
                  <a:pt x="2511" y="18380"/>
                  <a:pt x="2386" y="18183"/>
                </a:cubicBezTo>
                <a:cubicBezTo>
                  <a:pt x="2386" y="17947"/>
                  <a:pt x="2261" y="16216"/>
                  <a:pt x="2261" y="15941"/>
                </a:cubicBezTo>
                <a:cubicBezTo>
                  <a:pt x="2386" y="15665"/>
                  <a:pt x="3010" y="14170"/>
                  <a:pt x="3135" y="13698"/>
                </a:cubicBezTo>
                <a:cubicBezTo>
                  <a:pt x="3135" y="13265"/>
                  <a:pt x="3010" y="11849"/>
                  <a:pt x="3010" y="11849"/>
                </a:cubicBezTo>
                <a:cubicBezTo>
                  <a:pt x="3010" y="11849"/>
                  <a:pt x="2761" y="11770"/>
                  <a:pt x="2636" y="11652"/>
                </a:cubicBezTo>
                <a:cubicBezTo>
                  <a:pt x="2636" y="11495"/>
                  <a:pt x="2761" y="10472"/>
                  <a:pt x="2761" y="10157"/>
                </a:cubicBezTo>
                <a:cubicBezTo>
                  <a:pt x="2761" y="9842"/>
                  <a:pt x="2636" y="9488"/>
                  <a:pt x="2636" y="9488"/>
                </a:cubicBezTo>
                <a:cubicBezTo>
                  <a:pt x="2636" y="9488"/>
                  <a:pt x="2386" y="9488"/>
                  <a:pt x="2386" y="9370"/>
                </a:cubicBezTo>
                <a:cubicBezTo>
                  <a:pt x="2511" y="9252"/>
                  <a:pt x="2761" y="8819"/>
                  <a:pt x="2761" y="8819"/>
                </a:cubicBezTo>
                <a:cubicBezTo>
                  <a:pt x="2761" y="8819"/>
                  <a:pt x="2761" y="8426"/>
                  <a:pt x="2761" y="8269"/>
                </a:cubicBezTo>
                <a:cubicBezTo>
                  <a:pt x="2761" y="8111"/>
                  <a:pt x="2761" y="7993"/>
                  <a:pt x="2761" y="7993"/>
                </a:cubicBezTo>
                <a:cubicBezTo>
                  <a:pt x="2761" y="7993"/>
                  <a:pt x="2136" y="7875"/>
                  <a:pt x="1762" y="7678"/>
                </a:cubicBezTo>
                <a:cubicBezTo>
                  <a:pt x="1512" y="7442"/>
                  <a:pt x="763" y="6892"/>
                  <a:pt x="513" y="6695"/>
                </a:cubicBezTo>
                <a:cubicBezTo>
                  <a:pt x="388" y="6459"/>
                  <a:pt x="139" y="5278"/>
                  <a:pt x="14" y="5082"/>
                </a:cubicBezTo>
                <a:cubicBezTo>
                  <a:pt x="14" y="4846"/>
                  <a:pt x="-111" y="4137"/>
                  <a:pt x="388" y="3980"/>
                </a:cubicBezTo>
                <a:close/>
              </a:path>
            </a:pathLst>
          </a:custGeom>
          <a:solidFill>
            <a:srgbClr val="000000"/>
          </a:solidFill>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5" name="Shape 425"/>
          <p:cNvSpPr>
            <a:spLocks noGrp="1"/>
          </p:cNvSpPr>
          <p:nvPr>
            <p:ph type="body" sz="quarter" idx="23"/>
          </p:nvPr>
        </p:nvSpPr>
        <p:spPr>
          <a:xfrm>
            <a:off x="3518136" y="4980255"/>
            <a:ext cx="863128" cy="3006987"/>
          </a:xfrm>
          <a:custGeom>
            <a:avLst/>
            <a:gdLst/>
            <a:ahLst/>
            <a:cxnLst>
              <a:cxn ang="0">
                <a:pos x="wd2" y="hd2"/>
              </a:cxn>
              <a:cxn ang="5400000">
                <a:pos x="wd2" y="hd2"/>
              </a:cxn>
              <a:cxn ang="10800000">
                <a:pos x="wd2" y="hd2"/>
              </a:cxn>
              <a:cxn ang="16200000">
                <a:pos x="wd2" y="hd2"/>
              </a:cxn>
            </a:cxnLst>
            <a:rect l="0" t="0" r="r" b="b"/>
            <a:pathLst>
              <a:path w="21520" h="21600" extrusionOk="0">
                <a:moveTo>
                  <a:pt x="318" y="6335"/>
                </a:moveTo>
                <a:cubicBezTo>
                  <a:pt x="715" y="5686"/>
                  <a:pt x="980" y="5381"/>
                  <a:pt x="980" y="5266"/>
                </a:cubicBezTo>
                <a:cubicBezTo>
                  <a:pt x="980" y="5152"/>
                  <a:pt x="1113" y="5076"/>
                  <a:pt x="1245" y="4999"/>
                </a:cubicBezTo>
                <a:cubicBezTo>
                  <a:pt x="1378" y="4923"/>
                  <a:pt x="1245" y="4770"/>
                  <a:pt x="1245" y="4694"/>
                </a:cubicBezTo>
                <a:cubicBezTo>
                  <a:pt x="1245" y="4618"/>
                  <a:pt x="1908" y="4007"/>
                  <a:pt x="2305" y="3931"/>
                </a:cubicBezTo>
                <a:cubicBezTo>
                  <a:pt x="2703" y="3854"/>
                  <a:pt x="5751" y="3473"/>
                  <a:pt x="6546" y="3358"/>
                </a:cubicBezTo>
                <a:cubicBezTo>
                  <a:pt x="7208" y="3282"/>
                  <a:pt x="8268" y="3129"/>
                  <a:pt x="8401" y="3053"/>
                </a:cubicBezTo>
                <a:cubicBezTo>
                  <a:pt x="8666" y="2977"/>
                  <a:pt x="8799" y="2977"/>
                  <a:pt x="8799" y="2977"/>
                </a:cubicBezTo>
                <a:cubicBezTo>
                  <a:pt x="8799" y="2977"/>
                  <a:pt x="8799" y="2977"/>
                  <a:pt x="8931" y="3015"/>
                </a:cubicBezTo>
                <a:cubicBezTo>
                  <a:pt x="9329" y="2824"/>
                  <a:pt x="9329" y="2824"/>
                  <a:pt x="9329" y="2824"/>
                </a:cubicBezTo>
                <a:cubicBezTo>
                  <a:pt x="9329" y="2824"/>
                  <a:pt x="9329" y="2824"/>
                  <a:pt x="9329" y="2824"/>
                </a:cubicBezTo>
                <a:cubicBezTo>
                  <a:pt x="9461" y="2557"/>
                  <a:pt x="9461" y="2557"/>
                  <a:pt x="9461" y="2557"/>
                </a:cubicBezTo>
                <a:cubicBezTo>
                  <a:pt x="9461" y="2557"/>
                  <a:pt x="9329" y="2328"/>
                  <a:pt x="9329" y="2213"/>
                </a:cubicBezTo>
                <a:cubicBezTo>
                  <a:pt x="9329" y="2175"/>
                  <a:pt x="9196" y="2175"/>
                  <a:pt x="9196" y="2137"/>
                </a:cubicBezTo>
                <a:cubicBezTo>
                  <a:pt x="9196" y="2137"/>
                  <a:pt x="9196" y="2175"/>
                  <a:pt x="9064" y="2175"/>
                </a:cubicBezTo>
                <a:cubicBezTo>
                  <a:pt x="8931" y="2175"/>
                  <a:pt x="8931" y="2137"/>
                  <a:pt x="8931" y="2099"/>
                </a:cubicBezTo>
                <a:cubicBezTo>
                  <a:pt x="8931" y="2099"/>
                  <a:pt x="8931" y="2061"/>
                  <a:pt x="8931" y="2061"/>
                </a:cubicBezTo>
                <a:cubicBezTo>
                  <a:pt x="8799" y="2061"/>
                  <a:pt x="8666" y="2023"/>
                  <a:pt x="8666" y="1984"/>
                </a:cubicBezTo>
                <a:cubicBezTo>
                  <a:pt x="8666" y="1984"/>
                  <a:pt x="8666" y="1946"/>
                  <a:pt x="8666" y="1946"/>
                </a:cubicBezTo>
                <a:cubicBezTo>
                  <a:pt x="8533" y="1946"/>
                  <a:pt x="8533" y="1908"/>
                  <a:pt x="8533" y="1870"/>
                </a:cubicBezTo>
                <a:cubicBezTo>
                  <a:pt x="8533" y="1870"/>
                  <a:pt x="8533" y="1832"/>
                  <a:pt x="8533" y="1832"/>
                </a:cubicBezTo>
                <a:cubicBezTo>
                  <a:pt x="8533" y="1794"/>
                  <a:pt x="8533" y="1794"/>
                  <a:pt x="8533" y="1755"/>
                </a:cubicBezTo>
                <a:cubicBezTo>
                  <a:pt x="8533" y="1755"/>
                  <a:pt x="8533" y="1755"/>
                  <a:pt x="8533" y="1717"/>
                </a:cubicBezTo>
                <a:cubicBezTo>
                  <a:pt x="8401" y="1717"/>
                  <a:pt x="8401" y="1717"/>
                  <a:pt x="8401" y="1679"/>
                </a:cubicBezTo>
                <a:cubicBezTo>
                  <a:pt x="8268" y="1679"/>
                  <a:pt x="8268" y="1641"/>
                  <a:pt x="8268" y="1603"/>
                </a:cubicBezTo>
                <a:cubicBezTo>
                  <a:pt x="8268" y="1603"/>
                  <a:pt x="8268" y="1603"/>
                  <a:pt x="8268" y="1565"/>
                </a:cubicBezTo>
                <a:cubicBezTo>
                  <a:pt x="8268" y="1565"/>
                  <a:pt x="8268" y="1565"/>
                  <a:pt x="8268" y="1565"/>
                </a:cubicBezTo>
                <a:cubicBezTo>
                  <a:pt x="8268" y="1527"/>
                  <a:pt x="8268" y="1527"/>
                  <a:pt x="8268" y="1488"/>
                </a:cubicBezTo>
                <a:cubicBezTo>
                  <a:pt x="8136" y="1488"/>
                  <a:pt x="8136" y="1488"/>
                  <a:pt x="8136" y="1450"/>
                </a:cubicBezTo>
                <a:cubicBezTo>
                  <a:pt x="8136" y="1412"/>
                  <a:pt x="8136" y="1374"/>
                  <a:pt x="8136" y="1374"/>
                </a:cubicBezTo>
                <a:cubicBezTo>
                  <a:pt x="8136" y="1374"/>
                  <a:pt x="8136" y="1374"/>
                  <a:pt x="8136" y="1336"/>
                </a:cubicBezTo>
                <a:cubicBezTo>
                  <a:pt x="8136" y="1336"/>
                  <a:pt x="8003" y="1298"/>
                  <a:pt x="8003" y="1298"/>
                </a:cubicBezTo>
                <a:cubicBezTo>
                  <a:pt x="8003" y="1259"/>
                  <a:pt x="8136" y="1221"/>
                  <a:pt x="8136" y="1221"/>
                </a:cubicBezTo>
                <a:cubicBezTo>
                  <a:pt x="8136" y="1221"/>
                  <a:pt x="8136" y="1221"/>
                  <a:pt x="8136" y="1221"/>
                </a:cubicBezTo>
                <a:cubicBezTo>
                  <a:pt x="8136" y="1221"/>
                  <a:pt x="8136" y="1221"/>
                  <a:pt x="8136" y="1221"/>
                </a:cubicBezTo>
                <a:cubicBezTo>
                  <a:pt x="8136" y="1221"/>
                  <a:pt x="8003" y="1183"/>
                  <a:pt x="8003" y="1145"/>
                </a:cubicBezTo>
                <a:cubicBezTo>
                  <a:pt x="8003" y="1107"/>
                  <a:pt x="8003" y="1107"/>
                  <a:pt x="8136" y="1069"/>
                </a:cubicBezTo>
                <a:cubicBezTo>
                  <a:pt x="8136" y="1069"/>
                  <a:pt x="8136" y="1069"/>
                  <a:pt x="8136" y="1069"/>
                </a:cubicBezTo>
                <a:cubicBezTo>
                  <a:pt x="8003" y="1030"/>
                  <a:pt x="8003" y="1030"/>
                  <a:pt x="8003" y="992"/>
                </a:cubicBezTo>
                <a:cubicBezTo>
                  <a:pt x="8003" y="992"/>
                  <a:pt x="8003" y="954"/>
                  <a:pt x="8003" y="954"/>
                </a:cubicBezTo>
                <a:cubicBezTo>
                  <a:pt x="8003" y="954"/>
                  <a:pt x="8003" y="954"/>
                  <a:pt x="8003" y="954"/>
                </a:cubicBezTo>
                <a:cubicBezTo>
                  <a:pt x="8003" y="916"/>
                  <a:pt x="8136" y="916"/>
                  <a:pt x="8268" y="878"/>
                </a:cubicBezTo>
                <a:cubicBezTo>
                  <a:pt x="8268" y="878"/>
                  <a:pt x="8268" y="878"/>
                  <a:pt x="8268" y="878"/>
                </a:cubicBezTo>
                <a:cubicBezTo>
                  <a:pt x="8136" y="878"/>
                  <a:pt x="8136" y="878"/>
                  <a:pt x="8136" y="878"/>
                </a:cubicBezTo>
                <a:cubicBezTo>
                  <a:pt x="8136" y="840"/>
                  <a:pt x="8136" y="840"/>
                  <a:pt x="8136" y="840"/>
                </a:cubicBezTo>
                <a:cubicBezTo>
                  <a:pt x="8136" y="840"/>
                  <a:pt x="8136" y="840"/>
                  <a:pt x="8136" y="840"/>
                </a:cubicBezTo>
                <a:cubicBezTo>
                  <a:pt x="8136" y="801"/>
                  <a:pt x="8136" y="801"/>
                  <a:pt x="8268" y="801"/>
                </a:cubicBezTo>
                <a:cubicBezTo>
                  <a:pt x="8136" y="763"/>
                  <a:pt x="8136" y="763"/>
                  <a:pt x="8136" y="763"/>
                </a:cubicBezTo>
                <a:cubicBezTo>
                  <a:pt x="8136" y="725"/>
                  <a:pt x="8136" y="725"/>
                  <a:pt x="8268" y="725"/>
                </a:cubicBezTo>
                <a:cubicBezTo>
                  <a:pt x="8268" y="687"/>
                  <a:pt x="8401" y="687"/>
                  <a:pt x="8401" y="649"/>
                </a:cubicBezTo>
                <a:cubicBezTo>
                  <a:pt x="8401" y="649"/>
                  <a:pt x="8401" y="649"/>
                  <a:pt x="8401" y="649"/>
                </a:cubicBezTo>
                <a:cubicBezTo>
                  <a:pt x="8401" y="611"/>
                  <a:pt x="8533" y="611"/>
                  <a:pt x="8533" y="572"/>
                </a:cubicBezTo>
                <a:cubicBezTo>
                  <a:pt x="8533" y="572"/>
                  <a:pt x="8533" y="572"/>
                  <a:pt x="8533" y="572"/>
                </a:cubicBezTo>
                <a:cubicBezTo>
                  <a:pt x="8533" y="534"/>
                  <a:pt x="8533" y="534"/>
                  <a:pt x="8533" y="534"/>
                </a:cubicBezTo>
                <a:cubicBezTo>
                  <a:pt x="8533" y="496"/>
                  <a:pt x="8666" y="458"/>
                  <a:pt x="8799" y="458"/>
                </a:cubicBezTo>
                <a:cubicBezTo>
                  <a:pt x="8799" y="420"/>
                  <a:pt x="8931" y="420"/>
                  <a:pt x="8931" y="382"/>
                </a:cubicBezTo>
                <a:cubicBezTo>
                  <a:pt x="8931" y="382"/>
                  <a:pt x="8931" y="382"/>
                  <a:pt x="8931" y="382"/>
                </a:cubicBezTo>
                <a:cubicBezTo>
                  <a:pt x="8931" y="343"/>
                  <a:pt x="9064" y="305"/>
                  <a:pt x="9196" y="305"/>
                </a:cubicBezTo>
                <a:cubicBezTo>
                  <a:pt x="9196" y="267"/>
                  <a:pt x="9329" y="229"/>
                  <a:pt x="9329" y="229"/>
                </a:cubicBezTo>
                <a:cubicBezTo>
                  <a:pt x="9461" y="191"/>
                  <a:pt x="9461" y="191"/>
                  <a:pt x="9594" y="191"/>
                </a:cubicBezTo>
                <a:cubicBezTo>
                  <a:pt x="9594" y="191"/>
                  <a:pt x="9594" y="191"/>
                  <a:pt x="9594" y="191"/>
                </a:cubicBezTo>
                <a:cubicBezTo>
                  <a:pt x="9726" y="153"/>
                  <a:pt x="9726" y="153"/>
                  <a:pt x="9726" y="153"/>
                </a:cubicBezTo>
                <a:cubicBezTo>
                  <a:pt x="9859" y="114"/>
                  <a:pt x="9859" y="114"/>
                  <a:pt x="9991" y="114"/>
                </a:cubicBezTo>
                <a:cubicBezTo>
                  <a:pt x="10124" y="114"/>
                  <a:pt x="10124" y="114"/>
                  <a:pt x="10124" y="114"/>
                </a:cubicBezTo>
                <a:cubicBezTo>
                  <a:pt x="10256" y="114"/>
                  <a:pt x="10256" y="114"/>
                  <a:pt x="10256" y="114"/>
                </a:cubicBezTo>
                <a:cubicBezTo>
                  <a:pt x="10256" y="38"/>
                  <a:pt x="10389" y="0"/>
                  <a:pt x="10521" y="0"/>
                </a:cubicBezTo>
                <a:cubicBezTo>
                  <a:pt x="10654" y="0"/>
                  <a:pt x="10786" y="38"/>
                  <a:pt x="10919" y="38"/>
                </a:cubicBezTo>
                <a:cubicBezTo>
                  <a:pt x="10919" y="38"/>
                  <a:pt x="11051" y="0"/>
                  <a:pt x="11184" y="0"/>
                </a:cubicBezTo>
                <a:cubicBezTo>
                  <a:pt x="11184" y="0"/>
                  <a:pt x="11316" y="0"/>
                  <a:pt x="11316" y="38"/>
                </a:cubicBezTo>
                <a:cubicBezTo>
                  <a:pt x="11449" y="0"/>
                  <a:pt x="11449" y="0"/>
                  <a:pt x="11581" y="0"/>
                </a:cubicBezTo>
                <a:cubicBezTo>
                  <a:pt x="11581" y="0"/>
                  <a:pt x="11714" y="0"/>
                  <a:pt x="11714" y="38"/>
                </a:cubicBezTo>
                <a:cubicBezTo>
                  <a:pt x="11846" y="0"/>
                  <a:pt x="11846" y="0"/>
                  <a:pt x="11979" y="0"/>
                </a:cubicBezTo>
                <a:cubicBezTo>
                  <a:pt x="12111" y="0"/>
                  <a:pt x="12111" y="0"/>
                  <a:pt x="12244" y="38"/>
                </a:cubicBezTo>
                <a:cubicBezTo>
                  <a:pt x="12244" y="38"/>
                  <a:pt x="12244" y="38"/>
                  <a:pt x="12244" y="38"/>
                </a:cubicBezTo>
                <a:cubicBezTo>
                  <a:pt x="12376" y="38"/>
                  <a:pt x="12376" y="38"/>
                  <a:pt x="12509" y="76"/>
                </a:cubicBezTo>
                <a:cubicBezTo>
                  <a:pt x="12509" y="76"/>
                  <a:pt x="12509" y="76"/>
                  <a:pt x="12509" y="76"/>
                </a:cubicBezTo>
                <a:cubicBezTo>
                  <a:pt x="12641" y="76"/>
                  <a:pt x="12641" y="76"/>
                  <a:pt x="12774" y="76"/>
                </a:cubicBezTo>
                <a:cubicBezTo>
                  <a:pt x="12774" y="76"/>
                  <a:pt x="12907" y="76"/>
                  <a:pt x="12907" y="76"/>
                </a:cubicBezTo>
                <a:cubicBezTo>
                  <a:pt x="13039" y="76"/>
                  <a:pt x="13172" y="76"/>
                  <a:pt x="13304" y="114"/>
                </a:cubicBezTo>
                <a:cubicBezTo>
                  <a:pt x="13304" y="114"/>
                  <a:pt x="13304" y="114"/>
                  <a:pt x="13304" y="114"/>
                </a:cubicBezTo>
                <a:cubicBezTo>
                  <a:pt x="13437" y="114"/>
                  <a:pt x="13437" y="153"/>
                  <a:pt x="13569" y="153"/>
                </a:cubicBezTo>
                <a:cubicBezTo>
                  <a:pt x="13569" y="153"/>
                  <a:pt x="13569" y="153"/>
                  <a:pt x="13569" y="153"/>
                </a:cubicBezTo>
                <a:cubicBezTo>
                  <a:pt x="13702" y="153"/>
                  <a:pt x="13834" y="153"/>
                  <a:pt x="13834" y="191"/>
                </a:cubicBezTo>
                <a:cubicBezTo>
                  <a:pt x="13834" y="191"/>
                  <a:pt x="13834" y="191"/>
                  <a:pt x="13967" y="191"/>
                </a:cubicBezTo>
                <a:cubicBezTo>
                  <a:pt x="14099" y="191"/>
                  <a:pt x="14232" y="229"/>
                  <a:pt x="14232" y="267"/>
                </a:cubicBezTo>
                <a:cubicBezTo>
                  <a:pt x="14232" y="267"/>
                  <a:pt x="14232" y="267"/>
                  <a:pt x="14232" y="267"/>
                </a:cubicBezTo>
                <a:cubicBezTo>
                  <a:pt x="14364" y="305"/>
                  <a:pt x="14364" y="305"/>
                  <a:pt x="14364" y="305"/>
                </a:cubicBezTo>
                <a:cubicBezTo>
                  <a:pt x="14364" y="305"/>
                  <a:pt x="14497" y="305"/>
                  <a:pt x="14497" y="305"/>
                </a:cubicBezTo>
                <a:cubicBezTo>
                  <a:pt x="14629" y="305"/>
                  <a:pt x="14762" y="343"/>
                  <a:pt x="14762" y="382"/>
                </a:cubicBezTo>
                <a:cubicBezTo>
                  <a:pt x="14894" y="382"/>
                  <a:pt x="15027" y="420"/>
                  <a:pt x="15027" y="458"/>
                </a:cubicBezTo>
                <a:cubicBezTo>
                  <a:pt x="15159" y="458"/>
                  <a:pt x="15159" y="458"/>
                  <a:pt x="15159" y="496"/>
                </a:cubicBezTo>
                <a:cubicBezTo>
                  <a:pt x="15159" y="496"/>
                  <a:pt x="15159" y="496"/>
                  <a:pt x="15159" y="496"/>
                </a:cubicBezTo>
                <a:cubicBezTo>
                  <a:pt x="15292" y="496"/>
                  <a:pt x="15424" y="534"/>
                  <a:pt x="15424" y="572"/>
                </a:cubicBezTo>
                <a:cubicBezTo>
                  <a:pt x="15424" y="572"/>
                  <a:pt x="15424" y="611"/>
                  <a:pt x="15292" y="611"/>
                </a:cubicBezTo>
                <a:cubicBezTo>
                  <a:pt x="15424" y="649"/>
                  <a:pt x="15424" y="649"/>
                  <a:pt x="15424" y="687"/>
                </a:cubicBezTo>
                <a:cubicBezTo>
                  <a:pt x="15557" y="687"/>
                  <a:pt x="15557" y="725"/>
                  <a:pt x="15557" y="763"/>
                </a:cubicBezTo>
                <a:cubicBezTo>
                  <a:pt x="15557" y="763"/>
                  <a:pt x="15557" y="801"/>
                  <a:pt x="15557" y="801"/>
                </a:cubicBezTo>
                <a:cubicBezTo>
                  <a:pt x="15557" y="840"/>
                  <a:pt x="15557" y="840"/>
                  <a:pt x="15557" y="878"/>
                </a:cubicBezTo>
                <a:cubicBezTo>
                  <a:pt x="15557" y="878"/>
                  <a:pt x="15557" y="916"/>
                  <a:pt x="15557" y="916"/>
                </a:cubicBezTo>
                <a:cubicBezTo>
                  <a:pt x="15557" y="916"/>
                  <a:pt x="15557" y="954"/>
                  <a:pt x="15557" y="992"/>
                </a:cubicBezTo>
                <a:cubicBezTo>
                  <a:pt x="15557" y="992"/>
                  <a:pt x="15557" y="992"/>
                  <a:pt x="15557" y="1030"/>
                </a:cubicBezTo>
                <a:cubicBezTo>
                  <a:pt x="15557" y="1030"/>
                  <a:pt x="15557" y="1030"/>
                  <a:pt x="15557" y="1030"/>
                </a:cubicBezTo>
                <a:cubicBezTo>
                  <a:pt x="15557" y="1030"/>
                  <a:pt x="15557" y="1069"/>
                  <a:pt x="15557" y="1069"/>
                </a:cubicBezTo>
                <a:cubicBezTo>
                  <a:pt x="15557" y="1069"/>
                  <a:pt x="15557" y="1069"/>
                  <a:pt x="15557" y="1069"/>
                </a:cubicBezTo>
                <a:cubicBezTo>
                  <a:pt x="15557" y="1069"/>
                  <a:pt x="15424" y="1107"/>
                  <a:pt x="15424" y="1145"/>
                </a:cubicBezTo>
                <a:cubicBezTo>
                  <a:pt x="15424" y="1145"/>
                  <a:pt x="15557" y="1145"/>
                  <a:pt x="15557" y="1145"/>
                </a:cubicBezTo>
                <a:cubicBezTo>
                  <a:pt x="15557" y="1183"/>
                  <a:pt x="15424" y="1221"/>
                  <a:pt x="15424" y="1221"/>
                </a:cubicBezTo>
                <a:cubicBezTo>
                  <a:pt x="15424" y="1221"/>
                  <a:pt x="15557" y="1259"/>
                  <a:pt x="15557" y="1259"/>
                </a:cubicBezTo>
                <a:cubicBezTo>
                  <a:pt x="15557" y="1298"/>
                  <a:pt x="15424" y="1336"/>
                  <a:pt x="15424" y="1336"/>
                </a:cubicBezTo>
                <a:cubicBezTo>
                  <a:pt x="15424" y="1374"/>
                  <a:pt x="15424" y="1374"/>
                  <a:pt x="15424" y="1374"/>
                </a:cubicBezTo>
                <a:cubicBezTo>
                  <a:pt x="15424" y="1412"/>
                  <a:pt x="15292" y="1450"/>
                  <a:pt x="15292" y="1450"/>
                </a:cubicBezTo>
                <a:cubicBezTo>
                  <a:pt x="15292" y="1488"/>
                  <a:pt x="15292" y="1488"/>
                  <a:pt x="15292" y="1488"/>
                </a:cubicBezTo>
                <a:cubicBezTo>
                  <a:pt x="15292" y="1527"/>
                  <a:pt x="15292" y="1527"/>
                  <a:pt x="15159" y="1565"/>
                </a:cubicBezTo>
                <a:cubicBezTo>
                  <a:pt x="15292" y="1565"/>
                  <a:pt x="15292" y="1603"/>
                  <a:pt x="15292" y="1603"/>
                </a:cubicBezTo>
                <a:cubicBezTo>
                  <a:pt x="15292" y="1641"/>
                  <a:pt x="15292" y="1679"/>
                  <a:pt x="15159" y="1679"/>
                </a:cubicBezTo>
                <a:cubicBezTo>
                  <a:pt x="15159" y="1679"/>
                  <a:pt x="15159" y="1717"/>
                  <a:pt x="15159" y="1717"/>
                </a:cubicBezTo>
                <a:cubicBezTo>
                  <a:pt x="15159" y="1755"/>
                  <a:pt x="15159" y="1794"/>
                  <a:pt x="15027" y="1794"/>
                </a:cubicBezTo>
                <a:cubicBezTo>
                  <a:pt x="15027" y="1794"/>
                  <a:pt x="15027" y="1832"/>
                  <a:pt x="15027" y="1832"/>
                </a:cubicBezTo>
                <a:cubicBezTo>
                  <a:pt x="15027" y="1870"/>
                  <a:pt x="15027" y="1908"/>
                  <a:pt x="14894" y="1908"/>
                </a:cubicBezTo>
                <a:cubicBezTo>
                  <a:pt x="14894" y="1908"/>
                  <a:pt x="14894" y="1946"/>
                  <a:pt x="14894" y="1946"/>
                </a:cubicBezTo>
                <a:cubicBezTo>
                  <a:pt x="14894" y="1984"/>
                  <a:pt x="14894" y="1984"/>
                  <a:pt x="14762" y="2023"/>
                </a:cubicBezTo>
                <a:cubicBezTo>
                  <a:pt x="14762" y="2023"/>
                  <a:pt x="14762" y="2023"/>
                  <a:pt x="14762" y="2023"/>
                </a:cubicBezTo>
                <a:cubicBezTo>
                  <a:pt x="14762" y="2061"/>
                  <a:pt x="14762" y="2061"/>
                  <a:pt x="14629" y="2099"/>
                </a:cubicBezTo>
                <a:cubicBezTo>
                  <a:pt x="14497" y="2328"/>
                  <a:pt x="14099" y="2595"/>
                  <a:pt x="13967" y="2671"/>
                </a:cubicBezTo>
                <a:cubicBezTo>
                  <a:pt x="13702" y="2748"/>
                  <a:pt x="13702" y="2786"/>
                  <a:pt x="13702" y="2786"/>
                </a:cubicBezTo>
                <a:cubicBezTo>
                  <a:pt x="13569" y="2977"/>
                  <a:pt x="13569" y="2977"/>
                  <a:pt x="13569" y="2977"/>
                </a:cubicBezTo>
                <a:cubicBezTo>
                  <a:pt x="13569" y="2977"/>
                  <a:pt x="13569" y="2939"/>
                  <a:pt x="13569" y="2939"/>
                </a:cubicBezTo>
                <a:cubicBezTo>
                  <a:pt x="13967" y="3282"/>
                  <a:pt x="13967" y="3282"/>
                  <a:pt x="13967" y="3282"/>
                </a:cubicBezTo>
                <a:cubicBezTo>
                  <a:pt x="14232" y="3320"/>
                  <a:pt x="15159" y="3473"/>
                  <a:pt x="15822" y="3549"/>
                </a:cubicBezTo>
                <a:cubicBezTo>
                  <a:pt x="16749" y="3664"/>
                  <a:pt x="18605" y="3931"/>
                  <a:pt x="18870" y="4007"/>
                </a:cubicBezTo>
                <a:cubicBezTo>
                  <a:pt x="19002" y="4083"/>
                  <a:pt x="19267" y="4465"/>
                  <a:pt x="19400" y="4694"/>
                </a:cubicBezTo>
                <a:cubicBezTo>
                  <a:pt x="19532" y="4923"/>
                  <a:pt x="19665" y="5266"/>
                  <a:pt x="19797" y="5419"/>
                </a:cubicBezTo>
                <a:cubicBezTo>
                  <a:pt x="19797" y="5572"/>
                  <a:pt x="19797" y="5724"/>
                  <a:pt x="19930" y="5915"/>
                </a:cubicBezTo>
                <a:cubicBezTo>
                  <a:pt x="20062" y="6068"/>
                  <a:pt x="20592" y="6678"/>
                  <a:pt x="20725" y="7251"/>
                </a:cubicBezTo>
                <a:cubicBezTo>
                  <a:pt x="20990" y="7785"/>
                  <a:pt x="21387" y="8358"/>
                  <a:pt x="21387" y="8968"/>
                </a:cubicBezTo>
                <a:cubicBezTo>
                  <a:pt x="21520" y="9541"/>
                  <a:pt x="21520" y="11029"/>
                  <a:pt x="21520" y="11029"/>
                </a:cubicBezTo>
                <a:cubicBezTo>
                  <a:pt x="21520" y="11029"/>
                  <a:pt x="21387" y="10991"/>
                  <a:pt x="21255" y="10991"/>
                </a:cubicBezTo>
                <a:cubicBezTo>
                  <a:pt x="21255" y="10991"/>
                  <a:pt x="21255" y="10991"/>
                  <a:pt x="21255" y="10991"/>
                </a:cubicBezTo>
                <a:cubicBezTo>
                  <a:pt x="21255" y="10991"/>
                  <a:pt x="21387" y="11487"/>
                  <a:pt x="21255" y="11563"/>
                </a:cubicBezTo>
                <a:cubicBezTo>
                  <a:pt x="21255" y="11640"/>
                  <a:pt x="20725" y="12136"/>
                  <a:pt x="20327" y="12136"/>
                </a:cubicBezTo>
                <a:cubicBezTo>
                  <a:pt x="19930" y="12098"/>
                  <a:pt x="19797" y="12098"/>
                  <a:pt x="19797" y="12098"/>
                </a:cubicBezTo>
                <a:cubicBezTo>
                  <a:pt x="19797" y="12098"/>
                  <a:pt x="19267" y="12136"/>
                  <a:pt x="19002" y="12136"/>
                </a:cubicBezTo>
                <a:cubicBezTo>
                  <a:pt x="18737" y="12098"/>
                  <a:pt x="18340" y="12021"/>
                  <a:pt x="18472" y="11983"/>
                </a:cubicBezTo>
                <a:cubicBezTo>
                  <a:pt x="18472" y="11945"/>
                  <a:pt x="18605" y="11907"/>
                  <a:pt x="18605" y="11907"/>
                </a:cubicBezTo>
                <a:cubicBezTo>
                  <a:pt x="18605" y="11907"/>
                  <a:pt x="18472" y="11601"/>
                  <a:pt x="18472" y="11487"/>
                </a:cubicBezTo>
                <a:cubicBezTo>
                  <a:pt x="18472" y="11411"/>
                  <a:pt x="18605" y="11105"/>
                  <a:pt x="18605" y="11029"/>
                </a:cubicBezTo>
                <a:cubicBezTo>
                  <a:pt x="18605" y="11029"/>
                  <a:pt x="18605" y="11029"/>
                  <a:pt x="18605" y="11029"/>
                </a:cubicBezTo>
                <a:cubicBezTo>
                  <a:pt x="18472" y="10914"/>
                  <a:pt x="18472" y="10914"/>
                  <a:pt x="18472" y="10914"/>
                </a:cubicBezTo>
                <a:cubicBezTo>
                  <a:pt x="18472" y="10914"/>
                  <a:pt x="18340" y="11411"/>
                  <a:pt x="18207" y="11487"/>
                </a:cubicBezTo>
                <a:cubicBezTo>
                  <a:pt x="18207" y="11601"/>
                  <a:pt x="18340" y="11907"/>
                  <a:pt x="18207" y="11945"/>
                </a:cubicBezTo>
                <a:cubicBezTo>
                  <a:pt x="18207" y="11945"/>
                  <a:pt x="18075" y="12098"/>
                  <a:pt x="18075" y="12098"/>
                </a:cubicBezTo>
                <a:cubicBezTo>
                  <a:pt x="18075" y="12098"/>
                  <a:pt x="17412" y="13166"/>
                  <a:pt x="17014" y="14082"/>
                </a:cubicBezTo>
                <a:cubicBezTo>
                  <a:pt x="16617" y="15036"/>
                  <a:pt x="16484" y="16639"/>
                  <a:pt x="16484" y="17326"/>
                </a:cubicBezTo>
                <a:cubicBezTo>
                  <a:pt x="16617" y="18013"/>
                  <a:pt x="16617" y="18814"/>
                  <a:pt x="16617" y="18929"/>
                </a:cubicBezTo>
                <a:cubicBezTo>
                  <a:pt x="16617" y="19005"/>
                  <a:pt x="16617" y="19081"/>
                  <a:pt x="16617" y="19081"/>
                </a:cubicBezTo>
                <a:cubicBezTo>
                  <a:pt x="16749" y="19119"/>
                  <a:pt x="16749" y="19119"/>
                  <a:pt x="16749" y="19119"/>
                </a:cubicBezTo>
                <a:cubicBezTo>
                  <a:pt x="16749" y="19348"/>
                  <a:pt x="16749" y="19348"/>
                  <a:pt x="16749" y="19348"/>
                </a:cubicBezTo>
                <a:cubicBezTo>
                  <a:pt x="17147" y="19387"/>
                  <a:pt x="18207" y="19501"/>
                  <a:pt x="18870" y="19539"/>
                </a:cubicBezTo>
                <a:cubicBezTo>
                  <a:pt x="19532" y="19616"/>
                  <a:pt x="20460" y="19692"/>
                  <a:pt x="20460" y="19730"/>
                </a:cubicBezTo>
                <a:cubicBezTo>
                  <a:pt x="20460" y="19768"/>
                  <a:pt x="20460" y="19806"/>
                  <a:pt x="20460" y="19806"/>
                </a:cubicBezTo>
                <a:cubicBezTo>
                  <a:pt x="20460" y="19806"/>
                  <a:pt x="20725" y="19883"/>
                  <a:pt x="20725" y="19959"/>
                </a:cubicBezTo>
                <a:cubicBezTo>
                  <a:pt x="20592" y="19997"/>
                  <a:pt x="20195" y="20150"/>
                  <a:pt x="19665" y="20188"/>
                </a:cubicBezTo>
                <a:cubicBezTo>
                  <a:pt x="19135" y="20226"/>
                  <a:pt x="17280" y="20264"/>
                  <a:pt x="16484" y="20188"/>
                </a:cubicBezTo>
                <a:cubicBezTo>
                  <a:pt x="15557" y="20112"/>
                  <a:pt x="14762" y="19921"/>
                  <a:pt x="14497" y="19883"/>
                </a:cubicBezTo>
                <a:cubicBezTo>
                  <a:pt x="14232" y="19845"/>
                  <a:pt x="14099" y="19845"/>
                  <a:pt x="14099" y="19845"/>
                </a:cubicBezTo>
                <a:cubicBezTo>
                  <a:pt x="13702" y="19997"/>
                  <a:pt x="13702" y="19997"/>
                  <a:pt x="13702" y="19997"/>
                </a:cubicBezTo>
                <a:cubicBezTo>
                  <a:pt x="13702" y="19997"/>
                  <a:pt x="12244" y="19959"/>
                  <a:pt x="11714" y="19921"/>
                </a:cubicBezTo>
                <a:cubicBezTo>
                  <a:pt x="11051" y="19883"/>
                  <a:pt x="10919" y="19806"/>
                  <a:pt x="10919" y="19806"/>
                </a:cubicBezTo>
                <a:cubicBezTo>
                  <a:pt x="11051" y="19425"/>
                  <a:pt x="11051" y="19425"/>
                  <a:pt x="11051" y="19425"/>
                </a:cubicBezTo>
                <a:cubicBezTo>
                  <a:pt x="11184" y="19387"/>
                  <a:pt x="11184" y="19387"/>
                  <a:pt x="11184" y="19387"/>
                </a:cubicBezTo>
                <a:cubicBezTo>
                  <a:pt x="11184" y="19234"/>
                  <a:pt x="11184" y="19234"/>
                  <a:pt x="11184" y="19234"/>
                </a:cubicBezTo>
                <a:cubicBezTo>
                  <a:pt x="10919" y="19158"/>
                  <a:pt x="10786" y="19119"/>
                  <a:pt x="10786" y="19043"/>
                </a:cubicBezTo>
                <a:cubicBezTo>
                  <a:pt x="10786" y="18814"/>
                  <a:pt x="10654" y="17020"/>
                  <a:pt x="10521" y="16448"/>
                </a:cubicBezTo>
                <a:cubicBezTo>
                  <a:pt x="10521" y="16181"/>
                  <a:pt x="10521" y="15990"/>
                  <a:pt x="10521" y="15876"/>
                </a:cubicBezTo>
                <a:cubicBezTo>
                  <a:pt x="10389" y="16334"/>
                  <a:pt x="9859" y="17364"/>
                  <a:pt x="9726" y="17822"/>
                </a:cubicBezTo>
                <a:cubicBezTo>
                  <a:pt x="9461" y="18433"/>
                  <a:pt x="9196" y="18967"/>
                  <a:pt x="9196" y="19081"/>
                </a:cubicBezTo>
                <a:cubicBezTo>
                  <a:pt x="9064" y="19234"/>
                  <a:pt x="9064" y="19577"/>
                  <a:pt x="9196" y="19654"/>
                </a:cubicBezTo>
                <a:cubicBezTo>
                  <a:pt x="9329" y="19730"/>
                  <a:pt x="9594" y="19959"/>
                  <a:pt x="9594" y="20073"/>
                </a:cubicBezTo>
                <a:cubicBezTo>
                  <a:pt x="9594" y="20188"/>
                  <a:pt x="9594" y="20264"/>
                  <a:pt x="9594" y="20264"/>
                </a:cubicBezTo>
                <a:cubicBezTo>
                  <a:pt x="9594" y="20264"/>
                  <a:pt x="9594" y="20264"/>
                  <a:pt x="9594" y="20264"/>
                </a:cubicBezTo>
                <a:cubicBezTo>
                  <a:pt x="9859" y="20417"/>
                  <a:pt x="10521" y="20760"/>
                  <a:pt x="10786" y="20837"/>
                </a:cubicBezTo>
                <a:cubicBezTo>
                  <a:pt x="11051" y="20951"/>
                  <a:pt x="11316" y="21066"/>
                  <a:pt x="11449" y="21142"/>
                </a:cubicBezTo>
                <a:cubicBezTo>
                  <a:pt x="11449" y="21180"/>
                  <a:pt x="11449" y="21218"/>
                  <a:pt x="11449" y="21218"/>
                </a:cubicBezTo>
                <a:cubicBezTo>
                  <a:pt x="11449" y="21218"/>
                  <a:pt x="11714" y="21295"/>
                  <a:pt x="11581" y="21371"/>
                </a:cubicBezTo>
                <a:cubicBezTo>
                  <a:pt x="11581" y="21409"/>
                  <a:pt x="10256" y="21600"/>
                  <a:pt x="9461" y="21600"/>
                </a:cubicBezTo>
                <a:cubicBezTo>
                  <a:pt x="8799" y="21562"/>
                  <a:pt x="6678" y="21333"/>
                  <a:pt x="6413" y="21218"/>
                </a:cubicBezTo>
                <a:cubicBezTo>
                  <a:pt x="6281" y="21066"/>
                  <a:pt x="6016" y="20722"/>
                  <a:pt x="6016" y="20722"/>
                </a:cubicBezTo>
                <a:cubicBezTo>
                  <a:pt x="5883" y="20722"/>
                  <a:pt x="5883" y="20722"/>
                  <a:pt x="5883" y="20722"/>
                </a:cubicBezTo>
                <a:cubicBezTo>
                  <a:pt x="5883" y="20722"/>
                  <a:pt x="5353" y="20608"/>
                  <a:pt x="5353" y="20455"/>
                </a:cubicBezTo>
                <a:cubicBezTo>
                  <a:pt x="5221" y="20341"/>
                  <a:pt x="5221" y="20188"/>
                  <a:pt x="5221" y="20188"/>
                </a:cubicBezTo>
                <a:cubicBezTo>
                  <a:pt x="5353" y="20188"/>
                  <a:pt x="5353" y="20188"/>
                  <a:pt x="5353" y="20188"/>
                </a:cubicBezTo>
                <a:cubicBezTo>
                  <a:pt x="5353" y="20112"/>
                  <a:pt x="5353" y="20112"/>
                  <a:pt x="5353" y="20112"/>
                </a:cubicBezTo>
                <a:cubicBezTo>
                  <a:pt x="5221" y="20073"/>
                  <a:pt x="5221" y="20073"/>
                  <a:pt x="5088" y="20035"/>
                </a:cubicBezTo>
                <a:cubicBezTo>
                  <a:pt x="4823" y="19883"/>
                  <a:pt x="4823" y="19234"/>
                  <a:pt x="4691" y="18814"/>
                </a:cubicBezTo>
                <a:cubicBezTo>
                  <a:pt x="4558" y="18433"/>
                  <a:pt x="3895" y="16715"/>
                  <a:pt x="4160" y="15914"/>
                </a:cubicBezTo>
                <a:cubicBezTo>
                  <a:pt x="4426" y="15380"/>
                  <a:pt x="5221" y="13815"/>
                  <a:pt x="5088" y="13548"/>
                </a:cubicBezTo>
                <a:cubicBezTo>
                  <a:pt x="5088" y="13319"/>
                  <a:pt x="5088" y="12212"/>
                  <a:pt x="5088" y="11983"/>
                </a:cubicBezTo>
                <a:cubicBezTo>
                  <a:pt x="5088" y="11754"/>
                  <a:pt x="4823" y="11296"/>
                  <a:pt x="4823" y="11296"/>
                </a:cubicBezTo>
                <a:cubicBezTo>
                  <a:pt x="4823" y="11296"/>
                  <a:pt x="3100" y="10914"/>
                  <a:pt x="2438" y="10571"/>
                </a:cubicBezTo>
                <a:cubicBezTo>
                  <a:pt x="1908" y="10228"/>
                  <a:pt x="1245" y="9655"/>
                  <a:pt x="980" y="9388"/>
                </a:cubicBezTo>
                <a:cubicBezTo>
                  <a:pt x="848" y="9083"/>
                  <a:pt x="318" y="8663"/>
                  <a:pt x="185" y="8358"/>
                </a:cubicBezTo>
                <a:cubicBezTo>
                  <a:pt x="-80" y="8052"/>
                  <a:pt x="-80" y="6946"/>
                  <a:pt x="318" y="6335"/>
                </a:cubicBezTo>
                <a:close/>
                <a:moveTo>
                  <a:pt x="8931" y="725"/>
                </a:moveTo>
                <a:cubicBezTo>
                  <a:pt x="8931" y="725"/>
                  <a:pt x="8931" y="725"/>
                  <a:pt x="8931" y="725"/>
                </a:cubicBezTo>
                <a:cubicBezTo>
                  <a:pt x="8931" y="725"/>
                  <a:pt x="8931" y="725"/>
                  <a:pt x="8931" y="725"/>
                </a:cubicBezTo>
                <a:cubicBezTo>
                  <a:pt x="8931" y="725"/>
                  <a:pt x="8931" y="725"/>
                  <a:pt x="8931" y="725"/>
                </a:cubicBezTo>
                <a:close/>
                <a:moveTo>
                  <a:pt x="9064" y="611"/>
                </a:moveTo>
                <a:cubicBezTo>
                  <a:pt x="9064" y="611"/>
                  <a:pt x="9064" y="611"/>
                  <a:pt x="9064" y="611"/>
                </a:cubicBezTo>
                <a:cubicBezTo>
                  <a:pt x="9064" y="611"/>
                  <a:pt x="9064" y="611"/>
                  <a:pt x="9064" y="611"/>
                </a:cubicBezTo>
                <a:cubicBezTo>
                  <a:pt x="9064" y="611"/>
                  <a:pt x="9064" y="611"/>
                  <a:pt x="9064" y="611"/>
                </a:cubicBezTo>
                <a:close/>
                <a:moveTo>
                  <a:pt x="9594" y="382"/>
                </a:moveTo>
                <a:cubicBezTo>
                  <a:pt x="9594" y="382"/>
                  <a:pt x="9594" y="382"/>
                  <a:pt x="9594" y="420"/>
                </a:cubicBezTo>
                <a:cubicBezTo>
                  <a:pt x="9594" y="382"/>
                  <a:pt x="9594" y="382"/>
                  <a:pt x="9594" y="382"/>
                </a:cubicBezTo>
                <a:cubicBezTo>
                  <a:pt x="9594" y="382"/>
                  <a:pt x="9594" y="382"/>
                  <a:pt x="9594" y="382"/>
                </a:cubicBezTo>
                <a:close/>
                <a:moveTo>
                  <a:pt x="19267" y="11754"/>
                </a:moveTo>
                <a:cubicBezTo>
                  <a:pt x="19665" y="11792"/>
                  <a:pt x="19665" y="11792"/>
                  <a:pt x="19665" y="11792"/>
                </a:cubicBezTo>
                <a:cubicBezTo>
                  <a:pt x="19665" y="11792"/>
                  <a:pt x="19665" y="11678"/>
                  <a:pt x="19665" y="11640"/>
                </a:cubicBezTo>
                <a:cubicBezTo>
                  <a:pt x="19665" y="11601"/>
                  <a:pt x="19797" y="11487"/>
                  <a:pt x="19797" y="11487"/>
                </a:cubicBezTo>
                <a:cubicBezTo>
                  <a:pt x="19797" y="11487"/>
                  <a:pt x="19665" y="11487"/>
                  <a:pt x="19532" y="11449"/>
                </a:cubicBezTo>
                <a:cubicBezTo>
                  <a:pt x="19400" y="11449"/>
                  <a:pt x="19400" y="11411"/>
                  <a:pt x="19400" y="11411"/>
                </a:cubicBezTo>
                <a:cubicBezTo>
                  <a:pt x="19400" y="11411"/>
                  <a:pt x="19267" y="11449"/>
                  <a:pt x="19267" y="11525"/>
                </a:cubicBezTo>
                <a:cubicBezTo>
                  <a:pt x="19267" y="11601"/>
                  <a:pt x="19267" y="11754"/>
                  <a:pt x="19267" y="11754"/>
                </a:cubicBezTo>
                <a:close/>
              </a:path>
            </a:pathLst>
          </a:custGeom>
          <a:solidFill>
            <a:srgbClr val="000000"/>
          </a:solidFill>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6" name="Shape 426"/>
          <p:cNvSpPr>
            <a:spLocks noGrp="1"/>
          </p:cNvSpPr>
          <p:nvPr>
            <p:ph type="body" sz="quarter" idx="24"/>
          </p:nvPr>
        </p:nvSpPr>
        <p:spPr>
          <a:xfrm flipH="1">
            <a:off x="8381999" y="4483198"/>
            <a:ext cx="914401" cy="3445385"/>
          </a:xfrm>
          <a:custGeom>
            <a:avLst/>
            <a:gdLst/>
            <a:ahLst/>
            <a:cxnLst>
              <a:cxn ang="0">
                <a:pos x="wd2" y="hd2"/>
              </a:cxn>
              <a:cxn ang="5400000">
                <a:pos x="wd2" y="hd2"/>
              </a:cxn>
              <a:cxn ang="10800000">
                <a:pos x="wd2" y="hd2"/>
              </a:cxn>
              <a:cxn ang="16200000">
                <a:pos x="wd2" y="hd2"/>
              </a:cxn>
            </a:cxnLst>
            <a:rect l="0" t="0" r="r" b="b"/>
            <a:pathLst>
              <a:path w="21334" h="21569" extrusionOk="0">
                <a:moveTo>
                  <a:pt x="0" y="6420"/>
                </a:moveTo>
                <a:cubicBezTo>
                  <a:pt x="152" y="6257"/>
                  <a:pt x="456" y="5236"/>
                  <a:pt x="913" y="4828"/>
                </a:cubicBezTo>
                <a:cubicBezTo>
                  <a:pt x="1217" y="4460"/>
                  <a:pt x="1521" y="4134"/>
                  <a:pt x="1673" y="3971"/>
                </a:cubicBezTo>
                <a:cubicBezTo>
                  <a:pt x="1825" y="3807"/>
                  <a:pt x="2130" y="3562"/>
                  <a:pt x="2586" y="3562"/>
                </a:cubicBezTo>
                <a:cubicBezTo>
                  <a:pt x="2738" y="3521"/>
                  <a:pt x="3651" y="3481"/>
                  <a:pt x="4563" y="3440"/>
                </a:cubicBezTo>
                <a:cubicBezTo>
                  <a:pt x="4259" y="3154"/>
                  <a:pt x="5932" y="2868"/>
                  <a:pt x="6237" y="2664"/>
                </a:cubicBezTo>
                <a:cubicBezTo>
                  <a:pt x="6389" y="2378"/>
                  <a:pt x="6845" y="1929"/>
                  <a:pt x="6997" y="1684"/>
                </a:cubicBezTo>
                <a:cubicBezTo>
                  <a:pt x="6997" y="1521"/>
                  <a:pt x="6845" y="990"/>
                  <a:pt x="7301" y="622"/>
                </a:cubicBezTo>
                <a:cubicBezTo>
                  <a:pt x="7758" y="255"/>
                  <a:pt x="9127" y="51"/>
                  <a:pt x="9583" y="10"/>
                </a:cubicBezTo>
                <a:cubicBezTo>
                  <a:pt x="10039" y="-31"/>
                  <a:pt x="12169" y="51"/>
                  <a:pt x="13234" y="255"/>
                </a:cubicBezTo>
                <a:cubicBezTo>
                  <a:pt x="14299" y="500"/>
                  <a:pt x="14603" y="908"/>
                  <a:pt x="14603" y="1031"/>
                </a:cubicBezTo>
                <a:cubicBezTo>
                  <a:pt x="14603" y="1112"/>
                  <a:pt x="14299" y="1480"/>
                  <a:pt x="14146" y="1561"/>
                </a:cubicBezTo>
                <a:cubicBezTo>
                  <a:pt x="14146" y="1561"/>
                  <a:pt x="14146" y="1602"/>
                  <a:pt x="14146" y="1602"/>
                </a:cubicBezTo>
                <a:cubicBezTo>
                  <a:pt x="14299" y="1643"/>
                  <a:pt x="14299" y="1725"/>
                  <a:pt x="13994" y="1888"/>
                </a:cubicBezTo>
                <a:cubicBezTo>
                  <a:pt x="13994" y="1970"/>
                  <a:pt x="13842" y="2011"/>
                  <a:pt x="13842" y="2051"/>
                </a:cubicBezTo>
                <a:cubicBezTo>
                  <a:pt x="13842" y="2378"/>
                  <a:pt x="14146" y="2746"/>
                  <a:pt x="14451" y="2991"/>
                </a:cubicBezTo>
                <a:cubicBezTo>
                  <a:pt x="15059" y="3399"/>
                  <a:pt x="14755" y="3603"/>
                  <a:pt x="14299" y="3685"/>
                </a:cubicBezTo>
                <a:cubicBezTo>
                  <a:pt x="14755" y="3726"/>
                  <a:pt x="15211" y="3766"/>
                  <a:pt x="15515" y="3807"/>
                </a:cubicBezTo>
                <a:cubicBezTo>
                  <a:pt x="16124" y="3848"/>
                  <a:pt x="16885" y="3930"/>
                  <a:pt x="17189" y="4011"/>
                </a:cubicBezTo>
                <a:cubicBezTo>
                  <a:pt x="17493" y="4052"/>
                  <a:pt x="17797" y="4175"/>
                  <a:pt x="17949" y="4256"/>
                </a:cubicBezTo>
                <a:cubicBezTo>
                  <a:pt x="17949" y="4338"/>
                  <a:pt x="17949" y="4420"/>
                  <a:pt x="18101" y="4460"/>
                </a:cubicBezTo>
                <a:cubicBezTo>
                  <a:pt x="18254" y="4542"/>
                  <a:pt x="18862" y="4869"/>
                  <a:pt x="18862" y="4950"/>
                </a:cubicBezTo>
                <a:cubicBezTo>
                  <a:pt x="18862" y="5073"/>
                  <a:pt x="19166" y="5236"/>
                  <a:pt x="19166" y="5318"/>
                </a:cubicBezTo>
                <a:cubicBezTo>
                  <a:pt x="19166" y="5400"/>
                  <a:pt x="19470" y="5685"/>
                  <a:pt x="19470" y="5767"/>
                </a:cubicBezTo>
                <a:cubicBezTo>
                  <a:pt x="19623" y="5849"/>
                  <a:pt x="19775" y="6053"/>
                  <a:pt x="19927" y="6053"/>
                </a:cubicBezTo>
                <a:cubicBezTo>
                  <a:pt x="20231" y="6053"/>
                  <a:pt x="20231" y="6135"/>
                  <a:pt x="20231" y="6216"/>
                </a:cubicBezTo>
                <a:cubicBezTo>
                  <a:pt x="20231" y="6298"/>
                  <a:pt x="20383" y="6543"/>
                  <a:pt x="20535" y="6625"/>
                </a:cubicBezTo>
                <a:cubicBezTo>
                  <a:pt x="20687" y="6706"/>
                  <a:pt x="20992" y="7033"/>
                  <a:pt x="21144" y="7074"/>
                </a:cubicBezTo>
                <a:cubicBezTo>
                  <a:pt x="21296" y="7155"/>
                  <a:pt x="21600" y="7605"/>
                  <a:pt x="20839" y="7686"/>
                </a:cubicBezTo>
                <a:cubicBezTo>
                  <a:pt x="20079" y="7768"/>
                  <a:pt x="17189" y="7931"/>
                  <a:pt x="17189" y="7931"/>
                </a:cubicBezTo>
                <a:cubicBezTo>
                  <a:pt x="17189" y="7931"/>
                  <a:pt x="18558" y="8829"/>
                  <a:pt x="18710" y="9115"/>
                </a:cubicBezTo>
                <a:cubicBezTo>
                  <a:pt x="18862" y="9401"/>
                  <a:pt x="19470" y="10054"/>
                  <a:pt x="19318" y="10218"/>
                </a:cubicBezTo>
                <a:cubicBezTo>
                  <a:pt x="19318" y="10381"/>
                  <a:pt x="19318" y="10667"/>
                  <a:pt x="19318" y="10667"/>
                </a:cubicBezTo>
                <a:cubicBezTo>
                  <a:pt x="18710" y="10789"/>
                  <a:pt x="18710" y="10789"/>
                  <a:pt x="18710" y="10789"/>
                </a:cubicBezTo>
                <a:cubicBezTo>
                  <a:pt x="18710" y="10789"/>
                  <a:pt x="18406" y="11361"/>
                  <a:pt x="18101" y="11484"/>
                </a:cubicBezTo>
                <a:cubicBezTo>
                  <a:pt x="17949" y="11606"/>
                  <a:pt x="17949" y="11810"/>
                  <a:pt x="17949" y="11892"/>
                </a:cubicBezTo>
                <a:cubicBezTo>
                  <a:pt x="17949" y="11974"/>
                  <a:pt x="17341" y="12790"/>
                  <a:pt x="17341" y="12994"/>
                </a:cubicBezTo>
                <a:cubicBezTo>
                  <a:pt x="17189" y="13239"/>
                  <a:pt x="17037" y="13525"/>
                  <a:pt x="17037" y="13525"/>
                </a:cubicBezTo>
                <a:cubicBezTo>
                  <a:pt x="17037" y="13525"/>
                  <a:pt x="16428" y="13566"/>
                  <a:pt x="16124" y="13648"/>
                </a:cubicBezTo>
                <a:cubicBezTo>
                  <a:pt x="16124" y="13648"/>
                  <a:pt x="15972" y="13688"/>
                  <a:pt x="15820" y="13770"/>
                </a:cubicBezTo>
                <a:cubicBezTo>
                  <a:pt x="15820" y="13852"/>
                  <a:pt x="15820" y="13974"/>
                  <a:pt x="15820" y="14138"/>
                </a:cubicBezTo>
                <a:cubicBezTo>
                  <a:pt x="15820" y="14423"/>
                  <a:pt x="16124" y="14832"/>
                  <a:pt x="15211" y="15975"/>
                </a:cubicBezTo>
                <a:cubicBezTo>
                  <a:pt x="14451" y="17078"/>
                  <a:pt x="13386" y="17935"/>
                  <a:pt x="13842" y="18425"/>
                </a:cubicBezTo>
                <a:cubicBezTo>
                  <a:pt x="13842" y="18425"/>
                  <a:pt x="13842" y="18466"/>
                  <a:pt x="13842" y="18466"/>
                </a:cubicBezTo>
                <a:cubicBezTo>
                  <a:pt x="13994" y="18466"/>
                  <a:pt x="13994" y="18466"/>
                  <a:pt x="13994" y="18507"/>
                </a:cubicBezTo>
                <a:cubicBezTo>
                  <a:pt x="13994" y="18507"/>
                  <a:pt x="14146" y="18629"/>
                  <a:pt x="14146" y="18629"/>
                </a:cubicBezTo>
                <a:cubicBezTo>
                  <a:pt x="14146" y="18629"/>
                  <a:pt x="14146" y="18629"/>
                  <a:pt x="13994" y="18629"/>
                </a:cubicBezTo>
                <a:cubicBezTo>
                  <a:pt x="14451" y="18997"/>
                  <a:pt x="14755" y="19160"/>
                  <a:pt x="14907" y="19282"/>
                </a:cubicBezTo>
                <a:cubicBezTo>
                  <a:pt x="15059" y="19323"/>
                  <a:pt x="15211" y="19364"/>
                  <a:pt x="15515" y="19487"/>
                </a:cubicBezTo>
                <a:cubicBezTo>
                  <a:pt x="15515" y="19446"/>
                  <a:pt x="15668" y="19487"/>
                  <a:pt x="15668" y="19487"/>
                </a:cubicBezTo>
                <a:cubicBezTo>
                  <a:pt x="15668" y="19487"/>
                  <a:pt x="16428" y="19772"/>
                  <a:pt x="16428" y="19813"/>
                </a:cubicBezTo>
                <a:cubicBezTo>
                  <a:pt x="16428" y="19813"/>
                  <a:pt x="16428" y="19854"/>
                  <a:pt x="16428" y="19854"/>
                </a:cubicBezTo>
                <a:cubicBezTo>
                  <a:pt x="16580" y="19977"/>
                  <a:pt x="16580" y="20222"/>
                  <a:pt x="16124" y="20344"/>
                </a:cubicBezTo>
                <a:cubicBezTo>
                  <a:pt x="15668" y="20467"/>
                  <a:pt x="14299" y="20507"/>
                  <a:pt x="13234" y="20344"/>
                </a:cubicBezTo>
                <a:cubicBezTo>
                  <a:pt x="12321" y="20222"/>
                  <a:pt x="12321" y="19977"/>
                  <a:pt x="12169" y="19650"/>
                </a:cubicBezTo>
                <a:cubicBezTo>
                  <a:pt x="11865" y="19323"/>
                  <a:pt x="11561" y="19323"/>
                  <a:pt x="11561" y="19323"/>
                </a:cubicBezTo>
                <a:cubicBezTo>
                  <a:pt x="11561" y="19323"/>
                  <a:pt x="11408" y="19323"/>
                  <a:pt x="11256" y="19364"/>
                </a:cubicBezTo>
                <a:cubicBezTo>
                  <a:pt x="11256" y="19405"/>
                  <a:pt x="11408" y="19568"/>
                  <a:pt x="11408" y="19568"/>
                </a:cubicBezTo>
                <a:cubicBezTo>
                  <a:pt x="10648" y="19568"/>
                  <a:pt x="10648" y="19568"/>
                  <a:pt x="10648" y="19568"/>
                </a:cubicBezTo>
                <a:cubicBezTo>
                  <a:pt x="10648" y="19568"/>
                  <a:pt x="10648" y="19364"/>
                  <a:pt x="10496" y="19242"/>
                </a:cubicBezTo>
                <a:cubicBezTo>
                  <a:pt x="10496" y="19119"/>
                  <a:pt x="10192" y="18915"/>
                  <a:pt x="10039" y="18874"/>
                </a:cubicBezTo>
                <a:cubicBezTo>
                  <a:pt x="9887" y="18833"/>
                  <a:pt x="10192" y="18670"/>
                  <a:pt x="10192" y="18670"/>
                </a:cubicBezTo>
                <a:cubicBezTo>
                  <a:pt x="10192" y="18670"/>
                  <a:pt x="10192" y="18670"/>
                  <a:pt x="10192" y="18670"/>
                </a:cubicBezTo>
                <a:cubicBezTo>
                  <a:pt x="10192" y="18629"/>
                  <a:pt x="10192" y="18588"/>
                  <a:pt x="10192" y="18547"/>
                </a:cubicBezTo>
                <a:cubicBezTo>
                  <a:pt x="10344" y="18466"/>
                  <a:pt x="10344" y="18384"/>
                  <a:pt x="10496" y="18262"/>
                </a:cubicBezTo>
                <a:cubicBezTo>
                  <a:pt x="10496" y="18221"/>
                  <a:pt x="10344" y="18180"/>
                  <a:pt x="10496" y="18139"/>
                </a:cubicBezTo>
                <a:cubicBezTo>
                  <a:pt x="10496" y="18057"/>
                  <a:pt x="10800" y="17935"/>
                  <a:pt x="10800" y="17935"/>
                </a:cubicBezTo>
                <a:cubicBezTo>
                  <a:pt x="10800" y="17935"/>
                  <a:pt x="10800" y="17976"/>
                  <a:pt x="10800" y="18017"/>
                </a:cubicBezTo>
                <a:cubicBezTo>
                  <a:pt x="10800" y="17894"/>
                  <a:pt x="10952" y="17772"/>
                  <a:pt x="10952" y="17649"/>
                </a:cubicBezTo>
                <a:cubicBezTo>
                  <a:pt x="10952" y="17404"/>
                  <a:pt x="11104" y="17118"/>
                  <a:pt x="10952" y="16833"/>
                </a:cubicBezTo>
                <a:cubicBezTo>
                  <a:pt x="10648" y="17241"/>
                  <a:pt x="10039" y="17649"/>
                  <a:pt x="9583" y="18017"/>
                </a:cubicBezTo>
                <a:cubicBezTo>
                  <a:pt x="9127" y="18547"/>
                  <a:pt x="9279" y="18629"/>
                  <a:pt x="9279" y="18833"/>
                </a:cubicBezTo>
                <a:cubicBezTo>
                  <a:pt x="9431" y="18997"/>
                  <a:pt x="9279" y="19160"/>
                  <a:pt x="9279" y="19242"/>
                </a:cubicBezTo>
                <a:cubicBezTo>
                  <a:pt x="9279" y="19242"/>
                  <a:pt x="9431" y="19446"/>
                  <a:pt x="9431" y="19568"/>
                </a:cubicBezTo>
                <a:cubicBezTo>
                  <a:pt x="9431" y="19609"/>
                  <a:pt x="9431" y="19650"/>
                  <a:pt x="9431" y="19691"/>
                </a:cubicBezTo>
                <a:cubicBezTo>
                  <a:pt x="9431" y="19691"/>
                  <a:pt x="9431" y="19691"/>
                  <a:pt x="9431" y="19691"/>
                </a:cubicBezTo>
                <a:cubicBezTo>
                  <a:pt x="9583" y="19854"/>
                  <a:pt x="9583" y="19854"/>
                  <a:pt x="9583" y="19854"/>
                </a:cubicBezTo>
                <a:cubicBezTo>
                  <a:pt x="9583" y="19854"/>
                  <a:pt x="9583" y="19854"/>
                  <a:pt x="9583" y="19854"/>
                </a:cubicBezTo>
                <a:cubicBezTo>
                  <a:pt x="9887" y="20099"/>
                  <a:pt x="10648" y="20671"/>
                  <a:pt x="10800" y="20752"/>
                </a:cubicBezTo>
                <a:cubicBezTo>
                  <a:pt x="10800" y="20752"/>
                  <a:pt x="10800" y="20793"/>
                  <a:pt x="10952" y="20793"/>
                </a:cubicBezTo>
                <a:cubicBezTo>
                  <a:pt x="10952" y="20793"/>
                  <a:pt x="10952" y="20834"/>
                  <a:pt x="10952" y="20834"/>
                </a:cubicBezTo>
                <a:cubicBezTo>
                  <a:pt x="11256" y="21120"/>
                  <a:pt x="11256" y="21120"/>
                  <a:pt x="11256" y="21120"/>
                </a:cubicBezTo>
                <a:cubicBezTo>
                  <a:pt x="11256" y="21120"/>
                  <a:pt x="11256" y="21120"/>
                  <a:pt x="11256" y="21120"/>
                </a:cubicBezTo>
                <a:cubicBezTo>
                  <a:pt x="11408" y="21202"/>
                  <a:pt x="11408" y="21283"/>
                  <a:pt x="11408" y="21324"/>
                </a:cubicBezTo>
                <a:cubicBezTo>
                  <a:pt x="11408" y="21324"/>
                  <a:pt x="11256" y="21365"/>
                  <a:pt x="11256" y="21365"/>
                </a:cubicBezTo>
                <a:cubicBezTo>
                  <a:pt x="11256" y="21447"/>
                  <a:pt x="10952" y="21569"/>
                  <a:pt x="10344" y="21569"/>
                </a:cubicBezTo>
                <a:cubicBezTo>
                  <a:pt x="9127" y="21569"/>
                  <a:pt x="7454" y="21487"/>
                  <a:pt x="7149" y="20957"/>
                </a:cubicBezTo>
                <a:cubicBezTo>
                  <a:pt x="6997" y="20793"/>
                  <a:pt x="6845" y="20589"/>
                  <a:pt x="6845" y="20426"/>
                </a:cubicBezTo>
                <a:cubicBezTo>
                  <a:pt x="6693" y="20262"/>
                  <a:pt x="6693" y="20099"/>
                  <a:pt x="6693" y="19977"/>
                </a:cubicBezTo>
                <a:cubicBezTo>
                  <a:pt x="6541" y="19977"/>
                  <a:pt x="6541" y="19977"/>
                  <a:pt x="6541" y="19977"/>
                </a:cubicBezTo>
                <a:cubicBezTo>
                  <a:pt x="6693" y="19813"/>
                  <a:pt x="6693" y="19813"/>
                  <a:pt x="6693" y="19813"/>
                </a:cubicBezTo>
                <a:cubicBezTo>
                  <a:pt x="6541" y="19813"/>
                  <a:pt x="6541" y="19813"/>
                  <a:pt x="6541" y="19813"/>
                </a:cubicBezTo>
                <a:cubicBezTo>
                  <a:pt x="6541" y="19813"/>
                  <a:pt x="6693" y="19732"/>
                  <a:pt x="6693" y="19650"/>
                </a:cubicBezTo>
                <a:cubicBezTo>
                  <a:pt x="6693" y="19650"/>
                  <a:pt x="6693" y="19609"/>
                  <a:pt x="6693" y="19609"/>
                </a:cubicBezTo>
                <a:cubicBezTo>
                  <a:pt x="6693" y="19568"/>
                  <a:pt x="6693" y="19405"/>
                  <a:pt x="6693" y="19323"/>
                </a:cubicBezTo>
                <a:cubicBezTo>
                  <a:pt x="6693" y="19282"/>
                  <a:pt x="6693" y="19201"/>
                  <a:pt x="6845" y="19119"/>
                </a:cubicBezTo>
                <a:cubicBezTo>
                  <a:pt x="6693" y="18997"/>
                  <a:pt x="6845" y="18752"/>
                  <a:pt x="6845" y="18425"/>
                </a:cubicBezTo>
                <a:cubicBezTo>
                  <a:pt x="6845" y="18057"/>
                  <a:pt x="6389" y="16955"/>
                  <a:pt x="6237" y="16383"/>
                </a:cubicBezTo>
                <a:cubicBezTo>
                  <a:pt x="6237" y="15812"/>
                  <a:pt x="7149" y="15158"/>
                  <a:pt x="7301" y="14995"/>
                </a:cubicBezTo>
                <a:cubicBezTo>
                  <a:pt x="7606" y="14873"/>
                  <a:pt x="7758" y="14423"/>
                  <a:pt x="7758" y="14301"/>
                </a:cubicBezTo>
                <a:cubicBezTo>
                  <a:pt x="7606" y="14301"/>
                  <a:pt x="7454" y="14301"/>
                  <a:pt x="7454" y="14301"/>
                </a:cubicBezTo>
                <a:cubicBezTo>
                  <a:pt x="7454" y="14301"/>
                  <a:pt x="6997" y="13443"/>
                  <a:pt x="6693" y="12994"/>
                </a:cubicBezTo>
                <a:cubicBezTo>
                  <a:pt x="6389" y="12545"/>
                  <a:pt x="5932" y="12137"/>
                  <a:pt x="5628" y="12014"/>
                </a:cubicBezTo>
                <a:cubicBezTo>
                  <a:pt x="5476" y="11933"/>
                  <a:pt x="5324" y="11810"/>
                  <a:pt x="5324" y="11729"/>
                </a:cubicBezTo>
                <a:cubicBezTo>
                  <a:pt x="5172" y="11647"/>
                  <a:pt x="5172" y="11443"/>
                  <a:pt x="5020" y="11361"/>
                </a:cubicBezTo>
                <a:cubicBezTo>
                  <a:pt x="5020" y="11239"/>
                  <a:pt x="4715" y="10994"/>
                  <a:pt x="4715" y="10994"/>
                </a:cubicBezTo>
                <a:cubicBezTo>
                  <a:pt x="4715" y="10994"/>
                  <a:pt x="4411" y="10953"/>
                  <a:pt x="4411" y="10871"/>
                </a:cubicBezTo>
                <a:cubicBezTo>
                  <a:pt x="4411" y="10749"/>
                  <a:pt x="4107" y="10095"/>
                  <a:pt x="4107" y="9973"/>
                </a:cubicBezTo>
                <a:cubicBezTo>
                  <a:pt x="4107" y="9850"/>
                  <a:pt x="4259" y="8952"/>
                  <a:pt x="4259" y="8666"/>
                </a:cubicBezTo>
                <a:cubicBezTo>
                  <a:pt x="4411" y="8340"/>
                  <a:pt x="4411" y="7931"/>
                  <a:pt x="4411" y="7809"/>
                </a:cubicBezTo>
                <a:cubicBezTo>
                  <a:pt x="4411" y="7727"/>
                  <a:pt x="4411" y="7523"/>
                  <a:pt x="4411" y="7523"/>
                </a:cubicBezTo>
                <a:cubicBezTo>
                  <a:pt x="4411" y="7523"/>
                  <a:pt x="2890" y="7564"/>
                  <a:pt x="2738" y="7564"/>
                </a:cubicBezTo>
                <a:cubicBezTo>
                  <a:pt x="2586" y="7564"/>
                  <a:pt x="1217" y="7523"/>
                  <a:pt x="761" y="7400"/>
                </a:cubicBezTo>
                <a:cubicBezTo>
                  <a:pt x="304" y="7319"/>
                  <a:pt x="304" y="7115"/>
                  <a:pt x="152" y="7033"/>
                </a:cubicBezTo>
                <a:cubicBezTo>
                  <a:pt x="0" y="6951"/>
                  <a:pt x="0" y="6625"/>
                  <a:pt x="0" y="6420"/>
                </a:cubicBezTo>
                <a:close/>
                <a:moveTo>
                  <a:pt x="6693" y="19813"/>
                </a:moveTo>
                <a:cubicBezTo>
                  <a:pt x="6693" y="19813"/>
                  <a:pt x="6693" y="19813"/>
                  <a:pt x="6693" y="19813"/>
                </a:cubicBezTo>
                <a:cubicBezTo>
                  <a:pt x="6693" y="19813"/>
                  <a:pt x="6693" y="19813"/>
                  <a:pt x="6693" y="19813"/>
                </a:cubicBezTo>
                <a:close/>
              </a:path>
            </a:pathLst>
          </a:custGeom>
          <a:solidFill>
            <a:srgbClr val="000000"/>
          </a:solidFill>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7" name="Shape 427"/>
          <p:cNvSpPr>
            <a:spLocks noGrp="1"/>
          </p:cNvSpPr>
          <p:nvPr>
            <p:ph type="body" sz="quarter" idx="25"/>
          </p:nvPr>
        </p:nvSpPr>
        <p:spPr>
          <a:xfrm flipH="1">
            <a:off x="8702711" y="5125340"/>
            <a:ext cx="457743" cy="368079"/>
          </a:xfrm>
          <a:custGeom>
            <a:avLst/>
            <a:gdLst/>
            <a:ahLst/>
            <a:cxnLst>
              <a:cxn ang="0">
                <a:pos x="wd2" y="hd2"/>
              </a:cxn>
              <a:cxn ang="5400000">
                <a:pos x="wd2" y="hd2"/>
              </a:cxn>
              <a:cxn ang="10800000">
                <a:pos x="wd2" y="hd2"/>
              </a:cxn>
              <a:cxn ang="16200000">
                <a:pos x="wd2" y="hd2"/>
              </a:cxn>
            </a:cxnLst>
            <a:rect l="0" t="0" r="r" b="b"/>
            <a:pathLst>
              <a:path w="21600" h="21389" extrusionOk="0">
                <a:moveTo>
                  <a:pt x="21600" y="15916"/>
                </a:moveTo>
                <a:cubicBezTo>
                  <a:pt x="21291" y="1137"/>
                  <a:pt x="21291" y="1137"/>
                  <a:pt x="21291" y="1137"/>
                </a:cubicBezTo>
                <a:cubicBezTo>
                  <a:pt x="617" y="0"/>
                  <a:pt x="617" y="0"/>
                  <a:pt x="617" y="0"/>
                </a:cubicBezTo>
                <a:cubicBezTo>
                  <a:pt x="0" y="758"/>
                  <a:pt x="0" y="758"/>
                  <a:pt x="0" y="758"/>
                </a:cubicBezTo>
                <a:cubicBezTo>
                  <a:pt x="1543" y="20842"/>
                  <a:pt x="1543" y="20842"/>
                  <a:pt x="1543" y="20842"/>
                </a:cubicBezTo>
                <a:cubicBezTo>
                  <a:pt x="1543" y="20842"/>
                  <a:pt x="3394" y="20842"/>
                  <a:pt x="4011" y="21221"/>
                </a:cubicBezTo>
                <a:cubicBezTo>
                  <a:pt x="4629" y="21221"/>
                  <a:pt x="5863" y="21600"/>
                  <a:pt x="6171" y="21221"/>
                </a:cubicBezTo>
                <a:cubicBezTo>
                  <a:pt x="6789" y="20842"/>
                  <a:pt x="8023" y="20084"/>
                  <a:pt x="8949" y="20084"/>
                </a:cubicBezTo>
                <a:cubicBezTo>
                  <a:pt x="9874" y="20084"/>
                  <a:pt x="9874" y="19705"/>
                  <a:pt x="11417" y="18947"/>
                </a:cubicBezTo>
                <a:cubicBezTo>
                  <a:pt x="12651" y="17811"/>
                  <a:pt x="14811" y="16674"/>
                  <a:pt x="14811" y="16674"/>
                </a:cubicBezTo>
                <a:cubicBezTo>
                  <a:pt x="15429" y="17053"/>
                  <a:pt x="15429" y="17053"/>
                  <a:pt x="15429" y="17053"/>
                </a:cubicBezTo>
                <a:cubicBezTo>
                  <a:pt x="17897" y="18947"/>
                  <a:pt x="17897" y="18947"/>
                  <a:pt x="17897" y="18947"/>
                </a:cubicBezTo>
                <a:cubicBezTo>
                  <a:pt x="21600" y="17053"/>
                  <a:pt x="21600" y="17053"/>
                  <a:pt x="21600" y="17053"/>
                </a:cubicBezTo>
                <a:lnTo>
                  <a:pt x="21600" y="15916"/>
                </a:lnTo>
                <a:close/>
              </a:path>
            </a:pathLst>
          </a:custGeom>
          <a:solidFill>
            <a:srgbClr val="FFFFFF"/>
          </a:solidFill>
          <a:ln w="17463">
            <a:solidFill>
              <a:srgbClr val="000000"/>
            </a:solidFill>
            <a:miter lim="800000"/>
          </a:ln>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8" name="Shape 428"/>
          <p:cNvSpPr>
            <a:spLocks noGrp="1"/>
          </p:cNvSpPr>
          <p:nvPr>
            <p:ph type="body" sz="quarter" idx="26"/>
          </p:nvPr>
        </p:nvSpPr>
        <p:spPr>
          <a:xfrm flipH="1">
            <a:off x="10668000" y="4517628"/>
            <a:ext cx="497328" cy="2209801"/>
          </a:xfrm>
          <a:custGeom>
            <a:avLst/>
            <a:gdLst/>
            <a:ahLst/>
            <a:cxnLst>
              <a:cxn ang="0">
                <a:pos x="wd2" y="hd2"/>
              </a:cxn>
              <a:cxn ang="5400000">
                <a:pos x="wd2" y="hd2"/>
              </a:cxn>
              <a:cxn ang="10800000">
                <a:pos x="wd2" y="hd2"/>
              </a:cxn>
              <a:cxn ang="16200000">
                <a:pos x="wd2" y="hd2"/>
              </a:cxn>
            </a:cxnLst>
            <a:rect l="0" t="0" r="r" b="b"/>
            <a:pathLst>
              <a:path w="21600" h="21569" extrusionOk="0">
                <a:moveTo>
                  <a:pt x="0" y="6428"/>
                </a:moveTo>
                <a:cubicBezTo>
                  <a:pt x="0" y="6182"/>
                  <a:pt x="0" y="6099"/>
                  <a:pt x="183" y="6017"/>
                </a:cubicBezTo>
                <a:cubicBezTo>
                  <a:pt x="366" y="5976"/>
                  <a:pt x="366" y="5729"/>
                  <a:pt x="732" y="5523"/>
                </a:cubicBezTo>
                <a:cubicBezTo>
                  <a:pt x="1098" y="5276"/>
                  <a:pt x="1464" y="5071"/>
                  <a:pt x="1647" y="5030"/>
                </a:cubicBezTo>
                <a:cubicBezTo>
                  <a:pt x="1647" y="4947"/>
                  <a:pt x="1647" y="4824"/>
                  <a:pt x="1831" y="4742"/>
                </a:cubicBezTo>
                <a:cubicBezTo>
                  <a:pt x="2014" y="4618"/>
                  <a:pt x="2380" y="4330"/>
                  <a:pt x="2563" y="4248"/>
                </a:cubicBezTo>
                <a:cubicBezTo>
                  <a:pt x="2746" y="4166"/>
                  <a:pt x="3112" y="3754"/>
                  <a:pt x="3478" y="3713"/>
                </a:cubicBezTo>
                <a:cubicBezTo>
                  <a:pt x="3844" y="3713"/>
                  <a:pt x="5308" y="3590"/>
                  <a:pt x="6224" y="3548"/>
                </a:cubicBezTo>
                <a:cubicBezTo>
                  <a:pt x="7139" y="3466"/>
                  <a:pt x="8420" y="3343"/>
                  <a:pt x="8969" y="3219"/>
                </a:cubicBezTo>
                <a:cubicBezTo>
                  <a:pt x="8969" y="3219"/>
                  <a:pt x="8969" y="3219"/>
                  <a:pt x="8969" y="3219"/>
                </a:cubicBezTo>
                <a:cubicBezTo>
                  <a:pt x="8969" y="3219"/>
                  <a:pt x="8969" y="3219"/>
                  <a:pt x="8969" y="3178"/>
                </a:cubicBezTo>
                <a:cubicBezTo>
                  <a:pt x="9336" y="3096"/>
                  <a:pt x="9519" y="3014"/>
                  <a:pt x="9702" y="2972"/>
                </a:cubicBezTo>
                <a:cubicBezTo>
                  <a:pt x="9702" y="2849"/>
                  <a:pt x="9519" y="2726"/>
                  <a:pt x="9519" y="2684"/>
                </a:cubicBezTo>
                <a:cubicBezTo>
                  <a:pt x="8786" y="2561"/>
                  <a:pt x="8420" y="2355"/>
                  <a:pt x="8054" y="2108"/>
                </a:cubicBezTo>
                <a:cubicBezTo>
                  <a:pt x="8054" y="2108"/>
                  <a:pt x="7871" y="2026"/>
                  <a:pt x="7688" y="1862"/>
                </a:cubicBezTo>
                <a:cubicBezTo>
                  <a:pt x="7322" y="1656"/>
                  <a:pt x="7505" y="1574"/>
                  <a:pt x="7505" y="1574"/>
                </a:cubicBezTo>
                <a:cubicBezTo>
                  <a:pt x="7505" y="1532"/>
                  <a:pt x="7505" y="1532"/>
                  <a:pt x="7505" y="1491"/>
                </a:cubicBezTo>
                <a:cubicBezTo>
                  <a:pt x="7322" y="1409"/>
                  <a:pt x="7139" y="1080"/>
                  <a:pt x="7139" y="956"/>
                </a:cubicBezTo>
                <a:cubicBezTo>
                  <a:pt x="7139" y="833"/>
                  <a:pt x="7505" y="422"/>
                  <a:pt x="8969" y="216"/>
                </a:cubicBezTo>
                <a:cubicBezTo>
                  <a:pt x="10251" y="51"/>
                  <a:pt x="12814" y="-31"/>
                  <a:pt x="13363" y="10"/>
                </a:cubicBezTo>
                <a:cubicBezTo>
                  <a:pt x="13912" y="92"/>
                  <a:pt x="15559" y="298"/>
                  <a:pt x="15925" y="668"/>
                </a:cubicBezTo>
                <a:cubicBezTo>
                  <a:pt x="16475" y="1080"/>
                  <a:pt x="16108" y="1615"/>
                  <a:pt x="15925" y="1738"/>
                </a:cubicBezTo>
                <a:cubicBezTo>
                  <a:pt x="15925" y="1862"/>
                  <a:pt x="15193" y="2273"/>
                  <a:pt x="15010" y="2355"/>
                </a:cubicBezTo>
                <a:cubicBezTo>
                  <a:pt x="15010" y="2438"/>
                  <a:pt x="14644" y="2726"/>
                  <a:pt x="14644" y="2726"/>
                </a:cubicBezTo>
                <a:cubicBezTo>
                  <a:pt x="14644" y="2726"/>
                  <a:pt x="14644" y="2767"/>
                  <a:pt x="14644" y="2808"/>
                </a:cubicBezTo>
                <a:cubicBezTo>
                  <a:pt x="14827" y="2808"/>
                  <a:pt x="15010" y="2808"/>
                  <a:pt x="15193" y="2849"/>
                </a:cubicBezTo>
                <a:cubicBezTo>
                  <a:pt x="15559" y="2890"/>
                  <a:pt x="16658" y="3178"/>
                  <a:pt x="16841" y="3260"/>
                </a:cubicBezTo>
                <a:cubicBezTo>
                  <a:pt x="17207" y="3302"/>
                  <a:pt x="17573" y="3343"/>
                  <a:pt x="17573" y="3343"/>
                </a:cubicBezTo>
                <a:cubicBezTo>
                  <a:pt x="17573" y="3343"/>
                  <a:pt x="18122" y="3302"/>
                  <a:pt x="18854" y="3343"/>
                </a:cubicBezTo>
                <a:cubicBezTo>
                  <a:pt x="19769" y="3343"/>
                  <a:pt x="21051" y="3425"/>
                  <a:pt x="21234" y="3548"/>
                </a:cubicBezTo>
                <a:cubicBezTo>
                  <a:pt x="21234" y="3672"/>
                  <a:pt x="21234" y="3754"/>
                  <a:pt x="21417" y="3795"/>
                </a:cubicBezTo>
                <a:cubicBezTo>
                  <a:pt x="21417" y="3836"/>
                  <a:pt x="21417" y="3919"/>
                  <a:pt x="21417" y="3960"/>
                </a:cubicBezTo>
                <a:cubicBezTo>
                  <a:pt x="21600" y="4001"/>
                  <a:pt x="21600" y="4083"/>
                  <a:pt x="21600" y="4083"/>
                </a:cubicBezTo>
                <a:cubicBezTo>
                  <a:pt x="21417" y="4124"/>
                  <a:pt x="21417" y="4166"/>
                  <a:pt x="21417" y="4207"/>
                </a:cubicBezTo>
                <a:cubicBezTo>
                  <a:pt x="21417" y="4248"/>
                  <a:pt x="21234" y="4330"/>
                  <a:pt x="21417" y="4330"/>
                </a:cubicBezTo>
                <a:cubicBezTo>
                  <a:pt x="21417" y="4371"/>
                  <a:pt x="21417" y="4454"/>
                  <a:pt x="21417" y="4495"/>
                </a:cubicBezTo>
                <a:cubicBezTo>
                  <a:pt x="21234" y="4536"/>
                  <a:pt x="21417" y="4659"/>
                  <a:pt x="21417" y="4700"/>
                </a:cubicBezTo>
                <a:cubicBezTo>
                  <a:pt x="21417" y="4700"/>
                  <a:pt x="21600" y="4742"/>
                  <a:pt x="21417" y="4783"/>
                </a:cubicBezTo>
                <a:cubicBezTo>
                  <a:pt x="21417" y="4865"/>
                  <a:pt x="21417" y="5071"/>
                  <a:pt x="21234" y="5194"/>
                </a:cubicBezTo>
                <a:cubicBezTo>
                  <a:pt x="21051" y="5276"/>
                  <a:pt x="20685" y="5564"/>
                  <a:pt x="20319" y="5688"/>
                </a:cubicBezTo>
                <a:cubicBezTo>
                  <a:pt x="20136" y="5852"/>
                  <a:pt x="18854" y="6346"/>
                  <a:pt x="18854" y="6346"/>
                </a:cubicBezTo>
                <a:cubicBezTo>
                  <a:pt x="18854" y="6346"/>
                  <a:pt x="18854" y="6552"/>
                  <a:pt x="18671" y="6716"/>
                </a:cubicBezTo>
                <a:cubicBezTo>
                  <a:pt x="18671" y="6922"/>
                  <a:pt x="17939" y="7210"/>
                  <a:pt x="18122" y="7334"/>
                </a:cubicBezTo>
                <a:cubicBezTo>
                  <a:pt x="18122" y="7498"/>
                  <a:pt x="18488" y="7745"/>
                  <a:pt x="18488" y="7745"/>
                </a:cubicBezTo>
                <a:cubicBezTo>
                  <a:pt x="18488" y="7786"/>
                  <a:pt x="18854" y="7992"/>
                  <a:pt x="18854" y="8074"/>
                </a:cubicBezTo>
                <a:cubicBezTo>
                  <a:pt x="18854" y="8156"/>
                  <a:pt x="19037" y="8362"/>
                  <a:pt x="19037" y="8362"/>
                </a:cubicBezTo>
                <a:cubicBezTo>
                  <a:pt x="18854" y="8362"/>
                  <a:pt x="18854" y="8362"/>
                  <a:pt x="18854" y="8362"/>
                </a:cubicBezTo>
                <a:cubicBezTo>
                  <a:pt x="18854" y="8362"/>
                  <a:pt x="18854" y="9062"/>
                  <a:pt x="18671" y="9514"/>
                </a:cubicBezTo>
                <a:cubicBezTo>
                  <a:pt x="18305" y="9967"/>
                  <a:pt x="18671" y="10625"/>
                  <a:pt x="18305" y="10625"/>
                </a:cubicBezTo>
                <a:cubicBezTo>
                  <a:pt x="18122" y="10625"/>
                  <a:pt x="18122" y="10748"/>
                  <a:pt x="18305" y="10790"/>
                </a:cubicBezTo>
                <a:cubicBezTo>
                  <a:pt x="18305" y="10872"/>
                  <a:pt x="18305" y="11119"/>
                  <a:pt x="18122" y="11201"/>
                </a:cubicBezTo>
                <a:cubicBezTo>
                  <a:pt x="17939" y="11324"/>
                  <a:pt x="17756" y="11366"/>
                  <a:pt x="17756" y="11448"/>
                </a:cubicBezTo>
                <a:cubicBezTo>
                  <a:pt x="17756" y="11530"/>
                  <a:pt x="17756" y="11654"/>
                  <a:pt x="17573" y="11736"/>
                </a:cubicBezTo>
                <a:cubicBezTo>
                  <a:pt x="17390" y="11777"/>
                  <a:pt x="17207" y="11983"/>
                  <a:pt x="17207" y="12065"/>
                </a:cubicBezTo>
                <a:cubicBezTo>
                  <a:pt x="17207" y="12147"/>
                  <a:pt x="17207" y="12353"/>
                  <a:pt x="17024" y="12435"/>
                </a:cubicBezTo>
                <a:cubicBezTo>
                  <a:pt x="17024" y="12476"/>
                  <a:pt x="17207" y="12723"/>
                  <a:pt x="17207" y="12847"/>
                </a:cubicBezTo>
                <a:cubicBezTo>
                  <a:pt x="17207" y="12929"/>
                  <a:pt x="16658" y="13217"/>
                  <a:pt x="16658" y="13258"/>
                </a:cubicBezTo>
                <a:cubicBezTo>
                  <a:pt x="16658" y="13299"/>
                  <a:pt x="16658" y="13958"/>
                  <a:pt x="16658" y="13958"/>
                </a:cubicBezTo>
                <a:cubicBezTo>
                  <a:pt x="16658" y="13958"/>
                  <a:pt x="16475" y="13958"/>
                  <a:pt x="16108" y="13958"/>
                </a:cubicBezTo>
                <a:cubicBezTo>
                  <a:pt x="16108" y="14122"/>
                  <a:pt x="16292" y="14534"/>
                  <a:pt x="16658" y="14657"/>
                </a:cubicBezTo>
                <a:cubicBezTo>
                  <a:pt x="16841" y="14822"/>
                  <a:pt x="17939" y="15480"/>
                  <a:pt x="17939" y="16097"/>
                </a:cubicBezTo>
                <a:cubicBezTo>
                  <a:pt x="17939" y="16714"/>
                  <a:pt x="17207" y="17907"/>
                  <a:pt x="17207" y="18278"/>
                </a:cubicBezTo>
                <a:cubicBezTo>
                  <a:pt x="17207" y="18607"/>
                  <a:pt x="17390" y="18854"/>
                  <a:pt x="17390" y="18977"/>
                </a:cubicBezTo>
                <a:cubicBezTo>
                  <a:pt x="17390" y="19059"/>
                  <a:pt x="17390" y="19142"/>
                  <a:pt x="17390" y="19183"/>
                </a:cubicBezTo>
                <a:cubicBezTo>
                  <a:pt x="17390" y="19265"/>
                  <a:pt x="17573" y="19430"/>
                  <a:pt x="17390" y="19512"/>
                </a:cubicBezTo>
                <a:cubicBezTo>
                  <a:pt x="17390" y="19512"/>
                  <a:pt x="17390" y="19512"/>
                  <a:pt x="17390" y="19553"/>
                </a:cubicBezTo>
                <a:cubicBezTo>
                  <a:pt x="17390" y="19635"/>
                  <a:pt x="17573" y="19718"/>
                  <a:pt x="17573" y="19718"/>
                </a:cubicBezTo>
                <a:cubicBezTo>
                  <a:pt x="17573" y="19718"/>
                  <a:pt x="17573" y="19718"/>
                  <a:pt x="17573" y="19718"/>
                </a:cubicBezTo>
                <a:cubicBezTo>
                  <a:pt x="17573" y="19882"/>
                  <a:pt x="17573" y="19882"/>
                  <a:pt x="17573" y="19882"/>
                </a:cubicBezTo>
                <a:cubicBezTo>
                  <a:pt x="17573" y="19882"/>
                  <a:pt x="17573" y="19882"/>
                  <a:pt x="17573" y="19882"/>
                </a:cubicBezTo>
                <a:cubicBezTo>
                  <a:pt x="17573" y="20006"/>
                  <a:pt x="17390" y="20170"/>
                  <a:pt x="17390" y="20376"/>
                </a:cubicBezTo>
                <a:cubicBezTo>
                  <a:pt x="17207" y="20540"/>
                  <a:pt x="17024" y="20746"/>
                  <a:pt x="16841" y="20952"/>
                </a:cubicBezTo>
                <a:cubicBezTo>
                  <a:pt x="16475" y="21446"/>
                  <a:pt x="14278" y="21569"/>
                  <a:pt x="12997" y="21569"/>
                </a:cubicBezTo>
                <a:cubicBezTo>
                  <a:pt x="12081" y="21569"/>
                  <a:pt x="11715" y="21446"/>
                  <a:pt x="11715" y="21322"/>
                </a:cubicBezTo>
                <a:cubicBezTo>
                  <a:pt x="11532" y="21322"/>
                  <a:pt x="11532" y="21322"/>
                  <a:pt x="11532" y="21322"/>
                </a:cubicBezTo>
                <a:cubicBezTo>
                  <a:pt x="11532" y="21281"/>
                  <a:pt x="11532" y="21199"/>
                  <a:pt x="11715" y="21116"/>
                </a:cubicBezTo>
                <a:cubicBezTo>
                  <a:pt x="11715" y="21116"/>
                  <a:pt x="11715" y="21116"/>
                  <a:pt x="11715" y="21116"/>
                </a:cubicBezTo>
                <a:cubicBezTo>
                  <a:pt x="12081" y="20787"/>
                  <a:pt x="12081" y="20787"/>
                  <a:pt x="12081" y="20787"/>
                </a:cubicBezTo>
                <a:cubicBezTo>
                  <a:pt x="12081" y="20787"/>
                  <a:pt x="12081" y="20787"/>
                  <a:pt x="12081" y="20746"/>
                </a:cubicBezTo>
                <a:cubicBezTo>
                  <a:pt x="12264" y="20746"/>
                  <a:pt x="12264" y="20705"/>
                  <a:pt x="12264" y="20705"/>
                </a:cubicBezTo>
                <a:cubicBezTo>
                  <a:pt x="12447" y="20623"/>
                  <a:pt x="13546" y="20006"/>
                  <a:pt x="13729" y="19759"/>
                </a:cubicBezTo>
                <a:cubicBezTo>
                  <a:pt x="13729" y="19759"/>
                  <a:pt x="13729" y="19759"/>
                  <a:pt x="13729" y="19759"/>
                </a:cubicBezTo>
                <a:cubicBezTo>
                  <a:pt x="13912" y="19594"/>
                  <a:pt x="13912" y="19594"/>
                  <a:pt x="13912" y="19594"/>
                </a:cubicBezTo>
                <a:cubicBezTo>
                  <a:pt x="13912" y="19594"/>
                  <a:pt x="13912" y="19594"/>
                  <a:pt x="13912" y="19594"/>
                </a:cubicBezTo>
                <a:cubicBezTo>
                  <a:pt x="13912" y="19553"/>
                  <a:pt x="14095" y="19512"/>
                  <a:pt x="14095" y="19471"/>
                </a:cubicBezTo>
                <a:cubicBezTo>
                  <a:pt x="14095" y="19306"/>
                  <a:pt x="14095" y="19142"/>
                  <a:pt x="14095" y="19100"/>
                </a:cubicBezTo>
                <a:cubicBezTo>
                  <a:pt x="14095" y="19018"/>
                  <a:pt x="14095" y="18854"/>
                  <a:pt x="14095" y="18648"/>
                </a:cubicBezTo>
                <a:cubicBezTo>
                  <a:pt x="14278" y="18483"/>
                  <a:pt x="14278" y="18360"/>
                  <a:pt x="13729" y="17825"/>
                </a:cubicBezTo>
                <a:cubicBezTo>
                  <a:pt x="13180" y="17290"/>
                  <a:pt x="11898" y="16714"/>
                  <a:pt x="11532" y="16138"/>
                </a:cubicBezTo>
                <a:cubicBezTo>
                  <a:pt x="11349" y="15603"/>
                  <a:pt x="11532" y="15439"/>
                  <a:pt x="10983" y="14986"/>
                </a:cubicBezTo>
                <a:cubicBezTo>
                  <a:pt x="10983" y="15274"/>
                  <a:pt x="10983" y="15768"/>
                  <a:pt x="10983" y="16015"/>
                </a:cubicBezTo>
                <a:cubicBezTo>
                  <a:pt x="10800" y="16426"/>
                  <a:pt x="10983" y="16879"/>
                  <a:pt x="11166" y="17290"/>
                </a:cubicBezTo>
                <a:cubicBezTo>
                  <a:pt x="11349" y="17414"/>
                  <a:pt x="11349" y="17537"/>
                  <a:pt x="11532" y="17619"/>
                </a:cubicBezTo>
                <a:cubicBezTo>
                  <a:pt x="11532" y="17578"/>
                  <a:pt x="11532" y="17578"/>
                  <a:pt x="11532" y="17578"/>
                </a:cubicBezTo>
                <a:cubicBezTo>
                  <a:pt x="11532" y="17578"/>
                  <a:pt x="11898" y="17702"/>
                  <a:pt x="11898" y="17784"/>
                </a:cubicBezTo>
                <a:cubicBezTo>
                  <a:pt x="11898" y="17784"/>
                  <a:pt x="11898" y="17825"/>
                  <a:pt x="11898" y="17866"/>
                </a:cubicBezTo>
                <a:cubicBezTo>
                  <a:pt x="12081" y="17948"/>
                  <a:pt x="12081" y="18031"/>
                  <a:pt x="12264" y="18113"/>
                </a:cubicBezTo>
                <a:cubicBezTo>
                  <a:pt x="12264" y="18154"/>
                  <a:pt x="12264" y="18195"/>
                  <a:pt x="12264" y="18236"/>
                </a:cubicBezTo>
                <a:cubicBezTo>
                  <a:pt x="12264" y="18236"/>
                  <a:pt x="12264" y="18236"/>
                  <a:pt x="12264" y="18236"/>
                </a:cubicBezTo>
                <a:cubicBezTo>
                  <a:pt x="12264" y="18236"/>
                  <a:pt x="12814" y="18401"/>
                  <a:pt x="12631" y="18442"/>
                </a:cubicBezTo>
                <a:cubicBezTo>
                  <a:pt x="12447" y="18483"/>
                  <a:pt x="12081" y="18648"/>
                  <a:pt x="12081" y="18771"/>
                </a:cubicBezTo>
                <a:cubicBezTo>
                  <a:pt x="12081" y="18936"/>
                  <a:pt x="12081" y="19100"/>
                  <a:pt x="12081" y="19100"/>
                </a:cubicBezTo>
                <a:cubicBezTo>
                  <a:pt x="11349" y="19100"/>
                  <a:pt x="11349" y="19100"/>
                  <a:pt x="11349" y="19100"/>
                </a:cubicBezTo>
                <a:cubicBezTo>
                  <a:pt x="11349" y="19100"/>
                  <a:pt x="11349" y="18936"/>
                  <a:pt x="11349" y="18895"/>
                </a:cubicBezTo>
                <a:cubicBezTo>
                  <a:pt x="11166" y="18854"/>
                  <a:pt x="10983" y="18854"/>
                  <a:pt x="10983" y="18854"/>
                </a:cubicBezTo>
                <a:cubicBezTo>
                  <a:pt x="10983" y="18854"/>
                  <a:pt x="10617" y="18895"/>
                  <a:pt x="10434" y="19183"/>
                </a:cubicBezTo>
                <a:cubicBezTo>
                  <a:pt x="10251" y="19512"/>
                  <a:pt x="10434" y="19718"/>
                  <a:pt x="9336" y="19882"/>
                </a:cubicBezTo>
                <a:cubicBezTo>
                  <a:pt x="8237" y="20047"/>
                  <a:pt x="6773" y="20047"/>
                  <a:pt x="6224" y="19923"/>
                </a:cubicBezTo>
                <a:cubicBezTo>
                  <a:pt x="5675" y="19800"/>
                  <a:pt x="5492" y="19553"/>
                  <a:pt x="5675" y="19471"/>
                </a:cubicBezTo>
                <a:cubicBezTo>
                  <a:pt x="5675" y="19430"/>
                  <a:pt x="5675" y="19430"/>
                  <a:pt x="5675" y="19430"/>
                </a:cubicBezTo>
                <a:cubicBezTo>
                  <a:pt x="5675" y="19347"/>
                  <a:pt x="6407" y="19100"/>
                  <a:pt x="6407" y="19100"/>
                </a:cubicBezTo>
                <a:cubicBezTo>
                  <a:pt x="6407" y="19100"/>
                  <a:pt x="6590" y="19059"/>
                  <a:pt x="6590" y="19059"/>
                </a:cubicBezTo>
                <a:cubicBezTo>
                  <a:pt x="6956" y="18977"/>
                  <a:pt x="7139" y="18936"/>
                  <a:pt x="7139" y="18895"/>
                </a:cubicBezTo>
                <a:cubicBezTo>
                  <a:pt x="7505" y="18812"/>
                  <a:pt x="7688" y="18607"/>
                  <a:pt x="8054" y="18278"/>
                </a:cubicBezTo>
                <a:cubicBezTo>
                  <a:pt x="8054" y="18278"/>
                  <a:pt x="7871" y="18278"/>
                  <a:pt x="7871" y="18278"/>
                </a:cubicBezTo>
                <a:cubicBezTo>
                  <a:pt x="7871" y="18278"/>
                  <a:pt x="8054" y="18154"/>
                  <a:pt x="8054" y="18154"/>
                </a:cubicBezTo>
                <a:cubicBezTo>
                  <a:pt x="8054" y="18113"/>
                  <a:pt x="8054" y="18113"/>
                  <a:pt x="8237" y="18113"/>
                </a:cubicBezTo>
                <a:cubicBezTo>
                  <a:pt x="8237" y="18113"/>
                  <a:pt x="8237" y="18072"/>
                  <a:pt x="8237" y="18072"/>
                </a:cubicBezTo>
                <a:cubicBezTo>
                  <a:pt x="8603" y="17578"/>
                  <a:pt x="7139" y="16838"/>
                  <a:pt x="5858" y="15809"/>
                </a:cubicBezTo>
                <a:cubicBezTo>
                  <a:pt x="4759" y="14780"/>
                  <a:pt x="4942" y="14369"/>
                  <a:pt x="4759" y="14081"/>
                </a:cubicBezTo>
                <a:cubicBezTo>
                  <a:pt x="4759" y="13916"/>
                  <a:pt x="4759" y="13793"/>
                  <a:pt x="4576" y="13711"/>
                </a:cubicBezTo>
                <a:cubicBezTo>
                  <a:pt x="4210" y="13670"/>
                  <a:pt x="4027" y="13628"/>
                  <a:pt x="4027" y="13587"/>
                </a:cubicBezTo>
                <a:cubicBezTo>
                  <a:pt x="4027" y="13505"/>
                  <a:pt x="2929" y="12476"/>
                  <a:pt x="2380" y="11736"/>
                </a:cubicBezTo>
                <a:cubicBezTo>
                  <a:pt x="1831" y="10995"/>
                  <a:pt x="1281" y="10337"/>
                  <a:pt x="1281" y="10337"/>
                </a:cubicBezTo>
                <a:cubicBezTo>
                  <a:pt x="1281" y="10337"/>
                  <a:pt x="732" y="10337"/>
                  <a:pt x="732" y="10131"/>
                </a:cubicBezTo>
                <a:cubicBezTo>
                  <a:pt x="549" y="9926"/>
                  <a:pt x="732" y="8856"/>
                  <a:pt x="1281" y="8527"/>
                </a:cubicBezTo>
                <a:cubicBezTo>
                  <a:pt x="1647" y="8198"/>
                  <a:pt x="1831" y="8033"/>
                  <a:pt x="1831" y="8033"/>
                </a:cubicBezTo>
                <a:cubicBezTo>
                  <a:pt x="1831" y="8033"/>
                  <a:pt x="2380" y="7498"/>
                  <a:pt x="2746" y="7334"/>
                </a:cubicBezTo>
                <a:cubicBezTo>
                  <a:pt x="3112" y="7169"/>
                  <a:pt x="3112" y="7169"/>
                  <a:pt x="3112" y="7169"/>
                </a:cubicBezTo>
                <a:cubicBezTo>
                  <a:pt x="3112" y="7169"/>
                  <a:pt x="1281" y="7128"/>
                  <a:pt x="732" y="7004"/>
                </a:cubicBezTo>
                <a:cubicBezTo>
                  <a:pt x="183" y="6881"/>
                  <a:pt x="0" y="6675"/>
                  <a:pt x="0" y="6428"/>
                </a:cubicBezTo>
                <a:close/>
                <a:moveTo>
                  <a:pt x="17390" y="19718"/>
                </a:moveTo>
                <a:cubicBezTo>
                  <a:pt x="17390" y="19718"/>
                  <a:pt x="17390" y="19718"/>
                  <a:pt x="17573" y="19718"/>
                </a:cubicBezTo>
                <a:cubicBezTo>
                  <a:pt x="17390" y="19718"/>
                  <a:pt x="17390" y="19718"/>
                  <a:pt x="17390" y="19718"/>
                </a:cubicBezTo>
                <a:cubicBezTo>
                  <a:pt x="17390" y="19718"/>
                  <a:pt x="17390" y="19718"/>
                  <a:pt x="17390" y="19718"/>
                </a:cubicBezTo>
                <a:close/>
                <a:moveTo>
                  <a:pt x="14644" y="2479"/>
                </a:moveTo>
                <a:cubicBezTo>
                  <a:pt x="14644" y="2479"/>
                  <a:pt x="14644" y="2479"/>
                  <a:pt x="14644" y="2479"/>
                </a:cubicBezTo>
                <a:cubicBezTo>
                  <a:pt x="14644" y="2479"/>
                  <a:pt x="14644" y="2520"/>
                  <a:pt x="14644" y="2520"/>
                </a:cubicBezTo>
                <a:cubicBezTo>
                  <a:pt x="14461" y="2561"/>
                  <a:pt x="14644" y="2643"/>
                  <a:pt x="14644" y="2726"/>
                </a:cubicBezTo>
                <a:cubicBezTo>
                  <a:pt x="14644" y="2684"/>
                  <a:pt x="14461" y="2561"/>
                  <a:pt x="14644" y="2479"/>
                </a:cubicBezTo>
                <a:close/>
              </a:path>
            </a:pathLst>
          </a:custGeom>
          <a:solidFill>
            <a:srgbClr val="000000"/>
          </a:solidFill>
        </p:spPr>
        <p:txBody>
          <a:bodyPr lIns="45719" tIns="45719" rIns="45719" bIns="45719">
            <a:noAutofit/>
          </a:bodyPr>
          <a:lstStyle/>
          <a:p>
            <a:pPr algn="ctr" defTabSz="914400">
              <a:defRPr sz="2400">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29" name="Shape 4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Messages from People">
    <p:spTree>
      <p:nvGrpSpPr>
        <p:cNvPr id="1" name=""/>
        <p:cNvGrpSpPr/>
        <p:nvPr/>
      </p:nvGrpSpPr>
      <p:grpSpPr>
        <a:xfrm>
          <a:off x="0" y="0"/>
          <a:ext cx="0" cy="0"/>
          <a:chOff x="0" y="0"/>
          <a:chExt cx="0" cy="0"/>
        </a:xfrm>
      </p:grpSpPr>
      <p:sp>
        <p:nvSpPr>
          <p:cNvPr id="436" name="Shape 436"/>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37" name="Shape 437"/>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38" name="Shape 438"/>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439" name="Shape 439"/>
          <p:cNvSpPr/>
          <p:nvPr/>
        </p:nvSpPr>
        <p:spPr>
          <a:xfrm>
            <a:off x="2078963" y="3382467"/>
            <a:ext cx="1536144" cy="1843419"/>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cubicBezTo>
                  <a:pt x="21600" y="13330"/>
                  <a:pt x="17930" y="16943"/>
                  <a:pt x="13040" y="17802"/>
                </a:cubicBezTo>
                <a:lnTo>
                  <a:pt x="10800" y="21600"/>
                </a:lnTo>
                <a:lnTo>
                  <a:pt x="8469" y="17783"/>
                </a:lnTo>
                <a:cubicBezTo>
                  <a:pt x="3626" y="16895"/>
                  <a:pt x="0" y="13303"/>
                  <a:pt x="0" y="9000"/>
                </a:cubicBezTo>
                <a:cubicBezTo>
                  <a:pt x="0" y="4029"/>
                  <a:pt x="4835" y="0"/>
                  <a:pt x="10800" y="0"/>
                </a:cubicBezTo>
                <a:cubicBezTo>
                  <a:pt x="16765" y="0"/>
                  <a:pt x="21600" y="4029"/>
                  <a:pt x="21600" y="9000"/>
                </a:cubicBezTo>
                <a:close/>
              </a:path>
            </a:pathLst>
          </a:custGeom>
          <a:solidFill>
            <a:srgbClr val="EABF3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defRPr sz="3600">
                <a:uFill>
                  <a:solidFill>
                    <a:srgbClr val="000000"/>
                  </a:solidFill>
                </a:uFill>
                <a:latin typeface="Helvetica Neue"/>
                <a:ea typeface="Helvetica Neue"/>
                <a:cs typeface="Helvetica Neue"/>
                <a:sym typeface="Helvetica Neue"/>
              </a:defRPr>
            </a:lvl1pPr>
          </a:lstStyle>
          <a:p>
            <a:r>
              <a:t>Text</a:t>
            </a:r>
          </a:p>
        </p:txBody>
      </p:sp>
      <p:sp>
        <p:nvSpPr>
          <p:cNvPr id="440" name="Shape 440"/>
          <p:cNvSpPr/>
          <p:nvPr/>
        </p:nvSpPr>
        <p:spPr>
          <a:xfrm>
            <a:off x="5960467" y="3475647"/>
            <a:ext cx="1380926" cy="1657059"/>
          </a:xfrm>
          <a:custGeom>
            <a:avLst/>
            <a:gdLst/>
            <a:ahLst/>
            <a:cxnLst>
              <a:cxn ang="0">
                <a:pos x="wd2" y="hd2"/>
              </a:cxn>
              <a:cxn ang="5400000">
                <a:pos x="wd2" y="hd2"/>
              </a:cxn>
              <a:cxn ang="10800000">
                <a:pos x="wd2" y="hd2"/>
              </a:cxn>
              <a:cxn ang="16200000">
                <a:pos x="wd2" y="hd2"/>
              </a:cxn>
            </a:cxnLst>
            <a:rect l="0" t="0" r="r" b="b"/>
            <a:pathLst>
              <a:path w="21600" h="21600" extrusionOk="0">
                <a:moveTo>
                  <a:pt x="21600" y="9002"/>
                </a:moveTo>
                <a:cubicBezTo>
                  <a:pt x="21600" y="13336"/>
                  <a:pt x="17923" y="16952"/>
                  <a:pt x="13027" y="17807"/>
                </a:cubicBezTo>
                <a:lnTo>
                  <a:pt x="10802" y="21600"/>
                </a:lnTo>
                <a:lnTo>
                  <a:pt x="8463" y="17783"/>
                </a:lnTo>
                <a:cubicBezTo>
                  <a:pt x="3624" y="16891"/>
                  <a:pt x="0" y="13302"/>
                  <a:pt x="0" y="9002"/>
                </a:cubicBezTo>
                <a:cubicBezTo>
                  <a:pt x="0" y="4032"/>
                  <a:pt x="4838" y="0"/>
                  <a:pt x="10802" y="0"/>
                </a:cubicBezTo>
                <a:cubicBezTo>
                  <a:pt x="16766" y="0"/>
                  <a:pt x="21600" y="4032"/>
                  <a:pt x="21600" y="9002"/>
                </a:cubicBezTo>
                <a:close/>
              </a:path>
            </a:pathLst>
          </a:custGeom>
          <a:solidFill>
            <a:srgbClr val="F19E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defRPr>
                <a:uFill>
                  <a:solidFill>
                    <a:srgbClr val="000000"/>
                  </a:solidFill>
                </a:uFill>
                <a:latin typeface="Helvetica Neue"/>
                <a:ea typeface="Helvetica Neue"/>
                <a:cs typeface="Helvetica Neue"/>
                <a:sym typeface="Helvetica Neue"/>
              </a:defRPr>
            </a:lvl1pPr>
          </a:lstStyle>
          <a:p>
            <a:r>
              <a:t>Text</a:t>
            </a:r>
          </a:p>
        </p:txBody>
      </p:sp>
      <p:sp>
        <p:nvSpPr>
          <p:cNvPr id="441" name="Shape 441"/>
          <p:cNvSpPr/>
          <p:nvPr/>
        </p:nvSpPr>
        <p:spPr>
          <a:xfrm>
            <a:off x="9194534" y="3079187"/>
            <a:ext cx="1868815" cy="2242578"/>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cubicBezTo>
                  <a:pt x="21600" y="13329"/>
                  <a:pt x="17932" y="16940"/>
                  <a:pt x="13045" y="17801"/>
                </a:cubicBezTo>
                <a:lnTo>
                  <a:pt x="10800" y="21600"/>
                </a:lnTo>
                <a:lnTo>
                  <a:pt x="8475" y="17784"/>
                </a:lnTo>
                <a:cubicBezTo>
                  <a:pt x="3629" y="16898"/>
                  <a:pt x="0" y="13305"/>
                  <a:pt x="0" y="9000"/>
                </a:cubicBezTo>
                <a:cubicBezTo>
                  <a:pt x="0" y="4029"/>
                  <a:pt x="4835" y="0"/>
                  <a:pt x="10800" y="0"/>
                </a:cubicBezTo>
                <a:cubicBezTo>
                  <a:pt x="16765" y="0"/>
                  <a:pt x="21600" y="4029"/>
                  <a:pt x="21600" y="9000"/>
                </a:cubicBezTo>
                <a:close/>
              </a:path>
            </a:pathLst>
          </a:custGeom>
          <a:solidFill>
            <a:srgbClr val="90B24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defRPr>
                <a:uFill>
                  <a:solidFill>
                    <a:srgbClr val="000000"/>
                  </a:solidFill>
                </a:uFill>
                <a:latin typeface="Helvetica Neue"/>
                <a:ea typeface="Helvetica Neue"/>
                <a:cs typeface="Helvetica Neue"/>
                <a:sym typeface="Helvetica Neue"/>
              </a:defRPr>
            </a:lvl1pPr>
          </a:lstStyle>
          <a:p>
            <a:r>
              <a:t>Text</a:t>
            </a:r>
          </a:p>
        </p:txBody>
      </p:sp>
      <p:sp>
        <p:nvSpPr>
          <p:cNvPr id="442" name="Shape 442"/>
          <p:cNvSpPr/>
          <p:nvPr/>
        </p:nvSpPr>
        <p:spPr>
          <a:xfrm>
            <a:off x="3582338" y="5463647"/>
            <a:ext cx="1062287" cy="3175001"/>
          </a:xfrm>
          <a:custGeom>
            <a:avLst/>
            <a:gdLst/>
            <a:ahLst/>
            <a:cxnLst>
              <a:cxn ang="0">
                <a:pos x="wd2" y="hd2"/>
              </a:cxn>
              <a:cxn ang="5400000">
                <a:pos x="wd2" y="hd2"/>
              </a:cxn>
              <a:cxn ang="10800000">
                <a:pos x="wd2" y="hd2"/>
              </a:cxn>
              <a:cxn ang="16200000">
                <a:pos x="wd2" y="hd2"/>
              </a:cxn>
            </a:cxnLst>
            <a:rect l="0" t="0" r="r" b="b"/>
            <a:pathLst>
              <a:path w="21415" h="21600" extrusionOk="0">
                <a:moveTo>
                  <a:pt x="241" y="6224"/>
                </a:moveTo>
                <a:cubicBezTo>
                  <a:pt x="362" y="6183"/>
                  <a:pt x="362" y="6142"/>
                  <a:pt x="483" y="6102"/>
                </a:cubicBezTo>
                <a:cubicBezTo>
                  <a:pt x="603" y="6061"/>
                  <a:pt x="724" y="5980"/>
                  <a:pt x="845" y="5898"/>
                </a:cubicBezTo>
                <a:cubicBezTo>
                  <a:pt x="965" y="5776"/>
                  <a:pt x="1569" y="5451"/>
                  <a:pt x="1689" y="5369"/>
                </a:cubicBezTo>
                <a:cubicBezTo>
                  <a:pt x="1931" y="5288"/>
                  <a:pt x="2172" y="5166"/>
                  <a:pt x="2172" y="5125"/>
                </a:cubicBezTo>
                <a:cubicBezTo>
                  <a:pt x="2172" y="5085"/>
                  <a:pt x="2293" y="5044"/>
                  <a:pt x="2413" y="5003"/>
                </a:cubicBezTo>
                <a:cubicBezTo>
                  <a:pt x="2534" y="4963"/>
                  <a:pt x="2775" y="4759"/>
                  <a:pt x="3017" y="4637"/>
                </a:cubicBezTo>
                <a:cubicBezTo>
                  <a:pt x="3258" y="4515"/>
                  <a:pt x="3741" y="4231"/>
                  <a:pt x="3741" y="4190"/>
                </a:cubicBezTo>
                <a:cubicBezTo>
                  <a:pt x="3741" y="4149"/>
                  <a:pt x="3861" y="4027"/>
                  <a:pt x="3982" y="4027"/>
                </a:cubicBezTo>
                <a:cubicBezTo>
                  <a:pt x="4103" y="3986"/>
                  <a:pt x="4465" y="3742"/>
                  <a:pt x="4585" y="3661"/>
                </a:cubicBezTo>
                <a:cubicBezTo>
                  <a:pt x="4827" y="3580"/>
                  <a:pt x="5309" y="3539"/>
                  <a:pt x="5551" y="3539"/>
                </a:cubicBezTo>
                <a:cubicBezTo>
                  <a:pt x="5672" y="3498"/>
                  <a:pt x="6396" y="3458"/>
                  <a:pt x="6637" y="3458"/>
                </a:cubicBezTo>
                <a:cubicBezTo>
                  <a:pt x="6878" y="3458"/>
                  <a:pt x="6878" y="3417"/>
                  <a:pt x="7361" y="3376"/>
                </a:cubicBezTo>
                <a:cubicBezTo>
                  <a:pt x="7723" y="3295"/>
                  <a:pt x="7844" y="3254"/>
                  <a:pt x="8206" y="3092"/>
                </a:cubicBezTo>
                <a:cubicBezTo>
                  <a:pt x="8206" y="3092"/>
                  <a:pt x="8206" y="3051"/>
                  <a:pt x="8326" y="3051"/>
                </a:cubicBezTo>
                <a:cubicBezTo>
                  <a:pt x="8206" y="2929"/>
                  <a:pt x="8085" y="2807"/>
                  <a:pt x="8085" y="2725"/>
                </a:cubicBezTo>
                <a:cubicBezTo>
                  <a:pt x="7723" y="2603"/>
                  <a:pt x="7361" y="2481"/>
                  <a:pt x="6999" y="2319"/>
                </a:cubicBezTo>
                <a:cubicBezTo>
                  <a:pt x="6999" y="2319"/>
                  <a:pt x="6999" y="2319"/>
                  <a:pt x="6999" y="2319"/>
                </a:cubicBezTo>
                <a:cubicBezTo>
                  <a:pt x="6878" y="2319"/>
                  <a:pt x="6758" y="2278"/>
                  <a:pt x="6758" y="2237"/>
                </a:cubicBezTo>
                <a:cubicBezTo>
                  <a:pt x="6637" y="2237"/>
                  <a:pt x="6516" y="2197"/>
                  <a:pt x="6516" y="2156"/>
                </a:cubicBezTo>
                <a:cubicBezTo>
                  <a:pt x="6516" y="2156"/>
                  <a:pt x="6516" y="2156"/>
                  <a:pt x="6516" y="2156"/>
                </a:cubicBezTo>
                <a:cubicBezTo>
                  <a:pt x="6396" y="2115"/>
                  <a:pt x="6396" y="2115"/>
                  <a:pt x="6396" y="2075"/>
                </a:cubicBezTo>
                <a:cubicBezTo>
                  <a:pt x="6396" y="2075"/>
                  <a:pt x="6396" y="2034"/>
                  <a:pt x="6396" y="2034"/>
                </a:cubicBezTo>
                <a:cubicBezTo>
                  <a:pt x="6275" y="2034"/>
                  <a:pt x="6275" y="1993"/>
                  <a:pt x="6275" y="1953"/>
                </a:cubicBezTo>
                <a:cubicBezTo>
                  <a:pt x="6275" y="1953"/>
                  <a:pt x="6275" y="1953"/>
                  <a:pt x="6275" y="1912"/>
                </a:cubicBezTo>
                <a:cubicBezTo>
                  <a:pt x="6154" y="1912"/>
                  <a:pt x="6154" y="1871"/>
                  <a:pt x="6154" y="1831"/>
                </a:cubicBezTo>
                <a:cubicBezTo>
                  <a:pt x="6154" y="1831"/>
                  <a:pt x="6154" y="1831"/>
                  <a:pt x="6154" y="1790"/>
                </a:cubicBezTo>
                <a:cubicBezTo>
                  <a:pt x="6034" y="1790"/>
                  <a:pt x="6034" y="1749"/>
                  <a:pt x="6034" y="1749"/>
                </a:cubicBezTo>
                <a:cubicBezTo>
                  <a:pt x="6034" y="1708"/>
                  <a:pt x="6034" y="1708"/>
                  <a:pt x="6034" y="1668"/>
                </a:cubicBezTo>
                <a:cubicBezTo>
                  <a:pt x="6034" y="1668"/>
                  <a:pt x="6034" y="1627"/>
                  <a:pt x="6034" y="1627"/>
                </a:cubicBezTo>
                <a:cubicBezTo>
                  <a:pt x="6034" y="1586"/>
                  <a:pt x="6034" y="1586"/>
                  <a:pt x="6034" y="1586"/>
                </a:cubicBezTo>
                <a:cubicBezTo>
                  <a:pt x="5913" y="1546"/>
                  <a:pt x="5913" y="1546"/>
                  <a:pt x="5913" y="1505"/>
                </a:cubicBezTo>
                <a:cubicBezTo>
                  <a:pt x="5913" y="1505"/>
                  <a:pt x="5913" y="1464"/>
                  <a:pt x="5913" y="1464"/>
                </a:cubicBezTo>
                <a:cubicBezTo>
                  <a:pt x="5792" y="1464"/>
                  <a:pt x="5792" y="1424"/>
                  <a:pt x="5792" y="1383"/>
                </a:cubicBezTo>
                <a:cubicBezTo>
                  <a:pt x="5792" y="1383"/>
                  <a:pt x="5792" y="1342"/>
                  <a:pt x="5792" y="1342"/>
                </a:cubicBezTo>
                <a:cubicBezTo>
                  <a:pt x="5792" y="1302"/>
                  <a:pt x="5792" y="1302"/>
                  <a:pt x="5792" y="1261"/>
                </a:cubicBezTo>
                <a:cubicBezTo>
                  <a:pt x="5792" y="1261"/>
                  <a:pt x="5792" y="1261"/>
                  <a:pt x="5792" y="1220"/>
                </a:cubicBezTo>
                <a:cubicBezTo>
                  <a:pt x="5792" y="1220"/>
                  <a:pt x="5792" y="1220"/>
                  <a:pt x="5792" y="1180"/>
                </a:cubicBezTo>
                <a:cubicBezTo>
                  <a:pt x="5792" y="1180"/>
                  <a:pt x="5792" y="1180"/>
                  <a:pt x="5792" y="1180"/>
                </a:cubicBezTo>
                <a:cubicBezTo>
                  <a:pt x="5672" y="1180"/>
                  <a:pt x="5672" y="1139"/>
                  <a:pt x="5672" y="1139"/>
                </a:cubicBezTo>
                <a:cubicBezTo>
                  <a:pt x="5672" y="1139"/>
                  <a:pt x="5672" y="1139"/>
                  <a:pt x="5672" y="1139"/>
                </a:cubicBezTo>
                <a:cubicBezTo>
                  <a:pt x="5672" y="1098"/>
                  <a:pt x="5672" y="1098"/>
                  <a:pt x="5672" y="1098"/>
                </a:cubicBezTo>
                <a:cubicBezTo>
                  <a:pt x="5672" y="1058"/>
                  <a:pt x="5672" y="1017"/>
                  <a:pt x="5672" y="1017"/>
                </a:cubicBezTo>
                <a:cubicBezTo>
                  <a:pt x="5672" y="1017"/>
                  <a:pt x="5672" y="976"/>
                  <a:pt x="5672" y="976"/>
                </a:cubicBezTo>
                <a:cubicBezTo>
                  <a:pt x="5672" y="936"/>
                  <a:pt x="5672" y="936"/>
                  <a:pt x="5672" y="895"/>
                </a:cubicBezTo>
                <a:cubicBezTo>
                  <a:pt x="5672" y="895"/>
                  <a:pt x="5672" y="854"/>
                  <a:pt x="5672" y="854"/>
                </a:cubicBezTo>
                <a:cubicBezTo>
                  <a:pt x="5672" y="814"/>
                  <a:pt x="5672" y="773"/>
                  <a:pt x="5672" y="773"/>
                </a:cubicBezTo>
                <a:cubicBezTo>
                  <a:pt x="5672" y="732"/>
                  <a:pt x="5792" y="732"/>
                  <a:pt x="5792" y="732"/>
                </a:cubicBezTo>
                <a:cubicBezTo>
                  <a:pt x="5792" y="692"/>
                  <a:pt x="5672" y="692"/>
                  <a:pt x="5672" y="651"/>
                </a:cubicBezTo>
                <a:cubicBezTo>
                  <a:pt x="5672" y="610"/>
                  <a:pt x="5792" y="569"/>
                  <a:pt x="5913" y="569"/>
                </a:cubicBezTo>
                <a:cubicBezTo>
                  <a:pt x="5913" y="569"/>
                  <a:pt x="5913" y="569"/>
                  <a:pt x="5913" y="569"/>
                </a:cubicBezTo>
                <a:cubicBezTo>
                  <a:pt x="5913" y="529"/>
                  <a:pt x="5913" y="529"/>
                  <a:pt x="5913" y="529"/>
                </a:cubicBezTo>
                <a:cubicBezTo>
                  <a:pt x="5913" y="488"/>
                  <a:pt x="6034" y="447"/>
                  <a:pt x="6154" y="447"/>
                </a:cubicBezTo>
                <a:cubicBezTo>
                  <a:pt x="6154" y="407"/>
                  <a:pt x="6275" y="366"/>
                  <a:pt x="6396" y="366"/>
                </a:cubicBezTo>
                <a:cubicBezTo>
                  <a:pt x="6396" y="366"/>
                  <a:pt x="6516" y="366"/>
                  <a:pt x="6516" y="366"/>
                </a:cubicBezTo>
                <a:cubicBezTo>
                  <a:pt x="6516" y="366"/>
                  <a:pt x="6516" y="325"/>
                  <a:pt x="6637" y="325"/>
                </a:cubicBezTo>
                <a:cubicBezTo>
                  <a:pt x="6637" y="325"/>
                  <a:pt x="6637" y="325"/>
                  <a:pt x="6637" y="325"/>
                </a:cubicBezTo>
                <a:cubicBezTo>
                  <a:pt x="6637" y="285"/>
                  <a:pt x="6758" y="244"/>
                  <a:pt x="6878" y="244"/>
                </a:cubicBezTo>
                <a:cubicBezTo>
                  <a:pt x="6878" y="244"/>
                  <a:pt x="6878" y="244"/>
                  <a:pt x="6878" y="244"/>
                </a:cubicBezTo>
                <a:cubicBezTo>
                  <a:pt x="6878" y="203"/>
                  <a:pt x="6999" y="203"/>
                  <a:pt x="7120" y="203"/>
                </a:cubicBezTo>
                <a:cubicBezTo>
                  <a:pt x="7120" y="203"/>
                  <a:pt x="7120" y="203"/>
                  <a:pt x="7240" y="203"/>
                </a:cubicBezTo>
                <a:cubicBezTo>
                  <a:pt x="7240" y="163"/>
                  <a:pt x="7240" y="163"/>
                  <a:pt x="7361" y="163"/>
                </a:cubicBezTo>
                <a:cubicBezTo>
                  <a:pt x="7361" y="163"/>
                  <a:pt x="7361" y="163"/>
                  <a:pt x="7361" y="163"/>
                </a:cubicBezTo>
                <a:cubicBezTo>
                  <a:pt x="7482" y="122"/>
                  <a:pt x="7482" y="81"/>
                  <a:pt x="7723" y="81"/>
                </a:cubicBezTo>
                <a:cubicBezTo>
                  <a:pt x="7723" y="81"/>
                  <a:pt x="7844" y="81"/>
                  <a:pt x="7844" y="122"/>
                </a:cubicBezTo>
                <a:cubicBezTo>
                  <a:pt x="7844" y="81"/>
                  <a:pt x="7964" y="81"/>
                  <a:pt x="7964" y="81"/>
                </a:cubicBezTo>
                <a:cubicBezTo>
                  <a:pt x="7964" y="81"/>
                  <a:pt x="7964" y="81"/>
                  <a:pt x="7964" y="81"/>
                </a:cubicBezTo>
                <a:cubicBezTo>
                  <a:pt x="8085" y="41"/>
                  <a:pt x="8206" y="41"/>
                  <a:pt x="8206" y="41"/>
                </a:cubicBezTo>
                <a:cubicBezTo>
                  <a:pt x="8206" y="41"/>
                  <a:pt x="8206" y="41"/>
                  <a:pt x="8206" y="41"/>
                </a:cubicBezTo>
                <a:cubicBezTo>
                  <a:pt x="8326" y="0"/>
                  <a:pt x="8326" y="0"/>
                  <a:pt x="8447" y="0"/>
                </a:cubicBezTo>
                <a:cubicBezTo>
                  <a:pt x="8568" y="0"/>
                  <a:pt x="8568" y="0"/>
                  <a:pt x="8688" y="41"/>
                </a:cubicBezTo>
                <a:cubicBezTo>
                  <a:pt x="8688" y="0"/>
                  <a:pt x="8688" y="0"/>
                  <a:pt x="8809" y="0"/>
                </a:cubicBezTo>
                <a:cubicBezTo>
                  <a:pt x="8930" y="0"/>
                  <a:pt x="8930" y="0"/>
                  <a:pt x="8930" y="0"/>
                </a:cubicBezTo>
                <a:cubicBezTo>
                  <a:pt x="9050" y="0"/>
                  <a:pt x="9050" y="0"/>
                  <a:pt x="9171" y="0"/>
                </a:cubicBezTo>
                <a:cubicBezTo>
                  <a:pt x="9292" y="0"/>
                  <a:pt x="9292" y="0"/>
                  <a:pt x="9412" y="41"/>
                </a:cubicBezTo>
                <a:cubicBezTo>
                  <a:pt x="9412" y="0"/>
                  <a:pt x="9533" y="0"/>
                  <a:pt x="9654" y="0"/>
                </a:cubicBezTo>
                <a:cubicBezTo>
                  <a:pt x="9774" y="0"/>
                  <a:pt x="9895" y="41"/>
                  <a:pt x="9895" y="81"/>
                </a:cubicBezTo>
                <a:cubicBezTo>
                  <a:pt x="9895" y="81"/>
                  <a:pt x="9895" y="81"/>
                  <a:pt x="9895" y="81"/>
                </a:cubicBezTo>
                <a:cubicBezTo>
                  <a:pt x="10016" y="81"/>
                  <a:pt x="10016" y="81"/>
                  <a:pt x="10016" y="81"/>
                </a:cubicBezTo>
                <a:cubicBezTo>
                  <a:pt x="10136" y="81"/>
                  <a:pt x="10257" y="81"/>
                  <a:pt x="10257" y="122"/>
                </a:cubicBezTo>
                <a:cubicBezTo>
                  <a:pt x="10378" y="122"/>
                  <a:pt x="10378" y="122"/>
                  <a:pt x="10378" y="163"/>
                </a:cubicBezTo>
                <a:cubicBezTo>
                  <a:pt x="10378" y="163"/>
                  <a:pt x="10378" y="163"/>
                  <a:pt x="10378" y="163"/>
                </a:cubicBezTo>
                <a:cubicBezTo>
                  <a:pt x="10498" y="163"/>
                  <a:pt x="10619" y="163"/>
                  <a:pt x="10619" y="203"/>
                </a:cubicBezTo>
                <a:cubicBezTo>
                  <a:pt x="10740" y="203"/>
                  <a:pt x="10740" y="244"/>
                  <a:pt x="10860" y="244"/>
                </a:cubicBezTo>
                <a:cubicBezTo>
                  <a:pt x="10981" y="244"/>
                  <a:pt x="11102" y="285"/>
                  <a:pt x="11102" y="366"/>
                </a:cubicBezTo>
                <a:cubicBezTo>
                  <a:pt x="11102" y="366"/>
                  <a:pt x="11102" y="366"/>
                  <a:pt x="11102" y="366"/>
                </a:cubicBezTo>
                <a:cubicBezTo>
                  <a:pt x="11102" y="366"/>
                  <a:pt x="11102" y="366"/>
                  <a:pt x="11222" y="407"/>
                </a:cubicBezTo>
                <a:cubicBezTo>
                  <a:pt x="11343" y="407"/>
                  <a:pt x="11343" y="447"/>
                  <a:pt x="11343" y="488"/>
                </a:cubicBezTo>
                <a:cubicBezTo>
                  <a:pt x="11464" y="488"/>
                  <a:pt x="11464" y="529"/>
                  <a:pt x="11464" y="529"/>
                </a:cubicBezTo>
                <a:cubicBezTo>
                  <a:pt x="11464" y="529"/>
                  <a:pt x="11464" y="529"/>
                  <a:pt x="11464" y="529"/>
                </a:cubicBezTo>
                <a:cubicBezTo>
                  <a:pt x="11464" y="569"/>
                  <a:pt x="11464" y="569"/>
                  <a:pt x="11464" y="610"/>
                </a:cubicBezTo>
                <a:cubicBezTo>
                  <a:pt x="11464" y="610"/>
                  <a:pt x="11464" y="610"/>
                  <a:pt x="11464" y="610"/>
                </a:cubicBezTo>
                <a:cubicBezTo>
                  <a:pt x="11584" y="651"/>
                  <a:pt x="11705" y="651"/>
                  <a:pt x="11705" y="692"/>
                </a:cubicBezTo>
                <a:cubicBezTo>
                  <a:pt x="11705" y="692"/>
                  <a:pt x="11826" y="692"/>
                  <a:pt x="11826" y="692"/>
                </a:cubicBezTo>
                <a:cubicBezTo>
                  <a:pt x="11826" y="732"/>
                  <a:pt x="11705" y="732"/>
                  <a:pt x="11705" y="732"/>
                </a:cubicBezTo>
                <a:cubicBezTo>
                  <a:pt x="11705" y="773"/>
                  <a:pt x="11826" y="773"/>
                  <a:pt x="11826" y="773"/>
                </a:cubicBezTo>
                <a:cubicBezTo>
                  <a:pt x="11826" y="814"/>
                  <a:pt x="11826" y="814"/>
                  <a:pt x="11826" y="814"/>
                </a:cubicBezTo>
                <a:cubicBezTo>
                  <a:pt x="11826" y="814"/>
                  <a:pt x="11826" y="814"/>
                  <a:pt x="11826" y="814"/>
                </a:cubicBezTo>
                <a:cubicBezTo>
                  <a:pt x="11826" y="814"/>
                  <a:pt x="11826" y="814"/>
                  <a:pt x="11826" y="854"/>
                </a:cubicBezTo>
                <a:cubicBezTo>
                  <a:pt x="11826" y="854"/>
                  <a:pt x="11826" y="854"/>
                  <a:pt x="11826" y="854"/>
                </a:cubicBezTo>
                <a:cubicBezTo>
                  <a:pt x="11826" y="854"/>
                  <a:pt x="11826" y="854"/>
                  <a:pt x="11826" y="854"/>
                </a:cubicBezTo>
                <a:cubicBezTo>
                  <a:pt x="11826" y="854"/>
                  <a:pt x="11826" y="854"/>
                  <a:pt x="11826" y="854"/>
                </a:cubicBezTo>
                <a:cubicBezTo>
                  <a:pt x="11826" y="854"/>
                  <a:pt x="11826" y="854"/>
                  <a:pt x="11826" y="854"/>
                </a:cubicBezTo>
                <a:cubicBezTo>
                  <a:pt x="11826" y="854"/>
                  <a:pt x="11705" y="854"/>
                  <a:pt x="11705" y="854"/>
                </a:cubicBezTo>
                <a:cubicBezTo>
                  <a:pt x="11705" y="854"/>
                  <a:pt x="11705" y="854"/>
                  <a:pt x="11705" y="854"/>
                </a:cubicBezTo>
                <a:cubicBezTo>
                  <a:pt x="11826" y="854"/>
                  <a:pt x="11946" y="895"/>
                  <a:pt x="11946" y="895"/>
                </a:cubicBezTo>
                <a:cubicBezTo>
                  <a:pt x="11946" y="895"/>
                  <a:pt x="11946" y="895"/>
                  <a:pt x="11946" y="936"/>
                </a:cubicBezTo>
                <a:cubicBezTo>
                  <a:pt x="11946" y="936"/>
                  <a:pt x="11946" y="936"/>
                  <a:pt x="11946" y="976"/>
                </a:cubicBezTo>
                <a:cubicBezTo>
                  <a:pt x="11946" y="976"/>
                  <a:pt x="11946" y="1017"/>
                  <a:pt x="11826" y="1017"/>
                </a:cubicBezTo>
                <a:cubicBezTo>
                  <a:pt x="11826" y="1058"/>
                  <a:pt x="11826" y="1058"/>
                  <a:pt x="11826" y="1058"/>
                </a:cubicBezTo>
                <a:cubicBezTo>
                  <a:pt x="11946" y="1058"/>
                  <a:pt x="11946" y="1098"/>
                  <a:pt x="11946" y="1098"/>
                </a:cubicBezTo>
                <a:cubicBezTo>
                  <a:pt x="11946" y="1139"/>
                  <a:pt x="11946" y="1180"/>
                  <a:pt x="11826" y="1180"/>
                </a:cubicBezTo>
                <a:cubicBezTo>
                  <a:pt x="11826" y="1180"/>
                  <a:pt x="11826" y="1180"/>
                  <a:pt x="11826" y="1180"/>
                </a:cubicBezTo>
                <a:cubicBezTo>
                  <a:pt x="11826" y="1180"/>
                  <a:pt x="11826" y="1180"/>
                  <a:pt x="11826" y="1180"/>
                </a:cubicBezTo>
                <a:cubicBezTo>
                  <a:pt x="11946" y="1220"/>
                  <a:pt x="11946" y="1220"/>
                  <a:pt x="11946" y="1261"/>
                </a:cubicBezTo>
                <a:cubicBezTo>
                  <a:pt x="11946" y="1302"/>
                  <a:pt x="11946" y="1302"/>
                  <a:pt x="11946" y="1342"/>
                </a:cubicBezTo>
                <a:cubicBezTo>
                  <a:pt x="11946" y="1342"/>
                  <a:pt x="11826" y="1342"/>
                  <a:pt x="11826" y="1342"/>
                </a:cubicBezTo>
                <a:cubicBezTo>
                  <a:pt x="11946" y="1342"/>
                  <a:pt x="11946" y="1383"/>
                  <a:pt x="11946" y="1424"/>
                </a:cubicBezTo>
                <a:cubicBezTo>
                  <a:pt x="11946" y="1464"/>
                  <a:pt x="11946" y="1505"/>
                  <a:pt x="11826" y="1505"/>
                </a:cubicBezTo>
                <a:cubicBezTo>
                  <a:pt x="11826" y="1505"/>
                  <a:pt x="11826" y="1505"/>
                  <a:pt x="11826" y="1546"/>
                </a:cubicBezTo>
                <a:cubicBezTo>
                  <a:pt x="11826" y="1546"/>
                  <a:pt x="11826" y="1586"/>
                  <a:pt x="11826" y="1586"/>
                </a:cubicBezTo>
                <a:cubicBezTo>
                  <a:pt x="11826" y="1586"/>
                  <a:pt x="11826" y="1586"/>
                  <a:pt x="11826" y="1627"/>
                </a:cubicBezTo>
                <a:cubicBezTo>
                  <a:pt x="11826" y="1627"/>
                  <a:pt x="11826" y="1668"/>
                  <a:pt x="11826" y="1668"/>
                </a:cubicBezTo>
                <a:cubicBezTo>
                  <a:pt x="11826" y="1708"/>
                  <a:pt x="11705" y="1708"/>
                  <a:pt x="11705" y="1749"/>
                </a:cubicBezTo>
                <a:cubicBezTo>
                  <a:pt x="11705" y="1749"/>
                  <a:pt x="11705" y="1749"/>
                  <a:pt x="11705" y="1749"/>
                </a:cubicBezTo>
                <a:cubicBezTo>
                  <a:pt x="11705" y="1790"/>
                  <a:pt x="11705" y="1790"/>
                  <a:pt x="11705" y="1831"/>
                </a:cubicBezTo>
                <a:cubicBezTo>
                  <a:pt x="11705" y="1831"/>
                  <a:pt x="11705" y="1871"/>
                  <a:pt x="11705" y="1871"/>
                </a:cubicBezTo>
                <a:cubicBezTo>
                  <a:pt x="11705" y="1912"/>
                  <a:pt x="11705" y="1953"/>
                  <a:pt x="11584" y="1953"/>
                </a:cubicBezTo>
                <a:cubicBezTo>
                  <a:pt x="11584" y="1993"/>
                  <a:pt x="11584" y="1993"/>
                  <a:pt x="11584" y="1993"/>
                </a:cubicBezTo>
                <a:cubicBezTo>
                  <a:pt x="11584" y="2034"/>
                  <a:pt x="11584" y="2075"/>
                  <a:pt x="11464" y="2075"/>
                </a:cubicBezTo>
                <a:cubicBezTo>
                  <a:pt x="11464" y="2115"/>
                  <a:pt x="11464" y="2115"/>
                  <a:pt x="11464" y="2115"/>
                </a:cubicBezTo>
                <a:cubicBezTo>
                  <a:pt x="11464" y="2156"/>
                  <a:pt x="11343" y="2197"/>
                  <a:pt x="11343" y="2197"/>
                </a:cubicBezTo>
                <a:cubicBezTo>
                  <a:pt x="11343" y="2197"/>
                  <a:pt x="11222" y="2197"/>
                  <a:pt x="11222" y="2197"/>
                </a:cubicBezTo>
                <a:cubicBezTo>
                  <a:pt x="11222" y="2197"/>
                  <a:pt x="11222" y="2197"/>
                  <a:pt x="11222" y="2197"/>
                </a:cubicBezTo>
                <a:cubicBezTo>
                  <a:pt x="11222" y="2237"/>
                  <a:pt x="11222" y="2359"/>
                  <a:pt x="11102" y="2441"/>
                </a:cubicBezTo>
                <a:cubicBezTo>
                  <a:pt x="11222" y="2481"/>
                  <a:pt x="11222" y="2563"/>
                  <a:pt x="11222" y="2563"/>
                </a:cubicBezTo>
                <a:cubicBezTo>
                  <a:pt x="11222" y="2603"/>
                  <a:pt x="11222" y="2644"/>
                  <a:pt x="11222" y="2644"/>
                </a:cubicBezTo>
                <a:cubicBezTo>
                  <a:pt x="11464" y="2644"/>
                  <a:pt x="11584" y="2644"/>
                  <a:pt x="11584" y="2644"/>
                </a:cubicBezTo>
                <a:cubicBezTo>
                  <a:pt x="11826" y="2644"/>
                  <a:pt x="12912" y="3132"/>
                  <a:pt x="13032" y="3173"/>
                </a:cubicBezTo>
                <a:cubicBezTo>
                  <a:pt x="13153" y="3254"/>
                  <a:pt x="13153" y="3295"/>
                  <a:pt x="13153" y="3295"/>
                </a:cubicBezTo>
                <a:cubicBezTo>
                  <a:pt x="13153" y="3295"/>
                  <a:pt x="15325" y="3458"/>
                  <a:pt x="15687" y="3498"/>
                </a:cubicBezTo>
                <a:cubicBezTo>
                  <a:pt x="15928" y="3539"/>
                  <a:pt x="16411" y="3905"/>
                  <a:pt x="16532" y="3986"/>
                </a:cubicBezTo>
                <a:cubicBezTo>
                  <a:pt x="16653" y="4068"/>
                  <a:pt x="16773" y="4108"/>
                  <a:pt x="16894" y="4190"/>
                </a:cubicBezTo>
                <a:cubicBezTo>
                  <a:pt x="16894" y="4231"/>
                  <a:pt x="17015" y="4312"/>
                  <a:pt x="17135" y="4353"/>
                </a:cubicBezTo>
                <a:cubicBezTo>
                  <a:pt x="17256" y="4393"/>
                  <a:pt x="17377" y="4434"/>
                  <a:pt x="17497" y="4515"/>
                </a:cubicBezTo>
                <a:cubicBezTo>
                  <a:pt x="17618" y="4556"/>
                  <a:pt x="17859" y="4678"/>
                  <a:pt x="17859" y="4719"/>
                </a:cubicBezTo>
                <a:cubicBezTo>
                  <a:pt x="17980" y="4759"/>
                  <a:pt x="18101" y="4800"/>
                  <a:pt x="18101" y="4841"/>
                </a:cubicBezTo>
                <a:cubicBezTo>
                  <a:pt x="18101" y="4881"/>
                  <a:pt x="18825" y="5044"/>
                  <a:pt x="19187" y="5207"/>
                </a:cubicBezTo>
                <a:cubicBezTo>
                  <a:pt x="19549" y="5329"/>
                  <a:pt x="20635" y="5939"/>
                  <a:pt x="20755" y="6020"/>
                </a:cubicBezTo>
                <a:cubicBezTo>
                  <a:pt x="20876" y="6061"/>
                  <a:pt x="21238" y="6264"/>
                  <a:pt x="21359" y="6427"/>
                </a:cubicBezTo>
                <a:cubicBezTo>
                  <a:pt x="21600" y="6590"/>
                  <a:pt x="20997" y="7037"/>
                  <a:pt x="20755" y="7159"/>
                </a:cubicBezTo>
                <a:cubicBezTo>
                  <a:pt x="20514" y="7281"/>
                  <a:pt x="19790" y="7566"/>
                  <a:pt x="19187" y="7810"/>
                </a:cubicBezTo>
                <a:cubicBezTo>
                  <a:pt x="18583" y="8095"/>
                  <a:pt x="15446" y="8827"/>
                  <a:pt x="15446" y="8827"/>
                </a:cubicBezTo>
                <a:cubicBezTo>
                  <a:pt x="15446" y="8827"/>
                  <a:pt x="15325" y="8746"/>
                  <a:pt x="15084" y="8624"/>
                </a:cubicBezTo>
                <a:cubicBezTo>
                  <a:pt x="15084" y="8624"/>
                  <a:pt x="15084" y="8664"/>
                  <a:pt x="15084" y="8664"/>
                </a:cubicBezTo>
                <a:cubicBezTo>
                  <a:pt x="15084" y="8664"/>
                  <a:pt x="14842" y="8664"/>
                  <a:pt x="14480" y="8624"/>
                </a:cubicBezTo>
                <a:cubicBezTo>
                  <a:pt x="14360" y="8624"/>
                  <a:pt x="14239" y="8624"/>
                  <a:pt x="14118" y="8583"/>
                </a:cubicBezTo>
                <a:cubicBezTo>
                  <a:pt x="14118" y="8868"/>
                  <a:pt x="14118" y="9356"/>
                  <a:pt x="14239" y="9559"/>
                </a:cubicBezTo>
                <a:cubicBezTo>
                  <a:pt x="14360" y="9722"/>
                  <a:pt x="14360" y="10047"/>
                  <a:pt x="14360" y="10169"/>
                </a:cubicBezTo>
                <a:cubicBezTo>
                  <a:pt x="14480" y="10292"/>
                  <a:pt x="14601" y="10739"/>
                  <a:pt x="14601" y="10861"/>
                </a:cubicBezTo>
                <a:cubicBezTo>
                  <a:pt x="14601" y="10983"/>
                  <a:pt x="14360" y="11105"/>
                  <a:pt x="14360" y="11105"/>
                </a:cubicBezTo>
                <a:cubicBezTo>
                  <a:pt x="14360" y="11186"/>
                  <a:pt x="14360" y="11186"/>
                  <a:pt x="14360" y="11186"/>
                </a:cubicBezTo>
                <a:cubicBezTo>
                  <a:pt x="14360" y="11186"/>
                  <a:pt x="14360" y="11308"/>
                  <a:pt x="14480" y="11390"/>
                </a:cubicBezTo>
                <a:cubicBezTo>
                  <a:pt x="14480" y="11431"/>
                  <a:pt x="14360" y="11634"/>
                  <a:pt x="14239" y="11715"/>
                </a:cubicBezTo>
                <a:cubicBezTo>
                  <a:pt x="14118" y="11756"/>
                  <a:pt x="14239" y="11878"/>
                  <a:pt x="14360" y="11959"/>
                </a:cubicBezTo>
                <a:cubicBezTo>
                  <a:pt x="14360" y="12041"/>
                  <a:pt x="13998" y="12325"/>
                  <a:pt x="13998" y="12366"/>
                </a:cubicBezTo>
                <a:cubicBezTo>
                  <a:pt x="13998" y="12447"/>
                  <a:pt x="13877" y="12610"/>
                  <a:pt x="13877" y="12651"/>
                </a:cubicBezTo>
                <a:cubicBezTo>
                  <a:pt x="13877" y="12732"/>
                  <a:pt x="13998" y="13098"/>
                  <a:pt x="13998" y="13180"/>
                </a:cubicBezTo>
                <a:cubicBezTo>
                  <a:pt x="13998" y="13220"/>
                  <a:pt x="13756" y="13342"/>
                  <a:pt x="13756" y="13424"/>
                </a:cubicBezTo>
                <a:cubicBezTo>
                  <a:pt x="13877" y="13505"/>
                  <a:pt x="13756" y="13790"/>
                  <a:pt x="13756" y="13871"/>
                </a:cubicBezTo>
                <a:cubicBezTo>
                  <a:pt x="13756" y="13912"/>
                  <a:pt x="13756" y="14563"/>
                  <a:pt x="13756" y="14563"/>
                </a:cubicBezTo>
                <a:cubicBezTo>
                  <a:pt x="13756" y="14563"/>
                  <a:pt x="13274" y="14603"/>
                  <a:pt x="12550" y="14644"/>
                </a:cubicBezTo>
                <a:cubicBezTo>
                  <a:pt x="12550" y="14807"/>
                  <a:pt x="12670" y="15132"/>
                  <a:pt x="12791" y="15214"/>
                </a:cubicBezTo>
                <a:cubicBezTo>
                  <a:pt x="13032" y="15376"/>
                  <a:pt x="13636" y="15986"/>
                  <a:pt x="13636" y="16556"/>
                </a:cubicBezTo>
                <a:cubicBezTo>
                  <a:pt x="13515" y="17125"/>
                  <a:pt x="13032" y="18224"/>
                  <a:pt x="13032" y="18549"/>
                </a:cubicBezTo>
                <a:cubicBezTo>
                  <a:pt x="12912" y="18875"/>
                  <a:pt x="13153" y="19119"/>
                  <a:pt x="13032" y="19241"/>
                </a:cubicBezTo>
                <a:cubicBezTo>
                  <a:pt x="13032" y="19322"/>
                  <a:pt x="13032" y="19403"/>
                  <a:pt x="13032" y="19403"/>
                </a:cubicBezTo>
                <a:cubicBezTo>
                  <a:pt x="13032" y="19485"/>
                  <a:pt x="13153" y="19647"/>
                  <a:pt x="13032" y="19729"/>
                </a:cubicBezTo>
                <a:cubicBezTo>
                  <a:pt x="13032" y="19729"/>
                  <a:pt x="13032" y="19729"/>
                  <a:pt x="13032" y="19729"/>
                </a:cubicBezTo>
                <a:cubicBezTo>
                  <a:pt x="13153" y="19851"/>
                  <a:pt x="13153" y="19892"/>
                  <a:pt x="13153" y="19892"/>
                </a:cubicBezTo>
                <a:cubicBezTo>
                  <a:pt x="13153" y="19892"/>
                  <a:pt x="13153" y="19892"/>
                  <a:pt x="13153" y="19892"/>
                </a:cubicBezTo>
                <a:cubicBezTo>
                  <a:pt x="13153" y="20054"/>
                  <a:pt x="13153" y="20054"/>
                  <a:pt x="13153" y="20054"/>
                </a:cubicBezTo>
                <a:cubicBezTo>
                  <a:pt x="13153" y="20054"/>
                  <a:pt x="13153" y="20054"/>
                  <a:pt x="13153" y="20054"/>
                </a:cubicBezTo>
                <a:cubicBezTo>
                  <a:pt x="13153" y="20176"/>
                  <a:pt x="13032" y="20339"/>
                  <a:pt x="12912" y="20502"/>
                </a:cubicBezTo>
                <a:cubicBezTo>
                  <a:pt x="12912" y="20664"/>
                  <a:pt x="12791" y="20868"/>
                  <a:pt x="12670" y="21031"/>
                </a:cubicBezTo>
                <a:cubicBezTo>
                  <a:pt x="12308" y="21519"/>
                  <a:pt x="10981" y="21600"/>
                  <a:pt x="10136" y="21600"/>
                </a:cubicBezTo>
                <a:cubicBezTo>
                  <a:pt x="9654" y="21600"/>
                  <a:pt x="9412" y="21478"/>
                  <a:pt x="9412" y="21397"/>
                </a:cubicBezTo>
                <a:cubicBezTo>
                  <a:pt x="9412" y="21356"/>
                  <a:pt x="9412" y="21356"/>
                  <a:pt x="9412" y="21356"/>
                </a:cubicBezTo>
                <a:cubicBezTo>
                  <a:pt x="9292" y="21315"/>
                  <a:pt x="9412" y="21275"/>
                  <a:pt x="9412" y="21153"/>
                </a:cubicBezTo>
                <a:cubicBezTo>
                  <a:pt x="9412" y="21153"/>
                  <a:pt x="9412" y="21153"/>
                  <a:pt x="9412" y="21153"/>
                </a:cubicBezTo>
                <a:cubicBezTo>
                  <a:pt x="9654" y="20868"/>
                  <a:pt x="9654" y="20868"/>
                  <a:pt x="9654" y="20868"/>
                </a:cubicBezTo>
                <a:cubicBezTo>
                  <a:pt x="9654" y="20868"/>
                  <a:pt x="9654" y="20868"/>
                  <a:pt x="9774" y="20868"/>
                </a:cubicBezTo>
                <a:cubicBezTo>
                  <a:pt x="9774" y="20827"/>
                  <a:pt x="9774" y="20786"/>
                  <a:pt x="9774" y="20786"/>
                </a:cubicBezTo>
                <a:cubicBezTo>
                  <a:pt x="9895" y="20705"/>
                  <a:pt x="10619" y="20176"/>
                  <a:pt x="10860" y="19932"/>
                </a:cubicBezTo>
                <a:cubicBezTo>
                  <a:pt x="10860" y="19932"/>
                  <a:pt x="10860" y="19932"/>
                  <a:pt x="10860" y="19932"/>
                </a:cubicBezTo>
                <a:cubicBezTo>
                  <a:pt x="10860" y="19769"/>
                  <a:pt x="10860" y="19769"/>
                  <a:pt x="10860" y="19769"/>
                </a:cubicBezTo>
                <a:cubicBezTo>
                  <a:pt x="10860" y="19769"/>
                  <a:pt x="10860" y="19769"/>
                  <a:pt x="10860" y="19810"/>
                </a:cubicBezTo>
                <a:cubicBezTo>
                  <a:pt x="10981" y="19769"/>
                  <a:pt x="10981" y="19729"/>
                  <a:pt x="10981" y="19688"/>
                </a:cubicBezTo>
                <a:cubicBezTo>
                  <a:pt x="10981" y="19607"/>
                  <a:pt x="10981" y="19485"/>
                  <a:pt x="10981" y="19444"/>
                </a:cubicBezTo>
                <a:cubicBezTo>
                  <a:pt x="10981" y="19403"/>
                  <a:pt x="10981" y="19403"/>
                  <a:pt x="10981" y="19403"/>
                </a:cubicBezTo>
                <a:cubicBezTo>
                  <a:pt x="10981" y="19403"/>
                  <a:pt x="10619" y="19444"/>
                  <a:pt x="10619" y="19769"/>
                </a:cubicBezTo>
                <a:cubicBezTo>
                  <a:pt x="10498" y="20095"/>
                  <a:pt x="10619" y="20298"/>
                  <a:pt x="9895" y="20502"/>
                </a:cubicBezTo>
                <a:cubicBezTo>
                  <a:pt x="9171" y="20664"/>
                  <a:pt x="8206" y="20705"/>
                  <a:pt x="7723" y="20583"/>
                </a:cubicBezTo>
                <a:cubicBezTo>
                  <a:pt x="7361" y="20461"/>
                  <a:pt x="7240" y="20217"/>
                  <a:pt x="7361" y="20095"/>
                </a:cubicBezTo>
                <a:cubicBezTo>
                  <a:pt x="7361" y="20095"/>
                  <a:pt x="7361" y="20054"/>
                  <a:pt x="7361" y="20054"/>
                </a:cubicBezTo>
                <a:cubicBezTo>
                  <a:pt x="7361" y="20014"/>
                  <a:pt x="7844" y="19688"/>
                  <a:pt x="7844" y="19688"/>
                </a:cubicBezTo>
                <a:cubicBezTo>
                  <a:pt x="7844" y="19688"/>
                  <a:pt x="7844" y="19688"/>
                  <a:pt x="7964" y="19688"/>
                </a:cubicBezTo>
                <a:cubicBezTo>
                  <a:pt x="8085" y="19607"/>
                  <a:pt x="8206" y="19525"/>
                  <a:pt x="8206" y="19485"/>
                </a:cubicBezTo>
                <a:cubicBezTo>
                  <a:pt x="8447" y="19403"/>
                  <a:pt x="8568" y="19200"/>
                  <a:pt x="8688" y="18834"/>
                </a:cubicBezTo>
                <a:cubicBezTo>
                  <a:pt x="8688" y="18834"/>
                  <a:pt x="8688" y="18834"/>
                  <a:pt x="8688" y="18834"/>
                </a:cubicBezTo>
                <a:cubicBezTo>
                  <a:pt x="8688" y="18834"/>
                  <a:pt x="8688" y="18712"/>
                  <a:pt x="8688" y="18712"/>
                </a:cubicBezTo>
                <a:cubicBezTo>
                  <a:pt x="8688" y="18712"/>
                  <a:pt x="8809" y="18671"/>
                  <a:pt x="8809" y="18671"/>
                </a:cubicBezTo>
                <a:cubicBezTo>
                  <a:pt x="8809" y="18671"/>
                  <a:pt x="8809" y="18631"/>
                  <a:pt x="8809" y="18631"/>
                </a:cubicBezTo>
                <a:cubicBezTo>
                  <a:pt x="9050" y="18142"/>
                  <a:pt x="7964" y="17369"/>
                  <a:pt x="6878" y="16312"/>
                </a:cubicBezTo>
                <a:cubicBezTo>
                  <a:pt x="5913" y="15254"/>
                  <a:pt x="5913" y="14807"/>
                  <a:pt x="5792" y="14522"/>
                </a:cubicBezTo>
                <a:cubicBezTo>
                  <a:pt x="5792" y="14359"/>
                  <a:pt x="5672" y="14115"/>
                  <a:pt x="5551" y="13993"/>
                </a:cubicBezTo>
                <a:cubicBezTo>
                  <a:pt x="5189" y="13912"/>
                  <a:pt x="5068" y="13871"/>
                  <a:pt x="5068" y="13871"/>
                </a:cubicBezTo>
                <a:cubicBezTo>
                  <a:pt x="5068" y="13871"/>
                  <a:pt x="4827" y="13302"/>
                  <a:pt x="4585" y="12610"/>
                </a:cubicBezTo>
                <a:cubicBezTo>
                  <a:pt x="4344" y="11919"/>
                  <a:pt x="3741" y="10942"/>
                  <a:pt x="3741" y="10942"/>
                </a:cubicBezTo>
                <a:cubicBezTo>
                  <a:pt x="3499" y="10861"/>
                  <a:pt x="3499" y="10861"/>
                  <a:pt x="3499" y="10861"/>
                </a:cubicBezTo>
                <a:cubicBezTo>
                  <a:pt x="3499" y="10861"/>
                  <a:pt x="3499" y="10088"/>
                  <a:pt x="3499" y="9641"/>
                </a:cubicBezTo>
                <a:cubicBezTo>
                  <a:pt x="3620" y="9193"/>
                  <a:pt x="3982" y="8624"/>
                  <a:pt x="3982" y="8583"/>
                </a:cubicBezTo>
                <a:cubicBezTo>
                  <a:pt x="3982" y="8542"/>
                  <a:pt x="4103" y="8380"/>
                  <a:pt x="4103" y="8217"/>
                </a:cubicBezTo>
                <a:cubicBezTo>
                  <a:pt x="4103" y="8217"/>
                  <a:pt x="4103" y="8217"/>
                  <a:pt x="4103" y="8217"/>
                </a:cubicBezTo>
                <a:cubicBezTo>
                  <a:pt x="4103" y="8217"/>
                  <a:pt x="3982" y="8217"/>
                  <a:pt x="3982" y="8258"/>
                </a:cubicBezTo>
                <a:cubicBezTo>
                  <a:pt x="3741" y="8542"/>
                  <a:pt x="3741" y="8542"/>
                  <a:pt x="3741" y="8542"/>
                </a:cubicBezTo>
                <a:cubicBezTo>
                  <a:pt x="3741" y="8542"/>
                  <a:pt x="2775" y="8176"/>
                  <a:pt x="1810" y="7810"/>
                </a:cubicBezTo>
                <a:cubicBezTo>
                  <a:pt x="965" y="7444"/>
                  <a:pt x="483" y="6956"/>
                  <a:pt x="362" y="6875"/>
                </a:cubicBezTo>
                <a:cubicBezTo>
                  <a:pt x="241" y="6793"/>
                  <a:pt x="121" y="6549"/>
                  <a:pt x="0" y="6468"/>
                </a:cubicBezTo>
                <a:cubicBezTo>
                  <a:pt x="0" y="6386"/>
                  <a:pt x="241" y="6264"/>
                  <a:pt x="241" y="6224"/>
                </a:cubicBezTo>
                <a:close/>
                <a:moveTo>
                  <a:pt x="13032" y="19892"/>
                </a:moveTo>
                <a:cubicBezTo>
                  <a:pt x="13153" y="19892"/>
                  <a:pt x="13153" y="19892"/>
                  <a:pt x="13153" y="19892"/>
                </a:cubicBezTo>
                <a:cubicBezTo>
                  <a:pt x="13032" y="19892"/>
                  <a:pt x="13032" y="19892"/>
                  <a:pt x="13032" y="19892"/>
                </a:cubicBezTo>
                <a:cubicBezTo>
                  <a:pt x="13032" y="19892"/>
                  <a:pt x="13032" y="19892"/>
                  <a:pt x="13032" y="19892"/>
                </a:cubicBezTo>
                <a:close/>
                <a:moveTo>
                  <a:pt x="4947" y="7241"/>
                </a:moveTo>
                <a:cubicBezTo>
                  <a:pt x="4947" y="7241"/>
                  <a:pt x="4947" y="7241"/>
                  <a:pt x="4947" y="7241"/>
                </a:cubicBezTo>
                <a:cubicBezTo>
                  <a:pt x="5068" y="7200"/>
                  <a:pt x="5068" y="7159"/>
                  <a:pt x="5189" y="7119"/>
                </a:cubicBezTo>
                <a:cubicBezTo>
                  <a:pt x="5189" y="7037"/>
                  <a:pt x="5309" y="6712"/>
                  <a:pt x="5189" y="6549"/>
                </a:cubicBezTo>
                <a:cubicBezTo>
                  <a:pt x="5068" y="6386"/>
                  <a:pt x="4706" y="5776"/>
                  <a:pt x="4706" y="5776"/>
                </a:cubicBezTo>
                <a:cubicBezTo>
                  <a:pt x="4706" y="5776"/>
                  <a:pt x="4585" y="5817"/>
                  <a:pt x="4344" y="5858"/>
                </a:cubicBezTo>
                <a:cubicBezTo>
                  <a:pt x="4223" y="5939"/>
                  <a:pt x="3861" y="6020"/>
                  <a:pt x="3741" y="6102"/>
                </a:cubicBezTo>
                <a:cubicBezTo>
                  <a:pt x="3620" y="6183"/>
                  <a:pt x="3379" y="6264"/>
                  <a:pt x="3258" y="6346"/>
                </a:cubicBezTo>
                <a:cubicBezTo>
                  <a:pt x="3258" y="6468"/>
                  <a:pt x="3017" y="6549"/>
                  <a:pt x="3017" y="6549"/>
                </a:cubicBezTo>
                <a:cubicBezTo>
                  <a:pt x="3017" y="6549"/>
                  <a:pt x="3017" y="6590"/>
                  <a:pt x="3017" y="6671"/>
                </a:cubicBezTo>
                <a:cubicBezTo>
                  <a:pt x="3137" y="6712"/>
                  <a:pt x="3017" y="6793"/>
                  <a:pt x="3017" y="6834"/>
                </a:cubicBezTo>
                <a:cubicBezTo>
                  <a:pt x="2896" y="6875"/>
                  <a:pt x="3017" y="6875"/>
                  <a:pt x="3258" y="6997"/>
                </a:cubicBezTo>
                <a:cubicBezTo>
                  <a:pt x="3499" y="7078"/>
                  <a:pt x="3620" y="7200"/>
                  <a:pt x="3620" y="7241"/>
                </a:cubicBezTo>
                <a:cubicBezTo>
                  <a:pt x="3499" y="7322"/>
                  <a:pt x="3861" y="7403"/>
                  <a:pt x="3982" y="7444"/>
                </a:cubicBezTo>
                <a:cubicBezTo>
                  <a:pt x="3982" y="7444"/>
                  <a:pt x="4103" y="7485"/>
                  <a:pt x="4103" y="7485"/>
                </a:cubicBezTo>
                <a:cubicBezTo>
                  <a:pt x="4465" y="7363"/>
                  <a:pt x="4827" y="7281"/>
                  <a:pt x="4947" y="7241"/>
                </a:cubicBezTo>
                <a:close/>
                <a:moveTo>
                  <a:pt x="13998" y="7810"/>
                </a:moveTo>
                <a:cubicBezTo>
                  <a:pt x="14118" y="7769"/>
                  <a:pt x="15204" y="7566"/>
                  <a:pt x="15325" y="7566"/>
                </a:cubicBezTo>
                <a:cubicBezTo>
                  <a:pt x="15446" y="7525"/>
                  <a:pt x="15687" y="7485"/>
                  <a:pt x="15808" y="7403"/>
                </a:cubicBezTo>
                <a:cubicBezTo>
                  <a:pt x="15928" y="7281"/>
                  <a:pt x="16291" y="7241"/>
                  <a:pt x="16411" y="7200"/>
                </a:cubicBezTo>
                <a:cubicBezTo>
                  <a:pt x="16532" y="7119"/>
                  <a:pt x="17135" y="6997"/>
                  <a:pt x="17256" y="6997"/>
                </a:cubicBezTo>
                <a:cubicBezTo>
                  <a:pt x="17377" y="6956"/>
                  <a:pt x="17377" y="6834"/>
                  <a:pt x="17618" y="6753"/>
                </a:cubicBezTo>
                <a:cubicBezTo>
                  <a:pt x="17739" y="6671"/>
                  <a:pt x="17980" y="6631"/>
                  <a:pt x="17980" y="6631"/>
                </a:cubicBezTo>
                <a:cubicBezTo>
                  <a:pt x="17980" y="6631"/>
                  <a:pt x="17739" y="6508"/>
                  <a:pt x="17497" y="6427"/>
                </a:cubicBezTo>
                <a:cubicBezTo>
                  <a:pt x="17377" y="6346"/>
                  <a:pt x="17015" y="6102"/>
                  <a:pt x="16894" y="6061"/>
                </a:cubicBezTo>
                <a:cubicBezTo>
                  <a:pt x="16894" y="6020"/>
                  <a:pt x="16653" y="5980"/>
                  <a:pt x="16411" y="5898"/>
                </a:cubicBezTo>
                <a:cubicBezTo>
                  <a:pt x="16170" y="5817"/>
                  <a:pt x="15204" y="5451"/>
                  <a:pt x="15204" y="5451"/>
                </a:cubicBezTo>
                <a:cubicBezTo>
                  <a:pt x="15204" y="5451"/>
                  <a:pt x="13998" y="6468"/>
                  <a:pt x="13636" y="7322"/>
                </a:cubicBezTo>
                <a:cubicBezTo>
                  <a:pt x="13636" y="7444"/>
                  <a:pt x="13636" y="7566"/>
                  <a:pt x="13636" y="7688"/>
                </a:cubicBezTo>
                <a:cubicBezTo>
                  <a:pt x="13756" y="7729"/>
                  <a:pt x="13877" y="7769"/>
                  <a:pt x="13998" y="7810"/>
                </a:cubicBezTo>
                <a:close/>
              </a:path>
            </a:pathLst>
          </a:custGeom>
          <a:solidFill>
            <a:srgbClr val="000000"/>
          </a:solidFill>
          <a:ln w="12700">
            <a:miter lim="400000"/>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3" name="Shape 443"/>
          <p:cNvSpPr/>
          <p:nvPr/>
        </p:nvSpPr>
        <p:spPr>
          <a:xfrm>
            <a:off x="2419332" y="5463647"/>
            <a:ext cx="1000731" cy="3175001"/>
          </a:xfrm>
          <a:custGeom>
            <a:avLst/>
            <a:gdLst/>
            <a:ahLst/>
            <a:cxnLst>
              <a:cxn ang="0">
                <a:pos x="wd2" y="hd2"/>
              </a:cxn>
              <a:cxn ang="5400000">
                <a:pos x="wd2" y="hd2"/>
              </a:cxn>
              <a:cxn ang="10800000">
                <a:pos x="wd2" y="hd2"/>
              </a:cxn>
              <a:cxn ang="16200000">
                <a:pos x="wd2" y="hd2"/>
              </a:cxn>
            </a:cxnLst>
            <a:rect l="0" t="0" r="r" b="b"/>
            <a:pathLst>
              <a:path w="21489" h="21492" extrusionOk="0">
                <a:moveTo>
                  <a:pt x="388" y="3980"/>
                </a:moveTo>
                <a:cubicBezTo>
                  <a:pt x="888" y="3862"/>
                  <a:pt x="4883" y="3272"/>
                  <a:pt x="4883" y="3272"/>
                </a:cubicBezTo>
                <a:cubicBezTo>
                  <a:pt x="4883" y="3272"/>
                  <a:pt x="5757" y="2997"/>
                  <a:pt x="6007" y="2997"/>
                </a:cubicBezTo>
                <a:cubicBezTo>
                  <a:pt x="6007" y="2997"/>
                  <a:pt x="6132" y="3036"/>
                  <a:pt x="6381" y="3115"/>
                </a:cubicBezTo>
                <a:cubicBezTo>
                  <a:pt x="6631" y="2997"/>
                  <a:pt x="6631" y="2997"/>
                  <a:pt x="6631" y="2997"/>
                </a:cubicBezTo>
                <a:cubicBezTo>
                  <a:pt x="6631" y="2997"/>
                  <a:pt x="6631" y="2997"/>
                  <a:pt x="6756" y="3036"/>
                </a:cubicBezTo>
                <a:cubicBezTo>
                  <a:pt x="6881" y="2957"/>
                  <a:pt x="7006" y="2800"/>
                  <a:pt x="7131" y="2721"/>
                </a:cubicBezTo>
                <a:cubicBezTo>
                  <a:pt x="7131" y="2642"/>
                  <a:pt x="7131" y="2485"/>
                  <a:pt x="7131" y="2406"/>
                </a:cubicBezTo>
                <a:cubicBezTo>
                  <a:pt x="7006" y="2328"/>
                  <a:pt x="6881" y="2288"/>
                  <a:pt x="6881" y="2210"/>
                </a:cubicBezTo>
                <a:cubicBezTo>
                  <a:pt x="6881" y="2288"/>
                  <a:pt x="6881" y="2288"/>
                  <a:pt x="6881" y="2288"/>
                </a:cubicBezTo>
                <a:cubicBezTo>
                  <a:pt x="6881" y="2288"/>
                  <a:pt x="6506" y="1895"/>
                  <a:pt x="6257" y="1580"/>
                </a:cubicBezTo>
                <a:cubicBezTo>
                  <a:pt x="6007" y="1305"/>
                  <a:pt x="6631" y="478"/>
                  <a:pt x="6756" y="360"/>
                </a:cubicBezTo>
                <a:cubicBezTo>
                  <a:pt x="7006" y="242"/>
                  <a:pt x="8254" y="124"/>
                  <a:pt x="8254" y="124"/>
                </a:cubicBezTo>
                <a:cubicBezTo>
                  <a:pt x="8254" y="124"/>
                  <a:pt x="8379" y="46"/>
                  <a:pt x="8754" y="6"/>
                </a:cubicBezTo>
                <a:cubicBezTo>
                  <a:pt x="9253" y="-33"/>
                  <a:pt x="10502" y="124"/>
                  <a:pt x="11251" y="242"/>
                </a:cubicBezTo>
                <a:cubicBezTo>
                  <a:pt x="12125" y="360"/>
                  <a:pt x="12375" y="675"/>
                  <a:pt x="12624" y="833"/>
                </a:cubicBezTo>
                <a:cubicBezTo>
                  <a:pt x="12874" y="990"/>
                  <a:pt x="12499" y="1619"/>
                  <a:pt x="12499" y="1619"/>
                </a:cubicBezTo>
                <a:cubicBezTo>
                  <a:pt x="12499" y="1619"/>
                  <a:pt x="12499" y="1580"/>
                  <a:pt x="12499" y="1501"/>
                </a:cubicBezTo>
                <a:cubicBezTo>
                  <a:pt x="12250" y="2013"/>
                  <a:pt x="11875" y="2642"/>
                  <a:pt x="11251" y="2839"/>
                </a:cubicBezTo>
                <a:cubicBezTo>
                  <a:pt x="11126" y="2878"/>
                  <a:pt x="10876" y="2918"/>
                  <a:pt x="10751" y="2957"/>
                </a:cubicBezTo>
                <a:cubicBezTo>
                  <a:pt x="10751" y="3075"/>
                  <a:pt x="10751" y="3075"/>
                  <a:pt x="10751" y="3075"/>
                </a:cubicBezTo>
                <a:cubicBezTo>
                  <a:pt x="10751" y="3075"/>
                  <a:pt x="10751" y="3075"/>
                  <a:pt x="10751" y="3075"/>
                </a:cubicBezTo>
                <a:cubicBezTo>
                  <a:pt x="10876" y="3036"/>
                  <a:pt x="10876" y="2997"/>
                  <a:pt x="10876" y="2997"/>
                </a:cubicBezTo>
                <a:cubicBezTo>
                  <a:pt x="11126" y="3115"/>
                  <a:pt x="11126" y="3115"/>
                  <a:pt x="11126" y="3115"/>
                </a:cubicBezTo>
                <a:cubicBezTo>
                  <a:pt x="11126" y="3115"/>
                  <a:pt x="11126" y="3075"/>
                  <a:pt x="11126" y="3075"/>
                </a:cubicBezTo>
                <a:cubicBezTo>
                  <a:pt x="11126" y="3075"/>
                  <a:pt x="11501" y="3193"/>
                  <a:pt x="12000" y="3272"/>
                </a:cubicBezTo>
                <a:cubicBezTo>
                  <a:pt x="12499" y="3311"/>
                  <a:pt x="14497" y="3547"/>
                  <a:pt x="15121" y="3587"/>
                </a:cubicBezTo>
                <a:cubicBezTo>
                  <a:pt x="15746" y="3626"/>
                  <a:pt x="16495" y="3744"/>
                  <a:pt x="16495" y="3744"/>
                </a:cubicBezTo>
                <a:cubicBezTo>
                  <a:pt x="16495" y="3744"/>
                  <a:pt x="16744" y="3783"/>
                  <a:pt x="16869" y="3901"/>
                </a:cubicBezTo>
                <a:cubicBezTo>
                  <a:pt x="16994" y="3980"/>
                  <a:pt x="17119" y="4098"/>
                  <a:pt x="17244" y="4137"/>
                </a:cubicBezTo>
                <a:cubicBezTo>
                  <a:pt x="17244" y="4137"/>
                  <a:pt x="17369" y="4216"/>
                  <a:pt x="17369" y="4256"/>
                </a:cubicBezTo>
                <a:cubicBezTo>
                  <a:pt x="17369" y="4295"/>
                  <a:pt x="17743" y="4452"/>
                  <a:pt x="17743" y="4570"/>
                </a:cubicBezTo>
                <a:cubicBezTo>
                  <a:pt x="17743" y="4688"/>
                  <a:pt x="17868" y="4767"/>
                  <a:pt x="17993" y="4806"/>
                </a:cubicBezTo>
                <a:cubicBezTo>
                  <a:pt x="17993" y="4885"/>
                  <a:pt x="18243" y="4885"/>
                  <a:pt x="18243" y="5003"/>
                </a:cubicBezTo>
                <a:cubicBezTo>
                  <a:pt x="18243" y="5082"/>
                  <a:pt x="18368" y="5239"/>
                  <a:pt x="18492" y="5357"/>
                </a:cubicBezTo>
                <a:cubicBezTo>
                  <a:pt x="18742" y="5475"/>
                  <a:pt x="19366" y="6105"/>
                  <a:pt x="19616" y="6262"/>
                </a:cubicBezTo>
                <a:cubicBezTo>
                  <a:pt x="19866" y="6419"/>
                  <a:pt x="19991" y="6537"/>
                  <a:pt x="20116" y="6616"/>
                </a:cubicBezTo>
                <a:cubicBezTo>
                  <a:pt x="20116" y="6656"/>
                  <a:pt x="20116" y="6734"/>
                  <a:pt x="20116" y="6774"/>
                </a:cubicBezTo>
                <a:cubicBezTo>
                  <a:pt x="19991" y="6813"/>
                  <a:pt x="19991" y="7364"/>
                  <a:pt x="19616" y="7442"/>
                </a:cubicBezTo>
                <a:cubicBezTo>
                  <a:pt x="19242" y="7521"/>
                  <a:pt x="17868" y="7757"/>
                  <a:pt x="17369" y="7797"/>
                </a:cubicBezTo>
                <a:cubicBezTo>
                  <a:pt x="16869" y="7875"/>
                  <a:pt x="16245" y="7954"/>
                  <a:pt x="16245" y="7954"/>
                </a:cubicBezTo>
                <a:cubicBezTo>
                  <a:pt x="16245" y="8033"/>
                  <a:pt x="16245" y="8033"/>
                  <a:pt x="16245" y="8033"/>
                </a:cubicBezTo>
                <a:cubicBezTo>
                  <a:pt x="16370" y="8033"/>
                  <a:pt x="16495" y="8072"/>
                  <a:pt x="16495" y="8111"/>
                </a:cubicBezTo>
                <a:cubicBezTo>
                  <a:pt x="16495" y="8151"/>
                  <a:pt x="16495" y="8190"/>
                  <a:pt x="16370" y="8229"/>
                </a:cubicBezTo>
                <a:cubicBezTo>
                  <a:pt x="16495" y="8505"/>
                  <a:pt x="16495" y="8505"/>
                  <a:pt x="16495" y="8505"/>
                </a:cubicBezTo>
                <a:cubicBezTo>
                  <a:pt x="16495" y="8505"/>
                  <a:pt x="17119" y="9056"/>
                  <a:pt x="16994" y="9095"/>
                </a:cubicBezTo>
                <a:cubicBezTo>
                  <a:pt x="16994" y="9134"/>
                  <a:pt x="16994" y="9134"/>
                  <a:pt x="16994" y="9134"/>
                </a:cubicBezTo>
                <a:cubicBezTo>
                  <a:pt x="16994" y="9134"/>
                  <a:pt x="17618" y="11337"/>
                  <a:pt x="17494" y="11416"/>
                </a:cubicBezTo>
                <a:cubicBezTo>
                  <a:pt x="17369" y="11495"/>
                  <a:pt x="17244" y="11495"/>
                  <a:pt x="17244" y="11495"/>
                </a:cubicBezTo>
                <a:cubicBezTo>
                  <a:pt x="17244" y="11495"/>
                  <a:pt x="17119" y="13147"/>
                  <a:pt x="16869" y="13659"/>
                </a:cubicBezTo>
                <a:cubicBezTo>
                  <a:pt x="16620" y="14210"/>
                  <a:pt x="16245" y="14800"/>
                  <a:pt x="16370" y="14997"/>
                </a:cubicBezTo>
                <a:cubicBezTo>
                  <a:pt x="16370" y="15233"/>
                  <a:pt x="16744" y="16767"/>
                  <a:pt x="16744" y="17082"/>
                </a:cubicBezTo>
                <a:cubicBezTo>
                  <a:pt x="16744" y="17397"/>
                  <a:pt x="17244" y="18498"/>
                  <a:pt x="17369" y="18695"/>
                </a:cubicBezTo>
                <a:cubicBezTo>
                  <a:pt x="17369" y="18931"/>
                  <a:pt x="17494" y="19010"/>
                  <a:pt x="17494" y="19010"/>
                </a:cubicBezTo>
                <a:cubicBezTo>
                  <a:pt x="17618" y="19049"/>
                  <a:pt x="17618" y="19049"/>
                  <a:pt x="17618" y="19049"/>
                </a:cubicBezTo>
                <a:cubicBezTo>
                  <a:pt x="17618" y="19049"/>
                  <a:pt x="17868" y="19206"/>
                  <a:pt x="17743" y="19324"/>
                </a:cubicBezTo>
                <a:cubicBezTo>
                  <a:pt x="17868" y="19364"/>
                  <a:pt x="18492" y="19521"/>
                  <a:pt x="18992" y="19600"/>
                </a:cubicBezTo>
                <a:cubicBezTo>
                  <a:pt x="19616" y="19678"/>
                  <a:pt x="21239" y="19915"/>
                  <a:pt x="21364" y="19954"/>
                </a:cubicBezTo>
                <a:cubicBezTo>
                  <a:pt x="21364" y="20033"/>
                  <a:pt x="21364" y="20072"/>
                  <a:pt x="21364" y="20072"/>
                </a:cubicBezTo>
                <a:cubicBezTo>
                  <a:pt x="21364" y="20072"/>
                  <a:pt x="21489" y="20111"/>
                  <a:pt x="21489" y="20151"/>
                </a:cubicBezTo>
                <a:cubicBezTo>
                  <a:pt x="21489" y="20190"/>
                  <a:pt x="20615" y="20426"/>
                  <a:pt x="19741" y="20426"/>
                </a:cubicBezTo>
                <a:cubicBezTo>
                  <a:pt x="18992" y="20426"/>
                  <a:pt x="16869" y="20269"/>
                  <a:pt x="16370" y="20190"/>
                </a:cubicBezTo>
                <a:cubicBezTo>
                  <a:pt x="15871" y="20072"/>
                  <a:pt x="15121" y="19954"/>
                  <a:pt x="15121" y="19954"/>
                </a:cubicBezTo>
                <a:cubicBezTo>
                  <a:pt x="15121" y="19954"/>
                  <a:pt x="14747" y="19993"/>
                  <a:pt x="14497" y="19993"/>
                </a:cubicBezTo>
                <a:cubicBezTo>
                  <a:pt x="14247" y="20033"/>
                  <a:pt x="12624" y="19915"/>
                  <a:pt x="12499" y="19836"/>
                </a:cubicBezTo>
                <a:cubicBezTo>
                  <a:pt x="12499" y="19797"/>
                  <a:pt x="12499" y="19600"/>
                  <a:pt x="12499" y="19521"/>
                </a:cubicBezTo>
                <a:cubicBezTo>
                  <a:pt x="12499" y="19482"/>
                  <a:pt x="12624" y="19403"/>
                  <a:pt x="12624" y="19324"/>
                </a:cubicBezTo>
                <a:cubicBezTo>
                  <a:pt x="12499" y="19246"/>
                  <a:pt x="12499" y="19167"/>
                  <a:pt x="12499" y="19088"/>
                </a:cubicBezTo>
                <a:cubicBezTo>
                  <a:pt x="12499" y="18931"/>
                  <a:pt x="12000" y="18459"/>
                  <a:pt x="12000" y="18223"/>
                </a:cubicBezTo>
                <a:cubicBezTo>
                  <a:pt x="12000" y="17987"/>
                  <a:pt x="11625" y="16964"/>
                  <a:pt x="11501" y="16570"/>
                </a:cubicBezTo>
                <a:cubicBezTo>
                  <a:pt x="11376" y="16216"/>
                  <a:pt x="10876" y="15272"/>
                  <a:pt x="10876" y="15075"/>
                </a:cubicBezTo>
                <a:cubicBezTo>
                  <a:pt x="10876" y="14839"/>
                  <a:pt x="10751" y="14446"/>
                  <a:pt x="10751" y="14367"/>
                </a:cubicBezTo>
                <a:cubicBezTo>
                  <a:pt x="10627" y="14288"/>
                  <a:pt x="10377" y="13737"/>
                  <a:pt x="10377" y="13737"/>
                </a:cubicBezTo>
                <a:cubicBezTo>
                  <a:pt x="10377" y="13737"/>
                  <a:pt x="9003" y="16177"/>
                  <a:pt x="8629" y="16806"/>
                </a:cubicBezTo>
                <a:cubicBezTo>
                  <a:pt x="8254" y="17397"/>
                  <a:pt x="7255" y="19324"/>
                  <a:pt x="7255" y="19442"/>
                </a:cubicBezTo>
                <a:cubicBezTo>
                  <a:pt x="7255" y="19560"/>
                  <a:pt x="7255" y="19639"/>
                  <a:pt x="7255" y="19639"/>
                </a:cubicBezTo>
                <a:cubicBezTo>
                  <a:pt x="7380" y="19718"/>
                  <a:pt x="7380" y="19718"/>
                  <a:pt x="7380" y="19718"/>
                </a:cubicBezTo>
                <a:cubicBezTo>
                  <a:pt x="7380" y="19718"/>
                  <a:pt x="7255" y="19993"/>
                  <a:pt x="7006" y="20151"/>
                </a:cubicBezTo>
                <a:cubicBezTo>
                  <a:pt x="7131" y="20229"/>
                  <a:pt x="8005" y="20937"/>
                  <a:pt x="8005" y="20977"/>
                </a:cubicBezTo>
                <a:cubicBezTo>
                  <a:pt x="8005" y="21016"/>
                  <a:pt x="8005" y="21056"/>
                  <a:pt x="8005" y="21056"/>
                </a:cubicBezTo>
                <a:cubicBezTo>
                  <a:pt x="8005" y="21056"/>
                  <a:pt x="8379" y="21331"/>
                  <a:pt x="8129" y="21370"/>
                </a:cubicBezTo>
                <a:cubicBezTo>
                  <a:pt x="7880" y="21410"/>
                  <a:pt x="6007" y="21567"/>
                  <a:pt x="5133" y="21449"/>
                </a:cubicBezTo>
                <a:cubicBezTo>
                  <a:pt x="4259" y="21331"/>
                  <a:pt x="3260" y="21056"/>
                  <a:pt x="3385" y="20937"/>
                </a:cubicBezTo>
                <a:cubicBezTo>
                  <a:pt x="3385" y="20859"/>
                  <a:pt x="3510" y="20662"/>
                  <a:pt x="3385" y="20544"/>
                </a:cubicBezTo>
                <a:cubicBezTo>
                  <a:pt x="3260" y="20465"/>
                  <a:pt x="3135" y="20111"/>
                  <a:pt x="3135" y="20033"/>
                </a:cubicBezTo>
                <a:cubicBezTo>
                  <a:pt x="2886" y="19836"/>
                  <a:pt x="2761" y="19364"/>
                  <a:pt x="2636" y="19206"/>
                </a:cubicBezTo>
                <a:cubicBezTo>
                  <a:pt x="2511" y="19010"/>
                  <a:pt x="2511" y="18380"/>
                  <a:pt x="2386" y="18183"/>
                </a:cubicBezTo>
                <a:cubicBezTo>
                  <a:pt x="2386" y="17947"/>
                  <a:pt x="2261" y="16216"/>
                  <a:pt x="2261" y="15941"/>
                </a:cubicBezTo>
                <a:cubicBezTo>
                  <a:pt x="2386" y="15665"/>
                  <a:pt x="3010" y="14170"/>
                  <a:pt x="3135" y="13698"/>
                </a:cubicBezTo>
                <a:cubicBezTo>
                  <a:pt x="3135" y="13265"/>
                  <a:pt x="3010" y="11849"/>
                  <a:pt x="3010" y="11849"/>
                </a:cubicBezTo>
                <a:cubicBezTo>
                  <a:pt x="3010" y="11849"/>
                  <a:pt x="2761" y="11770"/>
                  <a:pt x="2636" y="11652"/>
                </a:cubicBezTo>
                <a:cubicBezTo>
                  <a:pt x="2636" y="11495"/>
                  <a:pt x="2761" y="10472"/>
                  <a:pt x="2761" y="10157"/>
                </a:cubicBezTo>
                <a:cubicBezTo>
                  <a:pt x="2761" y="9842"/>
                  <a:pt x="2636" y="9488"/>
                  <a:pt x="2636" y="9488"/>
                </a:cubicBezTo>
                <a:cubicBezTo>
                  <a:pt x="2636" y="9488"/>
                  <a:pt x="2386" y="9488"/>
                  <a:pt x="2386" y="9370"/>
                </a:cubicBezTo>
                <a:cubicBezTo>
                  <a:pt x="2511" y="9252"/>
                  <a:pt x="2761" y="8819"/>
                  <a:pt x="2761" y="8819"/>
                </a:cubicBezTo>
                <a:cubicBezTo>
                  <a:pt x="2761" y="8819"/>
                  <a:pt x="2761" y="8426"/>
                  <a:pt x="2761" y="8269"/>
                </a:cubicBezTo>
                <a:cubicBezTo>
                  <a:pt x="2761" y="8111"/>
                  <a:pt x="2761" y="7993"/>
                  <a:pt x="2761" y="7993"/>
                </a:cubicBezTo>
                <a:cubicBezTo>
                  <a:pt x="2761" y="7993"/>
                  <a:pt x="2136" y="7875"/>
                  <a:pt x="1762" y="7678"/>
                </a:cubicBezTo>
                <a:cubicBezTo>
                  <a:pt x="1512" y="7442"/>
                  <a:pt x="763" y="6892"/>
                  <a:pt x="513" y="6695"/>
                </a:cubicBezTo>
                <a:cubicBezTo>
                  <a:pt x="388" y="6459"/>
                  <a:pt x="139" y="5278"/>
                  <a:pt x="14" y="5082"/>
                </a:cubicBezTo>
                <a:cubicBezTo>
                  <a:pt x="14" y="4846"/>
                  <a:pt x="-111" y="4137"/>
                  <a:pt x="388" y="3980"/>
                </a:cubicBezTo>
                <a:close/>
              </a:path>
            </a:pathLst>
          </a:custGeom>
          <a:solidFill>
            <a:srgbClr val="EABF3F"/>
          </a:solidFill>
          <a:ln w="12700">
            <a:miter lim="400000"/>
          </a:ln>
        </p:spPr>
        <p:txBody>
          <a:bodyPr lIns="50800" tIns="50800" rIns="50800" bIns="50800" anchor="ctr"/>
          <a:lstStyle/>
          <a:p>
            <a:pPr algn="ctr" defTabSz="914400">
              <a:spcBef>
                <a:spcPts val="0"/>
              </a:spcBef>
              <a:defRPr>
                <a:uFill>
                  <a:solidFill>
                    <a:srgbClr val="000000"/>
                  </a:solidFill>
                </a:uFill>
                <a:latin typeface="Helvetica Neue Medium"/>
                <a:ea typeface="Helvetica Neue Medium"/>
                <a:cs typeface="Helvetica Neue Medium"/>
                <a:sym typeface="Helvetica Neue Medium"/>
              </a:defRPr>
            </a:pPr>
            <a:endParaRPr/>
          </a:p>
        </p:txBody>
      </p:sp>
      <p:sp>
        <p:nvSpPr>
          <p:cNvPr id="444" name="Shape 444"/>
          <p:cNvSpPr/>
          <p:nvPr/>
        </p:nvSpPr>
        <p:spPr>
          <a:xfrm>
            <a:off x="1270236" y="5463647"/>
            <a:ext cx="911355" cy="3175001"/>
          </a:xfrm>
          <a:custGeom>
            <a:avLst/>
            <a:gdLst/>
            <a:ahLst/>
            <a:cxnLst>
              <a:cxn ang="0">
                <a:pos x="wd2" y="hd2"/>
              </a:cxn>
              <a:cxn ang="5400000">
                <a:pos x="wd2" y="hd2"/>
              </a:cxn>
              <a:cxn ang="10800000">
                <a:pos x="wd2" y="hd2"/>
              </a:cxn>
              <a:cxn ang="16200000">
                <a:pos x="wd2" y="hd2"/>
              </a:cxn>
            </a:cxnLst>
            <a:rect l="0" t="0" r="r" b="b"/>
            <a:pathLst>
              <a:path w="21520" h="21600" extrusionOk="0">
                <a:moveTo>
                  <a:pt x="318" y="6335"/>
                </a:moveTo>
                <a:cubicBezTo>
                  <a:pt x="715" y="5686"/>
                  <a:pt x="980" y="5381"/>
                  <a:pt x="980" y="5266"/>
                </a:cubicBezTo>
                <a:cubicBezTo>
                  <a:pt x="980" y="5152"/>
                  <a:pt x="1113" y="5076"/>
                  <a:pt x="1245" y="4999"/>
                </a:cubicBezTo>
                <a:cubicBezTo>
                  <a:pt x="1378" y="4923"/>
                  <a:pt x="1245" y="4770"/>
                  <a:pt x="1245" y="4694"/>
                </a:cubicBezTo>
                <a:cubicBezTo>
                  <a:pt x="1245" y="4618"/>
                  <a:pt x="1908" y="4007"/>
                  <a:pt x="2305" y="3931"/>
                </a:cubicBezTo>
                <a:cubicBezTo>
                  <a:pt x="2703" y="3854"/>
                  <a:pt x="5751" y="3473"/>
                  <a:pt x="6546" y="3358"/>
                </a:cubicBezTo>
                <a:cubicBezTo>
                  <a:pt x="7208" y="3282"/>
                  <a:pt x="8268" y="3129"/>
                  <a:pt x="8401" y="3053"/>
                </a:cubicBezTo>
                <a:cubicBezTo>
                  <a:pt x="8666" y="2977"/>
                  <a:pt x="8799" y="2977"/>
                  <a:pt x="8799" y="2977"/>
                </a:cubicBezTo>
                <a:cubicBezTo>
                  <a:pt x="8799" y="2977"/>
                  <a:pt x="8799" y="2977"/>
                  <a:pt x="8931" y="3015"/>
                </a:cubicBezTo>
                <a:cubicBezTo>
                  <a:pt x="9329" y="2824"/>
                  <a:pt x="9329" y="2824"/>
                  <a:pt x="9329" y="2824"/>
                </a:cubicBezTo>
                <a:cubicBezTo>
                  <a:pt x="9329" y="2824"/>
                  <a:pt x="9329" y="2824"/>
                  <a:pt x="9329" y="2824"/>
                </a:cubicBezTo>
                <a:cubicBezTo>
                  <a:pt x="9461" y="2557"/>
                  <a:pt x="9461" y="2557"/>
                  <a:pt x="9461" y="2557"/>
                </a:cubicBezTo>
                <a:cubicBezTo>
                  <a:pt x="9461" y="2557"/>
                  <a:pt x="9329" y="2328"/>
                  <a:pt x="9329" y="2213"/>
                </a:cubicBezTo>
                <a:cubicBezTo>
                  <a:pt x="9329" y="2175"/>
                  <a:pt x="9196" y="2175"/>
                  <a:pt x="9196" y="2137"/>
                </a:cubicBezTo>
                <a:cubicBezTo>
                  <a:pt x="9196" y="2137"/>
                  <a:pt x="9196" y="2175"/>
                  <a:pt x="9064" y="2175"/>
                </a:cubicBezTo>
                <a:cubicBezTo>
                  <a:pt x="8931" y="2175"/>
                  <a:pt x="8931" y="2137"/>
                  <a:pt x="8931" y="2099"/>
                </a:cubicBezTo>
                <a:cubicBezTo>
                  <a:pt x="8931" y="2099"/>
                  <a:pt x="8931" y="2061"/>
                  <a:pt x="8931" y="2061"/>
                </a:cubicBezTo>
                <a:cubicBezTo>
                  <a:pt x="8799" y="2061"/>
                  <a:pt x="8666" y="2023"/>
                  <a:pt x="8666" y="1984"/>
                </a:cubicBezTo>
                <a:cubicBezTo>
                  <a:pt x="8666" y="1984"/>
                  <a:pt x="8666" y="1946"/>
                  <a:pt x="8666" y="1946"/>
                </a:cubicBezTo>
                <a:cubicBezTo>
                  <a:pt x="8533" y="1946"/>
                  <a:pt x="8533" y="1908"/>
                  <a:pt x="8533" y="1870"/>
                </a:cubicBezTo>
                <a:cubicBezTo>
                  <a:pt x="8533" y="1870"/>
                  <a:pt x="8533" y="1832"/>
                  <a:pt x="8533" y="1832"/>
                </a:cubicBezTo>
                <a:cubicBezTo>
                  <a:pt x="8533" y="1794"/>
                  <a:pt x="8533" y="1794"/>
                  <a:pt x="8533" y="1755"/>
                </a:cubicBezTo>
                <a:cubicBezTo>
                  <a:pt x="8533" y="1755"/>
                  <a:pt x="8533" y="1755"/>
                  <a:pt x="8533" y="1717"/>
                </a:cubicBezTo>
                <a:cubicBezTo>
                  <a:pt x="8401" y="1717"/>
                  <a:pt x="8401" y="1717"/>
                  <a:pt x="8401" y="1679"/>
                </a:cubicBezTo>
                <a:cubicBezTo>
                  <a:pt x="8268" y="1679"/>
                  <a:pt x="8268" y="1641"/>
                  <a:pt x="8268" y="1603"/>
                </a:cubicBezTo>
                <a:cubicBezTo>
                  <a:pt x="8268" y="1603"/>
                  <a:pt x="8268" y="1603"/>
                  <a:pt x="8268" y="1565"/>
                </a:cubicBezTo>
                <a:cubicBezTo>
                  <a:pt x="8268" y="1565"/>
                  <a:pt x="8268" y="1565"/>
                  <a:pt x="8268" y="1565"/>
                </a:cubicBezTo>
                <a:cubicBezTo>
                  <a:pt x="8268" y="1527"/>
                  <a:pt x="8268" y="1527"/>
                  <a:pt x="8268" y="1488"/>
                </a:cubicBezTo>
                <a:cubicBezTo>
                  <a:pt x="8136" y="1488"/>
                  <a:pt x="8136" y="1488"/>
                  <a:pt x="8136" y="1450"/>
                </a:cubicBezTo>
                <a:cubicBezTo>
                  <a:pt x="8136" y="1412"/>
                  <a:pt x="8136" y="1374"/>
                  <a:pt x="8136" y="1374"/>
                </a:cubicBezTo>
                <a:cubicBezTo>
                  <a:pt x="8136" y="1374"/>
                  <a:pt x="8136" y="1374"/>
                  <a:pt x="8136" y="1336"/>
                </a:cubicBezTo>
                <a:cubicBezTo>
                  <a:pt x="8136" y="1336"/>
                  <a:pt x="8003" y="1298"/>
                  <a:pt x="8003" y="1298"/>
                </a:cubicBezTo>
                <a:cubicBezTo>
                  <a:pt x="8003" y="1259"/>
                  <a:pt x="8136" y="1221"/>
                  <a:pt x="8136" y="1221"/>
                </a:cubicBezTo>
                <a:cubicBezTo>
                  <a:pt x="8136" y="1221"/>
                  <a:pt x="8136" y="1221"/>
                  <a:pt x="8136" y="1221"/>
                </a:cubicBezTo>
                <a:cubicBezTo>
                  <a:pt x="8136" y="1221"/>
                  <a:pt x="8136" y="1221"/>
                  <a:pt x="8136" y="1221"/>
                </a:cubicBezTo>
                <a:cubicBezTo>
                  <a:pt x="8136" y="1221"/>
                  <a:pt x="8003" y="1183"/>
                  <a:pt x="8003" y="1145"/>
                </a:cubicBezTo>
                <a:cubicBezTo>
                  <a:pt x="8003" y="1107"/>
                  <a:pt x="8003" y="1107"/>
                  <a:pt x="8136" y="1069"/>
                </a:cubicBezTo>
                <a:cubicBezTo>
                  <a:pt x="8136" y="1069"/>
                  <a:pt x="8136" y="1069"/>
                  <a:pt x="8136" y="1069"/>
                </a:cubicBezTo>
                <a:cubicBezTo>
                  <a:pt x="8003" y="1030"/>
                  <a:pt x="8003" y="1030"/>
                  <a:pt x="8003" y="992"/>
                </a:cubicBezTo>
                <a:cubicBezTo>
                  <a:pt x="8003" y="992"/>
                  <a:pt x="8003" y="954"/>
                  <a:pt x="8003" y="954"/>
                </a:cubicBezTo>
                <a:cubicBezTo>
                  <a:pt x="8003" y="954"/>
                  <a:pt x="8003" y="954"/>
                  <a:pt x="8003" y="954"/>
                </a:cubicBezTo>
                <a:cubicBezTo>
                  <a:pt x="8003" y="916"/>
                  <a:pt x="8136" y="916"/>
                  <a:pt x="8268" y="878"/>
                </a:cubicBezTo>
                <a:cubicBezTo>
                  <a:pt x="8268" y="878"/>
                  <a:pt x="8268" y="878"/>
                  <a:pt x="8268" y="878"/>
                </a:cubicBezTo>
                <a:cubicBezTo>
                  <a:pt x="8136" y="878"/>
                  <a:pt x="8136" y="878"/>
                  <a:pt x="8136" y="878"/>
                </a:cubicBezTo>
                <a:cubicBezTo>
                  <a:pt x="8136" y="840"/>
                  <a:pt x="8136" y="840"/>
                  <a:pt x="8136" y="840"/>
                </a:cubicBezTo>
                <a:cubicBezTo>
                  <a:pt x="8136" y="840"/>
                  <a:pt x="8136" y="840"/>
                  <a:pt x="8136" y="840"/>
                </a:cubicBezTo>
                <a:cubicBezTo>
                  <a:pt x="8136" y="801"/>
                  <a:pt x="8136" y="801"/>
                  <a:pt x="8268" y="801"/>
                </a:cubicBezTo>
                <a:cubicBezTo>
                  <a:pt x="8136" y="763"/>
                  <a:pt x="8136" y="763"/>
                  <a:pt x="8136" y="763"/>
                </a:cubicBezTo>
                <a:cubicBezTo>
                  <a:pt x="8136" y="725"/>
                  <a:pt x="8136" y="725"/>
                  <a:pt x="8268" y="725"/>
                </a:cubicBezTo>
                <a:cubicBezTo>
                  <a:pt x="8268" y="687"/>
                  <a:pt x="8401" y="687"/>
                  <a:pt x="8401" y="649"/>
                </a:cubicBezTo>
                <a:cubicBezTo>
                  <a:pt x="8401" y="649"/>
                  <a:pt x="8401" y="649"/>
                  <a:pt x="8401" y="649"/>
                </a:cubicBezTo>
                <a:cubicBezTo>
                  <a:pt x="8401" y="611"/>
                  <a:pt x="8533" y="611"/>
                  <a:pt x="8533" y="572"/>
                </a:cubicBezTo>
                <a:cubicBezTo>
                  <a:pt x="8533" y="572"/>
                  <a:pt x="8533" y="572"/>
                  <a:pt x="8533" y="572"/>
                </a:cubicBezTo>
                <a:cubicBezTo>
                  <a:pt x="8533" y="534"/>
                  <a:pt x="8533" y="534"/>
                  <a:pt x="8533" y="534"/>
                </a:cubicBezTo>
                <a:cubicBezTo>
                  <a:pt x="8533" y="496"/>
                  <a:pt x="8666" y="458"/>
                  <a:pt x="8799" y="458"/>
                </a:cubicBezTo>
                <a:cubicBezTo>
                  <a:pt x="8799" y="420"/>
                  <a:pt x="8931" y="420"/>
                  <a:pt x="8931" y="382"/>
                </a:cubicBezTo>
                <a:cubicBezTo>
                  <a:pt x="8931" y="382"/>
                  <a:pt x="8931" y="382"/>
                  <a:pt x="8931" y="382"/>
                </a:cubicBezTo>
                <a:cubicBezTo>
                  <a:pt x="8931" y="343"/>
                  <a:pt x="9064" y="305"/>
                  <a:pt x="9196" y="305"/>
                </a:cubicBezTo>
                <a:cubicBezTo>
                  <a:pt x="9196" y="267"/>
                  <a:pt x="9329" y="229"/>
                  <a:pt x="9329" y="229"/>
                </a:cubicBezTo>
                <a:cubicBezTo>
                  <a:pt x="9461" y="191"/>
                  <a:pt x="9461" y="191"/>
                  <a:pt x="9594" y="191"/>
                </a:cubicBezTo>
                <a:cubicBezTo>
                  <a:pt x="9594" y="191"/>
                  <a:pt x="9594" y="191"/>
                  <a:pt x="9594" y="191"/>
                </a:cubicBezTo>
                <a:cubicBezTo>
                  <a:pt x="9726" y="153"/>
                  <a:pt x="9726" y="153"/>
                  <a:pt x="9726" y="153"/>
                </a:cubicBezTo>
                <a:cubicBezTo>
                  <a:pt x="9859" y="114"/>
                  <a:pt x="9859" y="114"/>
                  <a:pt x="9991" y="114"/>
                </a:cubicBezTo>
                <a:cubicBezTo>
                  <a:pt x="10124" y="114"/>
                  <a:pt x="10124" y="114"/>
                  <a:pt x="10124" y="114"/>
                </a:cubicBezTo>
                <a:cubicBezTo>
                  <a:pt x="10256" y="114"/>
                  <a:pt x="10256" y="114"/>
                  <a:pt x="10256" y="114"/>
                </a:cubicBezTo>
                <a:cubicBezTo>
                  <a:pt x="10256" y="38"/>
                  <a:pt x="10389" y="0"/>
                  <a:pt x="10521" y="0"/>
                </a:cubicBezTo>
                <a:cubicBezTo>
                  <a:pt x="10654" y="0"/>
                  <a:pt x="10786" y="38"/>
                  <a:pt x="10919" y="38"/>
                </a:cubicBezTo>
                <a:cubicBezTo>
                  <a:pt x="10919" y="38"/>
                  <a:pt x="11051" y="0"/>
                  <a:pt x="11184" y="0"/>
                </a:cubicBezTo>
                <a:cubicBezTo>
                  <a:pt x="11184" y="0"/>
                  <a:pt x="11316" y="0"/>
                  <a:pt x="11316" y="38"/>
                </a:cubicBezTo>
                <a:cubicBezTo>
                  <a:pt x="11449" y="0"/>
                  <a:pt x="11449" y="0"/>
                  <a:pt x="11581" y="0"/>
                </a:cubicBezTo>
                <a:cubicBezTo>
                  <a:pt x="11581" y="0"/>
                  <a:pt x="11714" y="0"/>
                  <a:pt x="11714" y="38"/>
                </a:cubicBezTo>
                <a:cubicBezTo>
                  <a:pt x="11846" y="0"/>
                  <a:pt x="11846" y="0"/>
                  <a:pt x="11979" y="0"/>
                </a:cubicBezTo>
                <a:cubicBezTo>
                  <a:pt x="12111" y="0"/>
                  <a:pt x="12111" y="0"/>
                  <a:pt x="12244" y="38"/>
                </a:cubicBezTo>
                <a:cubicBezTo>
                  <a:pt x="12244" y="38"/>
                  <a:pt x="12244" y="38"/>
                  <a:pt x="12244" y="38"/>
                </a:cubicBezTo>
                <a:cubicBezTo>
                  <a:pt x="12376" y="38"/>
                  <a:pt x="12376" y="38"/>
                  <a:pt x="12509" y="76"/>
                </a:cubicBezTo>
                <a:cubicBezTo>
                  <a:pt x="12509" y="76"/>
                  <a:pt x="12509" y="76"/>
                  <a:pt x="12509" y="76"/>
                </a:cubicBezTo>
                <a:cubicBezTo>
                  <a:pt x="12641" y="76"/>
                  <a:pt x="12641" y="76"/>
                  <a:pt x="12774" y="76"/>
                </a:cubicBezTo>
                <a:cubicBezTo>
                  <a:pt x="12774" y="76"/>
                  <a:pt x="12907" y="76"/>
                  <a:pt x="12907" y="76"/>
                </a:cubicBezTo>
                <a:cubicBezTo>
                  <a:pt x="13039" y="76"/>
                  <a:pt x="13172" y="76"/>
                  <a:pt x="13304" y="114"/>
                </a:cubicBezTo>
                <a:cubicBezTo>
                  <a:pt x="13304" y="114"/>
                  <a:pt x="13304" y="114"/>
                  <a:pt x="13304" y="114"/>
                </a:cubicBezTo>
                <a:cubicBezTo>
                  <a:pt x="13437" y="114"/>
                  <a:pt x="13437" y="153"/>
                  <a:pt x="13569" y="153"/>
                </a:cubicBezTo>
                <a:cubicBezTo>
                  <a:pt x="13569" y="153"/>
                  <a:pt x="13569" y="153"/>
                  <a:pt x="13569" y="153"/>
                </a:cubicBezTo>
                <a:cubicBezTo>
                  <a:pt x="13702" y="153"/>
                  <a:pt x="13834" y="153"/>
                  <a:pt x="13834" y="191"/>
                </a:cubicBezTo>
                <a:cubicBezTo>
                  <a:pt x="13834" y="191"/>
                  <a:pt x="13834" y="191"/>
                  <a:pt x="13967" y="191"/>
                </a:cubicBezTo>
                <a:cubicBezTo>
                  <a:pt x="14099" y="191"/>
                  <a:pt x="14232" y="229"/>
                  <a:pt x="14232" y="267"/>
                </a:cubicBezTo>
                <a:cubicBezTo>
                  <a:pt x="14232" y="267"/>
                  <a:pt x="14232" y="267"/>
                  <a:pt x="14232" y="267"/>
                </a:cubicBezTo>
                <a:cubicBezTo>
                  <a:pt x="14364" y="305"/>
                  <a:pt x="14364" y="305"/>
                  <a:pt x="14364" y="305"/>
                </a:cubicBezTo>
                <a:cubicBezTo>
                  <a:pt x="14364" y="305"/>
                  <a:pt x="14497" y="305"/>
                  <a:pt x="14497" y="305"/>
                </a:cubicBezTo>
                <a:cubicBezTo>
                  <a:pt x="14629" y="305"/>
                  <a:pt x="14762" y="343"/>
                  <a:pt x="14762" y="382"/>
                </a:cubicBezTo>
                <a:cubicBezTo>
                  <a:pt x="14894" y="382"/>
                  <a:pt x="15027" y="420"/>
                  <a:pt x="15027" y="458"/>
                </a:cubicBezTo>
                <a:cubicBezTo>
                  <a:pt x="15159" y="458"/>
                  <a:pt x="15159" y="458"/>
                  <a:pt x="15159" y="496"/>
                </a:cubicBezTo>
                <a:cubicBezTo>
                  <a:pt x="15159" y="496"/>
                  <a:pt x="15159" y="496"/>
                  <a:pt x="15159" y="496"/>
                </a:cubicBezTo>
                <a:cubicBezTo>
                  <a:pt x="15292" y="496"/>
                  <a:pt x="15424" y="534"/>
                  <a:pt x="15424" y="572"/>
                </a:cubicBezTo>
                <a:cubicBezTo>
                  <a:pt x="15424" y="572"/>
                  <a:pt x="15424" y="611"/>
                  <a:pt x="15292" y="611"/>
                </a:cubicBezTo>
                <a:cubicBezTo>
                  <a:pt x="15424" y="649"/>
                  <a:pt x="15424" y="649"/>
                  <a:pt x="15424" y="687"/>
                </a:cubicBezTo>
                <a:cubicBezTo>
                  <a:pt x="15557" y="687"/>
                  <a:pt x="15557" y="725"/>
                  <a:pt x="15557" y="763"/>
                </a:cubicBezTo>
                <a:cubicBezTo>
                  <a:pt x="15557" y="763"/>
                  <a:pt x="15557" y="801"/>
                  <a:pt x="15557" y="801"/>
                </a:cubicBezTo>
                <a:cubicBezTo>
                  <a:pt x="15557" y="840"/>
                  <a:pt x="15557" y="840"/>
                  <a:pt x="15557" y="878"/>
                </a:cubicBezTo>
                <a:cubicBezTo>
                  <a:pt x="15557" y="878"/>
                  <a:pt x="15557" y="916"/>
                  <a:pt x="15557" y="916"/>
                </a:cubicBezTo>
                <a:cubicBezTo>
                  <a:pt x="15557" y="916"/>
                  <a:pt x="15557" y="954"/>
                  <a:pt x="15557" y="992"/>
                </a:cubicBezTo>
                <a:cubicBezTo>
                  <a:pt x="15557" y="992"/>
                  <a:pt x="15557" y="992"/>
                  <a:pt x="15557" y="1030"/>
                </a:cubicBezTo>
                <a:cubicBezTo>
                  <a:pt x="15557" y="1030"/>
                  <a:pt x="15557" y="1030"/>
                  <a:pt x="15557" y="1030"/>
                </a:cubicBezTo>
                <a:cubicBezTo>
                  <a:pt x="15557" y="1030"/>
                  <a:pt x="15557" y="1069"/>
                  <a:pt x="15557" y="1069"/>
                </a:cubicBezTo>
                <a:cubicBezTo>
                  <a:pt x="15557" y="1069"/>
                  <a:pt x="15557" y="1069"/>
                  <a:pt x="15557" y="1069"/>
                </a:cubicBezTo>
                <a:cubicBezTo>
                  <a:pt x="15557" y="1069"/>
                  <a:pt x="15424" y="1107"/>
                  <a:pt x="15424" y="1145"/>
                </a:cubicBezTo>
                <a:cubicBezTo>
                  <a:pt x="15424" y="1145"/>
                  <a:pt x="15557" y="1145"/>
                  <a:pt x="15557" y="1145"/>
                </a:cubicBezTo>
                <a:cubicBezTo>
                  <a:pt x="15557" y="1183"/>
                  <a:pt x="15424" y="1221"/>
                  <a:pt x="15424" y="1221"/>
                </a:cubicBezTo>
                <a:cubicBezTo>
                  <a:pt x="15424" y="1221"/>
                  <a:pt x="15557" y="1259"/>
                  <a:pt x="15557" y="1259"/>
                </a:cubicBezTo>
                <a:cubicBezTo>
                  <a:pt x="15557" y="1298"/>
                  <a:pt x="15424" y="1336"/>
                  <a:pt x="15424" y="1336"/>
                </a:cubicBezTo>
                <a:cubicBezTo>
                  <a:pt x="15424" y="1374"/>
                  <a:pt x="15424" y="1374"/>
                  <a:pt x="15424" y="1374"/>
                </a:cubicBezTo>
                <a:cubicBezTo>
                  <a:pt x="15424" y="1412"/>
                  <a:pt x="15292" y="1450"/>
                  <a:pt x="15292" y="1450"/>
                </a:cubicBezTo>
                <a:cubicBezTo>
                  <a:pt x="15292" y="1488"/>
                  <a:pt x="15292" y="1488"/>
                  <a:pt x="15292" y="1488"/>
                </a:cubicBezTo>
                <a:cubicBezTo>
                  <a:pt x="15292" y="1527"/>
                  <a:pt x="15292" y="1527"/>
                  <a:pt x="15159" y="1565"/>
                </a:cubicBezTo>
                <a:cubicBezTo>
                  <a:pt x="15292" y="1565"/>
                  <a:pt x="15292" y="1603"/>
                  <a:pt x="15292" y="1603"/>
                </a:cubicBezTo>
                <a:cubicBezTo>
                  <a:pt x="15292" y="1641"/>
                  <a:pt x="15292" y="1679"/>
                  <a:pt x="15159" y="1679"/>
                </a:cubicBezTo>
                <a:cubicBezTo>
                  <a:pt x="15159" y="1679"/>
                  <a:pt x="15159" y="1717"/>
                  <a:pt x="15159" y="1717"/>
                </a:cubicBezTo>
                <a:cubicBezTo>
                  <a:pt x="15159" y="1755"/>
                  <a:pt x="15159" y="1794"/>
                  <a:pt x="15027" y="1794"/>
                </a:cubicBezTo>
                <a:cubicBezTo>
                  <a:pt x="15027" y="1794"/>
                  <a:pt x="15027" y="1832"/>
                  <a:pt x="15027" y="1832"/>
                </a:cubicBezTo>
                <a:cubicBezTo>
                  <a:pt x="15027" y="1870"/>
                  <a:pt x="15027" y="1908"/>
                  <a:pt x="14894" y="1908"/>
                </a:cubicBezTo>
                <a:cubicBezTo>
                  <a:pt x="14894" y="1908"/>
                  <a:pt x="14894" y="1946"/>
                  <a:pt x="14894" y="1946"/>
                </a:cubicBezTo>
                <a:cubicBezTo>
                  <a:pt x="14894" y="1984"/>
                  <a:pt x="14894" y="1984"/>
                  <a:pt x="14762" y="2023"/>
                </a:cubicBezTo>
                <a:cubicBezTo>
                  <a:pt x="14762" y="2023"/>
                  <a:pt x="14762" y="2023"/>
                  <a:pt x="14762" y="2023"/>
                </a:cubicBezTo>
                <a:cubicBezTo>
                  <a:pt x="14762" y="2061"/>
                  <a:pt x="14762" y="2061"/>
                  <a:pt x="14629" y="2099"/>
                </a:cubicBezTo>
                <a:cubicBezTo>
                  <a:pt x="14497" y="2328"/>
                  <a:pt x="14099" y="2595"/>
                  <a:pt x="13967" y="2671"/>
                </a:cubicBezTo>
                <a:cubicBezTo>
                  <a:pt x="13702" y="2748"/>
                  <a:pt x="13702" y="2786"/>
                  <a:pt x="13702" y="2786"/>
                </a:cubicBezTo>
                <a:cubicBezTo>
                  <a:pt x="13569" y="2977"/>
                  <a:pt x="13569" y="2977"/>
                  <a:pt x="13569" y="2977"/>
                </a:cubicBezTo>
                <a:cubicBezTo>
                  <a:pt x="13569" y="2977"/>
                  <a:pt x="13569" y="2939"/>
                  <a:pt x="13569" y="2939"/>
                </a:cubicBezTo>
                <a:cubicBezTo>
                  <a:pt x="13967" y="3282"/>
                  <a:pt x="13967" y="3282"/>
                  <a:pt x="13967" y="3282"/>
                </a:cubicBezTo>
                <a:cubicBezTo>
                  <a:pt x="14232" y="3320"/>
                  <a:pt x="15159" y="3473"/>
                  <a:pt x="15822" y="3549"/>
                </a:cubicBezTo>
                <a:cubicBezTo>
                  <a:pt x="16749" y="3664"/>
                  <a:pt x="18605" y="3931"/>
                  <a:pt x="18870" y="4007"/>
                </a:cubicBezTo>
                <a:cubicBezTo>
                  <a:pt x="19002" y="4083"/>
                  <a:pt x="19267" y="4465"/>
                  <a:pt x="19400" y="4694"/>
                </a:cubicBezTo>
                <a:cubicBezTo>
                  <a:pt x="19532" y="4923"/>
                  <a:pt x="19665" y="5266"/>
                  <a:pt x="19797" y="5419"/>
                </a:cubicBezTo>
                <a:cubicBezTo>
                  <a:pt x="19797" y="5572"/>
                  <a:pt x="19797" y="5724"/>
                  <a:pt x="19930" y="5915"/>
                </a:cubicBezTo>
                <a:cubicBezTo>
                  <a:pt x="20062" y="6068"/>
                  <a:pt x="20592" y="6678"/>
                  <a:pt x="20725" y="7251"/>
                </a:cubicBezTo>
                <a:cubicBezTo>
                  <a:pt x="20990" y="7785"/>
                  <a:pt x="21387" y="8358"/>
                  <a:pt x="21387" y="8968"/>
                </a:cubicBezTo>
                <a:cubicBezTo>
                  <a:pt x="21520" y="9541"/>
                  <a:pt x="21520" y="11029"/>
                  <a:pt x="21520" y="11029"/>
                </a:cubicBezTo>
                <a:cubicBezTo>
                  <a:pt x="21520" y="11029"/>
                  <a:pt x="21387" y="10991"/>
                  <a:pt x="21255" y="10991"/>
                </a:cubicBezTo>
                <a:cubicBezTo>
                  <a:pt x="21255" y="10991"/>
                  <a:pt x="21255" y="10991"/>
                  <a:pt x="21255" y="10991"/>
                </a:cubicBezTo>
                <a:cubicBezTo>
                  <a:pt x="21255" y="10991"/>
                  <a:pt x="21387" y="11487"/>
                  <a:pt x="21255" y="11563"/>
                </a:cubicBezTo>
                <a:cubicBezTo>
                  <a:pt x="21255" y="11640"/>
                  <a:pt x="20725" y="12136"/>
                  <a:pt x="20327" y="12136"/>
                </a:cubicBezTo>
                <a:cubicBezTo>
                  <a:pt x="19930" y="12098"/>
                  <a:pt x="19797" y="12098"/>
                  <a:pt x="19797" y="12098"/>
                </a:cubicBezTo>
                <a:cubicBezTo>
                  <a:pt x="19797" y="12098"/>
                  <a:pt x="19267" y="12136"/>
                  <a:pt x="19002" y="12136"/>
                </a:cubicBezTo>
                <a:cubicBezTo>
                  <a:pt x="18737" y="12098"/>
                  <a:pt x="18340" y="12021"/>
                  <a:pt x="18472" y="11983"/>
                </a:cubicBezTo>
                <a:cubicBezTo>
                  <a:pt x="18472" y="11945"/>
                  <a:pt x="18605" y="11907"/>
                  <a:pt x="18605" y="11907"/>
                </a:cubicBezTo>
                <a:cubicBezTo>
                  <a:pt x="18605" y="11907"/>
                  <a:pt x="18472" y="11601"/>
                  <a:pt x="18472" y="11487"/>
                </a:cubicBezTo>
                <a:cubicBezTo>
                  <a:pt x="18472" y="11411"/>
                  <a:pt x="18605" y="11105"/>
                  <a:pt x="18605" y="11029"/>
                </a:cubicBezTo>
                <a:cubicBezTo>
                  <a:pt x="18605" y="11029"/>
                  <a:pt x="18605" y="11029"/>
                  <a:pt x="18605" y="11029"/>
                </a:cubicBezTo>
                <a:cubicBezTo>
                  <a:pt x="18472" y="10914"/>
                  <a:pt x="18472" y="10914"/>
                  <a:pt x="18472" y="10914"/>
                </a:cubicBezTo>
                <a:cubicBezTo>
                  <a:pt x="18472" y="10914"/>
                  <a:pt x="18340" y="11411"/>
                  <a:pt x="18207" y="11487"/>
                </a:cubicBezTo>
                <a:cubicBezTo>
                  <a:pt x="18207" y="11601"/>
                  <a:pt x="18340" y="11907"/>
                  <a:pt x="18207" y="11945"/>
                </a:cubicBezTo>
                <a:cubicBezTo>
                  <a:pt x="18207" y="11945"/>
                  <a:pt x="18075" y="12098"/>
                  <a:pt x="18075" y="12098"/>
                </a:cubicBezTo>
                <a:cubicBezTo>
                  <a:pt x="18075" y="12098"/>
                  <a:pt x="17412" y="13166"/>
                  <a:pt x="17014" y="14082"/>
                </a:cubicBezTo>
                <a:cubicBezTo>
                  <a:pt x="16617" y="15036"/>
                  <a:pt x="16484" y="16639"/>
                  <a:pt x="16484" y="17326"/>
                </a:cubicBezTo>
                <a:cubicBezTo>
                  <a:pt x="16617" y="18013"/>
                  <a:pt x="16617" y="18814"/>
                  <a:pt x="16617" y="18929"/>
                </a:cubicBezTo>
                <a:cubicBezTo>
                  <a:pt x="16617" y="19005"/>
                  <a:pt x="16617" y="19081"/>
                  <a:pt x="16617" y="19081"/>
                </a:cubicBezTo>
                <a:cubicBezTo>
                  <a:pt x="16749" y="19119"/>
                  <a:pt x="16749" y="19119"/>
                  <a:pt x="16749" y="19119"/>
                </a:cubicBezTo>
                <a:cubicBezTo>
                  <a:pt x="16749" y="19348"/>
                  <a:pt x="16749" y="19348"/>
                  <a:pt x="16749" y="19348"/>
                </a:cubicBezTo>
                <a:cubicBezTo>
                  <a:pt x="17147" y="19387"/>
                  <a:pt x="18207" y="19501"/>
                  <a:pt x="18870" y="19539"/>
                </a:cubicBezTo>
                <a:cubicBezTo>
                  <a:pt x="19532" y="19616"/>
                  <a:pt x="20460" y="19692"/>
                  <a:pt x="20460" y="19730"/>
                </a:cubicBezTo>
                <a:cubicBezTo>
                  <a:pt x="20460" y="19768"/>
                  <a:pt x="20460" y="19806"/>
                  <a:pt x="20460" y="19806"/>
                </a:cubicBezTo>
                <a:cubicBezTo>
                  <a:pt x="20460" y="19806"/>
                  <a:pt x="20725" y="19883"/>
                  <a:pt x="20725" y="19959"/>
                </a:cubicBezTo>
                <a:cubicBezTo>
                  <a:pt x="20592" y="19997"/>
                  <a:pt x="20195" y="20150"/>
                  <a:pt x="19665" y="20188"/>
                </a:cubicBezTo>
                <a:cubicBezTo>
                  <a:pt x="19135" y="20226"/>
                  <a:pt x="17280" y="20264"/>
                  <a:pt x="16484" y="20188"/>
                </a:cubicBezTo>
                <a:cubicBezTo>
                  <a:pt x="15557" y="20112"/>
                  <a:pt x="14762" y="19921"/>
                  <a:pt x="14497" y="19883"/>
                </a:cubicBezTo>
                <a:cubicBezTo>
                  <a:pt x="14232" y="19845"/>
                  <a:pt x="14099" y="19845"/>
                  <a:pt x="14099" y="19845"/>
                </a:cubicBezTo>
                <a:cubicBezTo>
                  <a:pt x="13702" y="19997"/>
                  <a:pt x="13702" y="19997"/>
                  <a:pt x="13702" y="19997"/>
                </a:cubicBezTo>
                <a:cubicBezTo>
                  <a:pt x="13702" y="19997"/>
                  <a:pt x="12244" y="19959"/>
                  <a:pt x="11714" y="19921"/>
                </a:cubicBezTo>
                <a:cubicBezTo>
                  <a:pt x="11051" y="19883"/>
                  <a:pt x="10919" y="19806"/>
                  <a:pt x="10919" y="19806"/>
                </a:cubicBezTo>
                <a:cubicBezTo>
                  <a:pt x="11051" y="19425"/>
                  <a:pt x="11051" y="19425"/>
                  <a:pt x="11051" y="19425"/>
                </a:cubicBezTo>
                <a:cubicBezTo>
                  <a:pt x="11184" y="19387"/>
                  <a:pt x="11184" y="19387"/>
                  <a:pt x="11184" y="19387"/>
                </a:cubicBezTo>
                <a:cubicBezTo>
                  <a:pt x="11184" y="19234"/>
                  <a:pt x="11184" y="19234"/>
                  <a:pt x="11184" y="19234"/>
                </a:cubicBezTo>
                <a:cubicBezTo>
                  <a:pt x="10919" y="19158"/>
                  <a:pt x="10786" y="19119"/>
                  <a:pt x="10786" y="19043"/>
                </a:cubicBezTo>
                <a:cubicBezTo>
                  <a:pt x="10786" y="18814"/>
                  <a:pt x="10654" y="17020"/>
                  <a:pt x="10521" y="16448"/>
                </a:cubicBezTo>
                <a:cubicBezTo>
                  <a:pt x="10521" y="16181"/>
                  <a:pt x="10521" y="15990"/>
                  <a:pt x="10521" y="15876"/>
                </a:cubicBezTo>
                <a:cubicBezTo>
                  <a:pt x="10389" y="16334"/>
                  <a:pt x="9859" y="17364"/>
                  <a:pt x="9726" y="17822"/>
                </a:cubicBezTo>
                <a:cubicBezTo>
                  <a:pt x="9461" y="18433"/>
                  <a:pt x="9196" y="18967"/>
                  <a:pt x="9196" y="19081"/>
                </a:cubicBezTo>
                <a:cubicBezTo>
                  <a:pt x="9064" y="19234"/>
                  <a:pt x="9064" y="19577"/>
                  <a:pt x="9196" y="19654"/>
                </a:cubicBezTo>
                <a:cubicBezTo>
                  <a:pt x="9329" y="19730"/>
                  <a:pt x="9594" y="19959"/>
                  <a:pt x="9594" y="20073"/>
                </a:cubicBezTo>
                <a:cubicBezTo>
                  <a:pt x="9594" y="20188"/>
                  <a:pt x="9594" y="20264"/>
                  <a:pt x="9594" y="20264"/>
                </a:cubicBezTo>
                <a:cubicBezTo>
                  <a:pt x="9594" y="20264"/>
                  <a:pt x="9594" y="20264"/>
                  <a:pt x="9594" y="20264"/>
                </a:cubicBezTo>
                <a:cubicBezTo>
                  <a:pt x="9859" y="20417"/>
                  <a:pt x="10521" y="20760"/>
                  <a:pt x="10786" y="20837"/>
                </a:cubicBezTo>
                <a:cubicBezTo>
                  <a:pt x="11051" y="20951"/>
                  <a:pt x="11316" y="21066"/>
                  <a:pt x="11449" y="21142"/>
                </a:cubicBezTo>
                <a:cubicBezTo>
                  <a:pt x="11449" y="21180"/>
                  <a:pt x="11449" y="21218"/>
                  <a:pt x="11449" y="21218"/>
                </a:cubicBezTo>
                <a:cubicBezTo>
                  <a:pt x="11449" y="21218"/>
                  <a:pt x="11714" y="21295"/>
                  <a:pt x="11581" y="21371"/>
                </a:cubicBezTo>
                <a:cubicBezTo>
                  <a:pt x="11581" y="21409"/>
                  <a:pt x="10256" y="21600"/>
                  <a:pt x="9461" y="21600"/>
                </a:cubicBezTo>
                <a:cubicBezTo>
                  <a:pt x="8799" y="21562"/>
                  <a:pt x="6678" y="21333"/>
                  <a:pt x="6413" y="21218"/>
                </a:cubicBezTo>
                <a:cubicBezTo>
                  <a:pt x="6281" y="21066"/>
                  <a:pt x="6016" y="20722"/>
                  <a:pt x="6016" y="20722"/>
                </a:cubicBezTo>
                <a:cubicBezTo>
                  <a:pt x="5883" y="20722"/>
                  <a:pt x="5883" y="20722"/>
                  <a:pt x="5883" y="20722"/>
                </a:cubicBezTo>
                <a:cubicBezTo>
                  <a:pt x="5883" y="20722"/>
                  <a:pt x="5353" y="20608"/>
                  <a:pt x="5353" y="20455"/>
                </a:cubicBezTo>
                <a:cubicBezTo>
                  <a:pt x="5221" y="20341"/>
                  <a:pt x="5221" y="20188"/>
                  <a:pt x="5221" y="20188"/>
                </a:cubicBezTo>
                <a:cubicBezTo>
                  <a:pt x="5353" y="20188"/>
                  <a:pt x="5353" y="20188"/>
                  <a:pt x="5353" y="20188"/>
                </a:cubicBezTo>
                <a:cubicBezTo>
                  <a:pt x="5353" y="20112"/>
                  <a:pt x="5353" y="20112"/>
                  <a:pt x="5353" y="20112"/>
                </a:cubicBezTo>
                <a:cubicBezTo>
                  <a:pt x="5221" y="20073"/>
                  <a:pt x="5221" y="20073"/>
                  <a:pt x="5088" y="20035"/>
                </a:cubicBezTo>
                <a:cubicBezTo>
                  <a:pt x="4823" y="19883"/>
                  <a:pt x="4823" y="19234"/>
                  <a:pt x="4691" y="18814"/>
                </a:cubicBezTo>
                <a:cubicBezTo>
                  <a:pt x="4558" y="18433"/>
                  <a:pt x="3895" y="16715"/>
                  <a:pt x="4160" y="15914"/>
                </a:cubicBezTo>
                <a:cubicBezTo>
                  <a:pt x="4426" y="15380"/>
                  <a:pt x="5221" y="13815"/>
                  <a:pt x="5088" y="13548"/>
                </a:cubicBezTo>
                <a:cubicBezTo>
                  <a:pt x="5088" y="13319"/>
                  <a:pt x="5088" y="12212"/>
                  <a:pt x="5088" y="11983"/>
                </a:cubicBezTo>
                <a:cubicBezTo>
                  <a:pt x="5088" y="11754"/>
                  <a:pt x="4823" y="11296"/>
                  <a:pt x="4823" y="11296"/>
                </a:cubicBezTo>
                <a:cubicBezTo>
                  <a:pt x="4823" y="11296"/>
                  <a:pt x="3100" y="10914"/>
                  <a:pt x="2438" y="10571"/>
                </a:cubicBezTo>
                <a:cubicBezTo>
                  <a:pt x="1908" y="10228"/>
                  <a:pt x="1245" y="9655"/>
                  <a:pt x="980" y="9388"/>
                </a:cubicBezTo>
                <a:cubicBezTo>
                  <a:pt x="848" y="9083"/>
                  <a:pt x="318" y="8663"/>
                  <a:pt x="185" y="8358"/>
                </a:cubicBezTo>
                <a:cubicBezTo>
                  <a:pt x="-80" y="8052"/>
                  <a:pt x="-80" y="6946"/>
                  <a:pt x="318" y="6335"/>
                </a:cubicBezTo>
                <a:close/>
                <a:moveTo>
                  <a:pt x="8931" y="725"/>
                </a:moveTo>
                <a:cubicBezTo>
                  <a:pt x="8931" y="725"/>
                  <a:pt x="8931" y="725"/>
                  <a:pt x="8931" y="725"/>
                </a:cubicBezTo>
                <a:cubicBezTo>
                  <a:pt x="8931" y="725"/>
                  <a:pt x="8931" y="725"/>
                  <a:pt x="8931" y="725"/>
                </a:cubicBezTo>
                <a:cubicBezTo>
                  <a:pt x="8931" y="725"/>
                  <a:pt x="8931" y="725"/>
                  <a:pt x="8931" y="725"/>
                </a:cubicBezTo>
                <a:close/>
                <a:moveTo>
                  <a:pt x="9064" y="611"/>
                </a:moveTo>
                <a:cubicBezTo>
                  <a:pt x="9064" y="611"/>
                  <a:pt x="9064" y="611"/>
                  <a:pt x="9064" y="611"/>
                </a:cubicBezTo>
                <a:cubicBezTo>
                  <a:pt x="9064" y="611"/>
                  <a:pt x="9064" y="611"/>
                  <a:pt x="9064" y="611"/>
                </a:cubicBezTo>
                <a:cubicBezTo>
                  <a:pt x="9064" y="611"/>
                  <a:pt x="9064" y="611"/>
                  <a:pt x="9064" y="611"/>
                </a:cubicBezTo>
                <a:close/>
                <a:moveTo>
                  <a:pt x="9594" y="382"/>
                </a:moveTo>
                <a:cubicBezTo>
                  <a:pt x="9594" y="382"/>
                  <a:pt x="9594" y="382"/>
                  <a:pt x="9594" y="420"/>
                </a:cubicBezTo>
                <a:cubicBezTo>
                  <a:pt x="9594" y="382"/>
                  <a:pt x="9594" y="382"/>
                  <a:pt x="9594" y="382"/>
                </a:cubicBezTo>
                <a:cubicBezTo>
                  <a:pt x="9594" y="382"/>
                  <a:pt x="9594" y="382"/>
                  <a:pt x="9594" y="382"/>
                </a:cubicBezTo>
                <a:close/>
                <a:moveTo>
                  <a:pt x="19267" y="11754"/>
                </a:moveTo>
                <a:cubicBezTo>
                  <a:pt x="19665" y="11792"/>
                  <a:pt x="19665" y="11792"/>
                  <a:pt x="19665" y="11792"/>
                </a:cubicBezTo>
                <a:cubicBezTo>
                  <a:pt x="19665" y="11792"/>
                  <a:pt x="19665" y="11678"/>
                  <a:pt x="19665" y="11640"/>
                </a:cubicBezTo>
                <a:cubicBezTo>
                  <a:pt x="19665" y="11601"/>
                  <a:pt x="19797" y="11487"/>
                  <a:pt x="19797" y="11487"/>
                </a:cubicBezTo>
                <a:cubicBezTo>
                  <a:pt x="19797" y="11487"/>
                  <a:pt x="19665" y="11487"/>
                  <a:pt x="19532" y="11449"/>
                </a:cubicBezTo>
                <a:cubicBezTo>
                  <a:pt x="19400" y="11449"/>
                  <a:pt x="19400" y="11411"/>
                  <a:pt x="19400" y="11411"/>
                </a:cubicBezTo>
                <a:cubicBezTo>
                  <a:pt x="19400" y="11411"/>
                  <a:pt x="19267" y="11449"/>
                  <a:pt x="19267" y="11525"/>
                </a:cubicBezTo>
                <a:cubicBezTo>
                  <a:pt x="19267" y="11601"/>
                  <a:pt x="19267" y="11754"/>
                  <a:pt x="19267" y="11754"/>
                </a:cubicBezTo>
                <a:close/>
              </a:path>
            </a:pathLst>
          </a:custGeom>
          <a:solidFill>
            <a:srgbClr val="000000"/>
          </a:solidFill>
          <a:ln w="12700">
            <a:miter lim="400000"/>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5" name="Shape 445"/>
          <p:cNvSpPr/>
          <p:nvPr/>
        </p:nvSpPr>
        <p:spPr>
          <a:xfrm>
            <a:off x="7273513" y="5463647"/>
            <a:ext cx="842641" cy="3175001"/>
          </a:xfrm>
          <a:custGeom>
            <a:avLst/>
            <a:gdLst/>
            <a:ahLst/>
            <a:cxnLst>
              <a:cxn ang="0">
                <a:pos x="wd2" y="hd2"/>
              </a:cxn>
              <a:cxn ang="5400000">
                <a:pos x="wd2" y="hd2"/>
              </a:cxn>
              <a:cxn ang="10800000">
                <a:pos x="wd2" y="hd2"/>
              </a:cxn>
              <a:cxn ang="16200000">
                <a:pos x="wd2" y="hd2"/>
              </a:cxn>
            </a:cxnLst>
            <a:rect l="0" t="0" r="r" b="b"/>
            <a:pathLst>
              <a:path w="21334" h="21569" extrusionOk="0">
                <a:moveTo>
                  <a:pt x="0" y="6420"/>
                </a:moveTo>
                <a:cubicBezTo>
                  <a:pt x="152" y="6257"/>
                  <a:pt x="456" y="5236"/>
                  <a:pt x="913" y="4828"/>
                </a:cubicBezTo>
                <a:cubicBezTo>
                  <a:pt x="1217" y="4460"/>
                  <a:pt x="1521" y="4134"/>
                  <a:pt x="1673" y="3971"/>
                </a:cubicBezTo>
                <a:cubicBezTo>
                  <a:pt x="1825" y="3807"/>
                  <a:pt x="2130" y="3562"/>
                  <a:pt x="2586" y="3562"/>
                </a:cubicBezTo>
                <a:cubicBezTo>
                  <a:pt x="2738" y="3521"/>
                  <a:pt x="3651" y="3481"/>
                  <a:pt x="4563" y="3440"/>
                </a:cubicBezTo>
                <a:cubicBezTo>
                  <a:pt x="4259" y="3154"/>
                  <a:pt x="5932" y="2868"/>
                  <a:pt x="6237" y="2664"/>
                </a:cubicBezTo>
                <a:cubicBezTo>
                  <a:pt x="6389" y="2378"/>
                  <a:pt x="6845" y="1929"/>
                  <a:pt x="6997" y="1684"/>
                </a:cubicBezTo>
                <a:cubicBezTo>
                  <a:pt x="6997" y="1521"/>
                  <a:pt x="6845" y="990"/>
                  <a:pt x="7301" y="622"/>
                </a:cubicBezTo>
                <a:cubicBezTo>
                  <a:pt x="7758" y="255"/>
                  <a:pt x="9127" y="51"/>
                  <a:pt x="9583" y="10"/>
                </a:cubicBezTo>
                <a:cubicBezTo>
                  <a:pt x="10039" y="-31"/>
                  <a:pt x="12169" y="51"/>
                  <a:pt x="13234" y="255"/>
                </a:cubicBezTo>
                <a:cubicBezTo>
                  <a:pt x="14299" y="500"/>
                  <a:pt x="14603" y="908"/>
                  <a:pt x="14603" y="1031"/>
                </a:cubicBezTo>
                <a:cubicBezTo>
                  <a:pt x="14603" y="1112"/>
                  <a:pt x="14299" y="1480"/>
                  <a:pt x="14146" y="1561"/>
                </a:cubicBezTo>
                <a:cubicBezTo>
                  <a:pt x="14146" y="1561"/>
                  <a:pt x="14146" y="1602"/>
                  <a:pt x="14146" y="1602"/>
                </a:cubicBezTo>
                <a:cubicBezTo>
                  <a:pt x="14299" y="1643"/>
                  <a:pt x="14299" y="1725"/>
                  <a:pt x="13994" y="1888"/>
                </a:cubicBezTo>
                <a:cubicBezTo>
                  <a:pt x="13994" y="1970"/>
                  <a:pt x="13842" y="2011"/>
                  <a:pt x="13842" y="2051"/>
                </a:cubicBezTo>
                <a:cubicBezTo>
                  <a:pt x="13842" y="2378"/>
                  <a:pt x="14146" y="2746"/>
                  <a:pt x="14451" y="2991"/>
                </a:cubicBezTo>
                <a:cubicBezTo>
                  <a:pt x="15059" y="3399"/>
                  <a:pt x="14755" y="3603"/>
                  <a:pt x="14299" y="3685"/>
                </a:cubicBezTo>
                <a:cubicBezTo>
                  <a:pt x="14755" y="3726"/>
                  <a:pt x="15211" y="3766"/>
                  <a:pt x="15515" y="3807"/>
                </a:cubicBezTo>
                <a:cubicBezTo>
                  <a:pt x="16124" y="3848"/>
                  <a:pt x="16885" y="3930"/>
                  <a:pt x="17189" y="4011"/>
                </a:cubicBezTo>
                <a:cubicBezTo>
                  <a:pt x="17493" y="4052"/>
                  <a:pt x="17797" y="4175"/>
                  <a:pt x="17949" y="4256"/>
                </a:cubicBezTo>
                <a:cubicBezTo>
                  <a:pt x="17949" y="4338"/>
                  <a:pt x="17949" y="4420"/>
                  <a:pt x="18101" y="4460"/>
                </a:cubicBezTo>
                <a:cubicBezTo>
                  <a:pt x="18254" y="4542"/>
                  <a:pt x="18862" y="4869"/>
                  <a:pt x="18862" y="4950"/>
                </a:cubicBezTo>
                <a:cubicBezTo>
                  <a:pt x="18862" y="5073"/>
                  <a:pt x="19166" y="5236"/>
                  <a:pt x="19166" y="5318"/>
                </a:cubicBezTo>
                <a:cubicBezTo>
                  <a:pt x="19166" y="5400"/>
                  <a:pt x="19470" y="5685"/>
                  <a:pt x="19470" y="5767"/>
                </a:cubicBezTo>
                <a:cubicBezTo>
                  <a:pt x="19623" y="5849"/>
                  <a:pt x="19775" y="6053"/>
                  <a:pt x="19927" y="6053"/>
                </a:cubicBezTo>
                <a:cubicBezTo>
                  <a:pt x="20231" y="6053"/>
                  <a:pt x="20231" y="6135"/>
                  <a:pt x="20231" y="6216"/>
                </a:cubicBezTo>
                <a:cubicBezTo>
                  <a:pt x="20231" y="6298"/>
                  <a:pt x="20383" y="6543"/>
                  <a:pt x="20535" y="6625"/>
                </a:cubicBezTo>
                <a:cubicBezTo>
                  <a:pt x="20687" y="6706"/>
                  <a:pt x="20992" y="7033"/>
                  <a:pt x="21144" y="7074"/>
                </a:cubicBezTo>
                <a:cubicBezTo>
                  <a:pt x="21296" y="7155"/>
                  <a:pt x="21600" y="7605"/>
                  <a:pt x="20839" y="7686"/>
                </a:cubicBezTo>
                <a:cubicBezTo>
                  <a:pt x="20079" y="7768"/>
                  <a:pt x="17189" y="7931"/>
                  <a:pt x="17189" y="7931"/>
                </a:cubicBezTo>
                <a:cubicBezTo>
                  <a:pt x="17189" y="7931"/>
                  <a:pt x="18558" y="8829"/>
                  <a:pt x="18710" y="9115"/>
                </a:cubicBezTo>
                <a:cubicBezTo>
                  <a:pt x="18862" y="9401"/>
                  <a:pt x="19470" y="10054"/>
                  <a:pt x="19318" y="10218"/>
                </a:cubicBezTo>
                <a:cubicBezTo>
                  <a:pt x="19318" y="10381"/>
                  <a:pt x="19318" y="10667"/>
                  <a:pt x="19318" y="10667"/>
                </a:cubicBezTo>
                <a:cubicBezTo>
                  <a:pt x="18710" y="10789"/>
                  <a:pt x="18710" y="10789"/>
                  <a:pt x="18710" y="10789"/>
                </a:cubicBezTo>
                <a:cubicBezTo>
                  <a:pt x="18710" y="10789"/>
                  <a:pt x="18406" y="11361"/>
                  <a:pt x="18101" y="11484"/>
                </a:cubicBezTo>
                <a:cubicBezTo>
                  <a:pt x="17949" y="11606"/>
                  <a:pt x="17949" y="11810"/>
                  <a:pt x="17949" y="11892"/>
                </a:cubicBezTo>
                <a:cubicBezTo>
                  <a:pt x="17949" y="11974"/>
                  <a:pt x="17341" y="12790"/>
                  <a:pt x="17341" y="12994"/>
                </a:cubicBezTo>
                <a:cubicBezTo>
                  <a:pt x="17189" y="13239"/>
                  <a:pt x="17037" y="13525"/>
                  <a:pt x="17037" y="13525"/>
                </a:cubicBezTo>
                <a:cubicBezTo>
                  <a:pt x="17037" y="13525"/>
                  <a:pt x="16428" y="13566"/>
                  <a:pt x="16124" y="13648"/>
                </a:cubicBezTo>
                <a:cubicBezTo>
                  <a:pt x="16124" y="13648"/>
                  <a:pt x="15972" y="13688"/>
                  <a:pt x="15820" y="13770"/>
                </a:cubicBezTo>
                <a:cubicBezTo>
                  <a:pt x="15820" y="13852"/>
                  <a:pt x="15820" y="13974"/>
                  <a:pt x="15820" y="14138"/>
                </a:cubicBezTo>
                <a:cubicBezTo>
                  <a:pt x="15820" y="14423"/>
                  <a:pt x="16124" y="14832"/>
                  <a:pt x="15211" y="15975"/>
                </a:cubicBezTo>
                <a:cubicBezTo>
                  <a:pt x="14451" y="17078"/>
                  <a:pt x="13386" y="17935"/>
                  <a:pt x="13842" y="18425"/>
                </a:cubicBezTo>
                <a:cubicBezTo>
                  <a:pt x="13842" y="18425"/>
                  <a:pt x="13842" y="18466"/>
                  <a:pt x="13842" y="18466"/>
                </a:cubicBezTo>
                <a:cubicBezTo>
                  <a:pt x="13994" y="18466"/>
                  <a:pt x="13994" y="18466"/>
                  <a:pt x="13994" y="18507"/>
                </a:cubicBezTo>
                <a:cubicBezTo>
                  <a:pt x="13994" y="18507"/>
                  <a:pt x="14146" y="18629"/>
                  <a:pt x="14146" y="18629"/>
                </a:cubicBezTo>
                <a:cubicBezTo>
                  <a:pt x="14146" y="18629"/>
                  <a:pt x="14146" y="18629"/>
                  <a:pt x="13994" y="18629"/>
                </a:cubicBezTo>
                <a:cubicBezTo>
                  <a:pt x="14451" y="18997"/>
                  <a:pt x="14755" y="19160"/>
                  <a:pt x="14907" y="19282"/>
                </a:cubicBezTo>
                <a:cubicBezTo>
                  <a:pt x="15059" y="19323"/>
                  <a:pt x="15211" y="19364"/>
                  <a:pt x="15515" y="19487"/>
                </a:cubicBezTo>
                <a:cubicBezTo>
                  <a:pt x="15515" y="19446"/>
                  <a:pt x="15668" y="19487"/>
                  <a:pt x="15668" y="19487"/>
                </a:cubicBezTo>
                <a:cubicBezTo>
                  <a:pt x="15668" y="19487"/>
                  <a:pt x="16428" y="19772"/>
                  <a:pt x="16428" y="19813"/>
                </a:cubicBezTo>
                <a:cubicBezTo>
                  <a:pt x="16428" y="19813"/>
                  <a:pt x="16428" y="19854"/>
                  <a:pt x="16428" y="19854"/>
                </a:cubicBezTo>
                <a:cubicBezTo>
                  <a:pt x="16580" y="19977"/>
                  <a:pt x="16580" y="20222"/>
                  <a:pt x="16124" y="20344"/>
                </a:cubicBezTo>
                <a:cubicBezTo>
                  <a:pt x="15668" y="20467"/>
                  <a:pt x="14299" y="20507"/>
                  <a:pt x="13234" y="20344"/>
                </a:cubicBezTo>
                <a:cubicBezTo>
                  <a:pt x="12321" y="20222"/>
                  <a:pt x="12321" y="19977"/>
                  <a:pt x="12169" y="19650"/>
                </a:cubicBezTo>
                <a:cubicBezTo>
                  <a:pt x="11865" y="19323"/>
                  <a:pt x="11561" y="19323"/>
                  <a:pt x="11561" y="19323"/>
                </a:cubicBezTo>
                <a:cubicBezTo>
                  <a:pt x="11561" y="19323"/>
                  <a:pt x="11408" y="19323"/>
                  <a:pt x="11256" y="19364"/>
                </a:cubicBezTo>
                <a:cubicBezTo>
                  <a:pt x="11256" y="19405"/>
                  <a:pt x="11408" y="19568"/>
                  <a:pt x="11408" y="19568"/>
                </a:cubicBezTo>
                <a:cubicBezTo>
                  <a:pt x="10648" y="19568"/>
                  <a:pt x="10648" y="19568"/>
                  <a:pt x="10648" y="19568"/>
                </a:cubicBezTo>
                <a:cubicBezTo>
                  <a:pt x="10648" y="19568"/>
                  <a:pt x="10648" y="19364"/>
                  <a:pt x="10496" y="19242"/>
                </a:cubicBezTo>
                <a:cubicBezTo>
                  <a:pt x="10496" y="19119"/>
                  <a:pt x="10192" y="18915"/>
                  <a:pt x="10039" y="18874"/>
                </a:cubicBezTo>
                <a:cubicBezTo>
                  <a:pt x="9887" y="18833"/>
                  <a:pt x="10192" y="18670"/>
                  <a:pt x="10192" y="18670"/>
                </a:cubicBezTo>
                <a:cubicBezTo>
                  <a:pt x="10192" y="18670"/>
                  <a:pt x="10192" y="18670"/>
                  <a:pt x="10192" y="18670"/>
                </a:cubicBezTo>
                <a:cubicBezTo>
                  <a:pt x="10192" y="18629"/>
                  <a:pt x="10192" y="18588"/>
                  <a:pt x="10192" y="18547"/>
                </a:cubicBezTo>
                <a:cubicBezTo>
                  <a:pt x="10344" y="18466"/>
                  <a:pt x="10344" y="18384"/>
                  <a:pt x="10496" y="18262"/>
                </a:cubicBezTo>
                <a:cubicBezTo>
                  <a:pt x="10496" y="18221"/>
                  <a:pt x="10344" y="18180"/>
                  <a:pt x="10496" y="18139"/>
                </a:cubicBezTo>
                <a:cubicBezTo>
                  <a:pt x="10496" y="18057"/>
                  <a:pt x="10800" y="17935"/>
                  <a:pt x="10800" y="17935"/>
                </a:cubicBezTo>
                <a:cubicBezTo>
                  <a:pt x="10800" y="17935"/>
                  <a:pt x="10800" y="17976"/>
                  <a:pt x="10800" y="18017"/>
                </a:cubicBezTo>
                <a:cubicBezTo>
                  <a:pt x="10800" y="17894"/>
                  <a:pt x="10952" y="17772"/>
                  <a:pt x="10952" y="17649"/>
                </a:cubicBezTo>
                <a:cubicBezTo>
                  <a:pt x="10952" y="17404"/>
                  <a:pt x="11104" y="17118"/>
                  <a:pt x="10952" y="16833"/>
                </a:cubicBezTo>
                <a:cubicBezTo>
                  <a:pt x="10648" y="17241"/>
                  <a:pt x="10039" y="17649"/>
                  <a:pt x="9583" y="18017"/>
                </a:cubicBezTo>
                <a:cubicBezTo>
                  <a:pt x="9127" y="18547"/>
                  <a:pt x="9279" y="18629"/>
                  <a:pt x="9279" y="18833"/>
                </a:cubicBezTo>
                <a:cubicBezTo>
                  <a:pt x="9431" y="18997"/>
                  <a:pt x="9279" y="19160"/>
                  <a:pt x="9279" y="19242"/>
                </a:cubicBezTo>
                <a:cubicBezTo>
                  <a:pt x="9279" y="19242"/>
                  <a:pt x="9431" y="19446"/>
                  <a:pt x="9431" y="19568"/>
                </a:cubicBezTo>
                <a:cubicBezTo>
                  <a:pt x="9431" y="19609"/>
                  <a:pt x="9431" y="19650"/>
                  <a:pt x="9431" y="19691"/>
                </a:cubicBezTo>
                <a:cubicBezTo>
                  <a:pt x="9431" y="19691"/>
                  <a:pt x="9431" y="19691"/>
                  <a:pt x="9431" y="19691"/>
                </a:cubicBezTo>
                <a:cubicBezTo>
                  <a:pt x="9583" y="19854"/>
                  <a:pt x="9583" y="19854"/>
                  <a:pt x="9583" y="19854"/>
                </a:cubicBezTo>
                <a:cubicBezTo>
                  <a:pt x="9583" y="19854"/>
                  <a:pt x="9583" y="19854"/>
                  <a:pt x="9583" y="19854"/>
                </a:cubicBezTo>
                <a:cubicBezTo>
                  <a:pt x="9887" y="20099"/>
                  <a:pt x="10648" y="20671"/>
                  <a:pt x="10800" y="20752"/>
                </a:cubicBezTo>
                <a:cubicBezTo>
                  <a:pt x="10800" y="20752"/>
                  <a:pt x="10800" y="20793"/>
                  <a:pt x="10952" y="20793"/>
                </a:cubicBezTo>
                <a:cubicBezTo>
                  <a:pt x="10952" y="20793"/>
                  <a:pt x="10952" y="20834"/>
                  <a:pt x="10952" y="20834"/>
                </a:cubicBezTo>
                <a:cubicBezTo>
                  <a:pt x="11256" y="21120"/>
                  <a:pt x="11256" y="21120"/>
                  <a:pt x="11256" y="21120"/>
                </a:cubicBezTo>
                <a:cubicBezTo>
                  <a:pt x="11256" y="21120"/>
                  <a:pt x="11256" y="21120"/>
                  <a:pt x="11256" y="21120"/>
                </a:cubicBezTo>
                <a:cubicBezTo>
                  <a:pt x="11408" y="21202"/>
                  <a:pt x="11408" y="21283"/>
                  <a:pt x="11408" y="21324"/>
                </a:cubicBezTo>
                <a:cubicBezTo>
                  <a:pt x="11408" y="21324"/>
                  <a:pt x="11256" y="21365"/>
                  <a:pt x="11256" y="21365"/>
                </a:cubicBezTo>
                <a:cubicBezTo>
                  <a:pt x="11256" y="21447"/>
                  <a:pt x="10952" y="21569"/>
                  <a:pt x="10344" y="21569"/>
                </a:cubicBezTo>
                <a:cubicBezTo>
                  <a:pt x="9127" y="21569"/>
                  <a:pt x="7454" y="21487"/>
                  <a:pt x="7149" y="20957"/>
                </a:cubicBezTo>
                <a:cubicBezTo>
                  <a:pt x="6997" y="20793"/>
                  <a:pt x="6845" y="20589"/>
                  <a:pt x="6845" y="20426"/>
                </a:cubicBezTo>
                <a:cubicBezTo>
                  <a:pt x="6693" y="20262"/>
                  <a:pt x="6693" y="20099"/>
                  <a:pt x="6693" y="19977"/>
                </a:cubicBezTo>
                <a:cubicBezTo>
                  <a:pt x="6541" y="19977"/>
                  <a:pt x="6541" y="19977"/>
                  <a:pt x="6541" y="19977"/>
                </a:cubicBezTo>
                <a:cubicBezTo>
                  <a:pt x="6693" y="19813"/>
                  <a:pt x="6693" y="19813"/>
                  <a:pt x="6693" y="19813"/>
                </a:cubicBezTo>
                <a:cubicBezTo>
                  <a:pt x="6541" y="19813"/>
                  <a:pt x="6541" y="19813"/>
                  <a:pt x="6541" y="19813"/>
                </a:cubicBezTo>
                <a:cubicBezTo>
                  <a:pt x="6541" y="19813"/>
                  <a:pt x="6693" y="19732"/>
                  <a:pt x="6693" y="19650"/>
                </a:cubicBezTo>
                <a:cubicBezTo>
                  <a:pt x="6693" y="19650"/>
                  <a:pt x="6693" y="19609"/>
                  <a:pt x="6693" y="19609"/>
                </a:cubicBezTo>
                <a:cubicBezTo>
                  <a:pt x="6693" y="19568"/>
                  <a:pt x="6693" y="19405"/>
                  <a:pt x="6693" y="19323"/>
                </a:cubicBezTo>
                <a:cubicBezTo>
                  <a:pt x="6693" y="19282"/>
                  <a:pt x="6693" y="19201"/>
                  <a:pt x="6845" y="19119"/>
                </a:cubicBezTo>
                <a:cubicBezTo>
                  <a:pt x="6693" y="18997"/>
                  <a:pt x="6845" y="18752"/>
                  <a:pt x="6845" y="18425"/>
                </a:cubicBezTo>
                <a:cubicBezTo>
                  <a:pt x="6845" y="18057"/>
                  <a:pt x="6389" y="16955"/>
                  <a:pt x="6237" y="16383"/>
                </a:cubicBezTo>
                <a:cubicBezTo>
                  <a:pt x="6237" y="15812"/>
                  <a:pt x="7149" y="15158"/>
                  <a:pt x="7301" y="14995"/>
                </a:cubicBezTo>
                <a:cubicBezTo>
                  <a:pt x="7606" y="14873"/>
                  <a:pt x="7758" y="14423"/>
                  <a:pt x="7758" y="14301"/>
                </a:cubicBezTo>
                <a:cubicBezTo>
                  <a:pt x="7606" y="14301"/>
                  <a:pt x="7454" y="14301"/>
                  <a:pt x="7454" y="14301"/>
                </a:cubicBezTo>
                <a:cubicBezTo>
                  <a:pt x="7454" y="14301"/>
                  <a:pt x="6997" y="13443"/>
                  <a:pt x="6693" y="12994"/>
                </a:cubicBezTo>
                <a:cubicBezTo>
                  <a:pt x="6389" y="12545"/>
                  <a:pt x="5932" y="12137"/>
                  <a:pt x="5628" y="12014"/>
                </a:cubicBezTo>
                <a:cubicBezTo>
                  <a:pt x="5476" y="11933"/>
                  <a:pt x="5324" y="11810"/>
                  <a:pt x="5324" y="11729"/>
                </a:cubicBezTo>
                <a:cubicBezTo>
                  <a:pt x="5172" y="11647"/>
                  <a:pt x="5172" y="11443"/>
                  <a:pt x="5020" y="11361"/>
                </a:cubicBezTo>
                <a:cubicBezTo>
                  <a:pt x="5020" y="11239"/>
                  <a:pt x="4715" y="10994"/>
                  <a:pt x="4715" y="10994"/>
                </a:cubicBezTo>
                <a:cubicBezTo>
                  <a:pt x="4715" y="10994"/>
                  <a:pt x="4411" y="10953"/>
                  <a:pt x="4411" y="10871"/>
                </a:cubicBezTo>
                <a:cubicBezTo>
                  <a:pt x="4411" y="10749"/>
                  <a:pt x="4107" y="10095"/>
                  <a:pt x="4107" y="9973"/>
                </a:cubicBezTo>
                <a:cubicBezTo>
                  <a:pt x="4107" y="9850"/>
                  <a:pt x="4259" y="8952"/>
                  <a:pt x="4259" y="8666"/>
                </a:cubicBezTo>
                <a:cubicBezTo>
                  <a:pt x="4411" y="8340"/>
                  <a:pt x="4411" y="7931"/>
                  <a:pt x="4411" y="7809"/>
                </a:cubicBezTo>
                <a:cubicBezTo>
                  <a:pt x="4411" y="7727"/>
                  <a:pt x="4411" y="7523"/>
                  <a:pt x="4411" y="7523"/>
                </a:cubicBezTo>
                <a:cubicBezTo>
                  <a:pt x="4411" y="7523"/>
                  <a:pt x="2890" y="7564"/>
                  <a:pt x="2738" y="7564"/>
                </a:cubicBezTo>
                <a:cubicBezTo>
                  <a:pt x="2586" y="7564"/>
                  <a:pt x="1217" y="7523"/>
                  <a:pt x="761" y="7400"/>
                </a:cubicBezTo>
                <a:cubicBezTo>
                  <a:pt x="304" y="7319"/>
                  <a:pt x="304" y="7115"/>
                  <a:pt x="152" y="7033"/>
                </a:cubicBezTo>
                <a:cubicBezTo>
                  <a:pt x="0" y="6951"/>
                  <a:pt x="0" y="6625"/>
                  <a:pt x="0" y="6420"/>
                </a:cubicBezTo>
                <a:close/>
                <a:moveTo>
                  <a:pt x="6693" y="19813"/>
                </a:moveTo>
                <a:cubicBezTo>
                  <a:pt x="6693" y="19813"/>
                  <a:pt x="6693" y="19813"/>
                  <a:pt x="6693" y="19813"/>
                </a:cubicBezTo>
                <a:cubicBezTo>
                  <a:pt x="6693" y="19813"/>
                  <a:pt x="6693" y="19813"/>
                  <a:pt x="6693" y="19813"/>
                </a:cubicBezTo>
                <a:close/>
              </a:path>
            </a:pathLst>
          </a:custGeom>
          <a:solidFill>
            <a:srgbClr val="000000"/>
          </a:solidFill>
          <a:ln w="12700">
            <a:miter lim="400000"/>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6" name="Shape 446"/>
          <p:cNvSpPr/>
          <p:nvPr/>
        </p:nvSpPr>
        <p:spPr>
          <a:xfrm>
            <a:off x="7398791" y="6055396"/>
            <a:ext cx="421820" cy="339193"/>
          </a:xfrm>
          <a:custGeom>
            <a:avLst/>
            <a:gdLst/>
            <a:ahLst/>
            <a:cxnLst>
              <a:cxn ang="0">
                <a:pos x="wd2" y="hd2"/>
              </a:cxn>
              <a:cxn ang="5400000">
                <a:pos x="wd2" y="hd2"/>
              </a:cxn>
              <a:cxn ang="10800000">
                <a:pos x="wd2" y="hd2"/>
              </a:cxn>
              <a:cxn ang="16200000">
                <a:pos x="wd2" y="hd2"/>
              </a:cxn>
            </a:cxnLst>
            <a:rect l="0" t="0" r="r" b="b"/>
            <a:pathLst>
              <a:path w="21600" h="21389" extrusionOk="0">
                <a:moveTo>
                  <a:pt x="21600" y="15916"/>
                </a:moveTo>
                <a:cubicBezTo>
                  <a:pt x="21291" y="1137"/>
                  <a:pt x="21291" y="1137"/>
                  <a:pt x="21291" y="1137"/>
                </a:cubicBezTo>
                <a:cubicBezTo>
                  <a:pt x="617" y="0"/>
                  <a:pt x="617" y="0"/>
                  <a:pt x="617" y="0"/>
                </a:cubicBezTo>
                <a:cubicBezTo>
                  <a:pt x="0" y="758"/>
                  <a:pt x="0" y="758"/>
                  <a:pt x="0" y="758"/>
                </a:cubicBezTo>
                <a:cubicBezTo>
                  <a:pt x="1543" y="20842"/>
                  <a:pt x="1543" y="20842"/>
                  <a:pt x="1543" y="20842"/>
                </a:cubicBezTo>
                <a:cubicBezTo>
                  <a:pt x="1543" y="20842"/>
                  <a:pt x="3394" y="20842"/>
                  <a:pt x="4011" y="21221"/>
                </a:cubicBezTo>
                <a:cubicBezTo>
                  <a:pt x="4629" y="21221"/>
                  <a:pt x="5863" y="21600"/>
                  <a:pt x="6171" y="21221"/>
                </a:cubicBezTo>
                <a:cubicBezTo>
                  <a:pt x="6789" y="20842"/>
                  <a:pt x="8023" y="20084"/>
                  <a:pt x="8949" y="20084"/>
                </a:cubicBezTo>
                <a:cubicBezTo>
                  <a:pt x="9874" y="20084"/>
                  <a:pt x="9874" y="19705"/>
                  <a:pt x="11417" y="18947"/>
                </a:cubicBezTo>
                <a:cubicBezTo>
                  <a:pt x="12651" y="17811"/>
                  <a:pt x="14811" y="16674"/>
                  <a:pt x="14811" y="16674"/>
                </a:cubicBezTo>
                <a:cubicBezTo>
                  <a:pt x="15429" y="17053"/>
                  <a:pt x="15429" y="17053"/>
                  <a:pt x="15429" y="17053"/>
                </a:cubicBezTo>
                <a:cubicBezTo>
                  <a:pt x="17897" y="18947"/>
                  <a:pt x="17897" y="18947"/>
                  <a:pt x="17897" y="18947"/>
                </a:cubicBezTo>
                <a:cubicBezTo>
                  <a:pt x="21600" y="17053"/>
                  <a:pt x="21600" y="17053"/>
                  <a:pt x="21600" y="17053"/>
                </a:cubicBezTo>
                <a:lnTo>
                  <a:pt x="21600" y="15916"/>
                </a:lnTo>
                <a:close/>
              </a:path>
            </a:pathLst>
          </a:custGeom>
          <a:solidFill>
            <a:srgbClr val="FFFFFF"/>
          </a:solidFill>
          <a:ln w="17463">
            <a:solidFill>
              <a:srgbClr val="000000"/>
            </a:solidFill>
            <a:miter/>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7" name="Shape 447"/>
          <p:cNvSpPr/>
          <p:nvPr/>
        </p:nvSpPr>
        <p:spPr>
          <a:xfrm>
            <a:off x="8531342" y="5463647"/>
            <a:ext cx="714552" cy="3175001"/>
          </a:xfrm>
          <a:custGeom>
            <a:avLst/>
            <a:gdLst/>
            <a:ahLst/>
            <a:cxnLst>
              <a:cxn ang="0">
                <a:pos x="wd2" y="hd2"/>
              </a:cxn>
              <a:cxn ang="5400000">
                <a:pos x="wd2" y="hd2"/>
              </a:cxn>
              <a:cxn ang="10800000">
                <a:pos x="wd2" y="hd2"/>
              </a:cxn>
              <a:cxn ang="16200000">
                <a:pos x="wd2" y="hd2"/>
              </a:cxn>
            </a:cxnLst>
            <a:rect l="0" t="0" r="r" b="b"/>
            <a:pathLst>
              <a:path w="21600" h="21569" extrusionOk="0">
                <a:moveTo>
                  <a:pt x="0" y="6428"/>
                </a:moveTo>
                <a:cubicBezTo>
                  <a:pt x="0" y="6182"/>
                  <a:pt x="0" y="6099"/>
                  <a:pt x="183" y="6017"/>
                </a:cubicBezTo>
                <a:cubicBezTo>
                  <a:pt x="366" y="5976"/>
                  <a:pt x="366" y="5729"/>
                  <a:pt x="732" y="5523"/>
                </a:cubicBezTo>
                <a:cubicBezTo>
                  <a:pt x="1098" y="5276"/>
                  <a:pt x="1464" y="5071"/>
                  <a:pt x="1647" y="5030"/>
                </a:cubicBezTo>
                <a:cubicBezTo>
                  <a:pt x="1647" y="4947"/>
                  <a:pt x="1647" y="4824"/>
                  <a:pt x="1831" y="4742"/>
                </a:cubicBezTo>
                <a:cubicBezTo>
                  <a:pt x="2014" y="4618"/>
                  <a:pt x="2380" y="4330"/>
                  <a:pt x="2563" y="4248"/>
                </a:cubicBezTo>
                <a:cubicBezTo>
                  <a:pt x="2746" y="4166"/>
                  <a:pt x="3112" y="3754"/>
                  <a:pt x="3478" y="3713"/>
                </a:cubicBezTo>
                <a:cubicBezTo>
                  <a:pt x="3844" y="3713"/>
                  <a:pt x="5308" y="3590"/>
                  <a:pt x="6224" y="3548"/>
                </a:cubicBezTo>
                <a:cubicBezTo>
                  <a:pt x="7139" y="3466"/>
                  <a:pt x="8420" y="3343"/>
                  <a:pt x="8969" y="3219"/>
                </a:cubicBezTo>
                <a:cubicBezTo>
                  <a:pt x="8969" y="3219"/>
                  <a:pt x="8969" y="3219"/>
                  <a:pt x="8969" y="3219"/>
                </a:cubicBezTo>
                <a:cubicBezTo>
                  <a:pt x="8969" y="3219"/>
                  <a:pt x="8969" y="3219"/>
                  <a:pt x="8969" y="3178"/>
                </a:cubicBezTo>
                <a:cubicBezTo>
                  <a:pt x="9336" y="3096"/>
                  <a:pt x="9519" y="3014"/>
                  <a:pt x="9702" y="2972"/>
                </a:cubicBezTo>
                <a:cubicBezTo>
                  <a:pt x="9702" y="2849"/>
                  <a:pt x="9519" y="2726"/>
                  <a:pt x="9519" y="2684"/>
                </a:cubicBezTo>
                <a:cubicBezTo>
                  <a:pt x="8786" y="2561"/>
                  <a:pt x="8420" y="2355"/>
                  <a:pt x="8054" y="2108"/>
                </a:cubicBezTo>
                <a:cubicBezTo>
                  <a:pt x="8054" y="2108"/>
                  <a:pt x="7871" y="2026"/>
                  <a:pt x="7688" y="1862"/>
                </a:cubicBezTo>
                <a:cubicBezTo>
                  <a:pt x="7322" y="1656"/>
                  <a:pt x="7505" y="1574"/>
                  <a:pt x="7505" y="1574"/>
                </a:cubicBezTo>
                <a:cubicBezTo>
                  <a:pt x="7505" y="1532"/>
                  <a:pt x="7505" y="1532"/>
                  <a:pt x="7505" y="1491"/>
                </a:cubicBezTo>
                <a:cubicBezTo>
                  <a:pt x="7322" y="1409"/>
                  <a:pt x="7139" y="1080"/>
                  <a:pt x="7139" y="956"/>
                </a:cubicBezTo>
                <a:cubicBezTo>
                  <a:pt x="7139" y="833"/>
                  <a:pt x="7505" y="422"/>
                  <a:pt x="8969" y="216"/>
                </a:cubicBezTo>
                <a:cubicBezTo>
                  <a:pt x="10251" y="51"/>
                  <a:pt x="12814" y="-31"/>
                  <a:pt x="13363" y="10"/>
                </a:cubicBezTo>
                <a:cubicBezTo>
                  <a:pt x="13912" y="92"/>
                  <a:pt x="15559" y="298"/>
                  <a:pt x="15925" y="668"/>
                </a:cubicBezTo>
                <a:cubicBezTo>
                  <a:pt x="16475" y="1080"/>
                  <a:pt x="16108" y="1615"/>
                  <a:pt x="15925" y="1738"/>
                </a:cubicBezTo>
                <a:cubicBezTo>
                  <a:pt x="15925" y="1862"/>
                  <a:pt x="15193" y="2273"/>
                  <a:pt x="15010" y="2355"/>
                </a:cubicBezTo>
                <a:cubicBezTo>
                  <a:pt x="15010" y="2438"/>
                  <a:pt x="14644" y="2726"/>
                  <a:pt x="14644" y="2726"/>
                </a:cubicBezTo>
                <a:cubicBezTo>
                  <a:pt x="14644" y="2726"/>
                  <a:pt x="14644" y="2767"/>
                  <a:pt x="14644" y="2808"/>
                </a:cubicBezTo>
                <a:cubicBezTo>
                  <a:pt x="14827" y="2808"/>
                  <a:pt x="15010" y="2808"/>
                  <a:pt x="15193" y="2849"/>
                </a:cubicBezTo>
                <a:cubicBezTo>
                  <a:pt x="15559" y="2890"/>
                  <a:pt x="16658" y="3178"/>
                  <a:pt x="16841" y="3260"/>
                </a:cubicBezTo>
                <a:cubicBezTo>
                  <a:pt x="17207" y="3302"/>
                  <a:pt x="17573" y="3343"/>
                  <a:pt x="17573" y="3343"/>
                </a:cubicBezTo>
                <a:cubicBezTo>
                  <a:pt x="17573" y="3343"/>
                  <a:pt x="18122" y="3302"/>
                  <a:pt x="18854" y="3343"/>
                </a:cubicBezTo>
                <a:cubicBezTo>
                  <a:pt x="19769" y="3343"/>
                  <a:pt x="21051" y="3425"/>
                  <a:pt x="21234" y="3548"/>
                </a:cubicBezTo>
                <a:cubicBezTo>
                  <a:pt x="21234" y="3672"/>
                  <a:pt x="21234" y="3754"/>
                  <a:pt x="21417" y="3795"/>
                </a:cubicBezTo>
                <a:cubicBezTo>
                  <a:pt x="21417" y="3836"/>
                  <a:pt x="21417" y="3919"/>
                  <a:pt x="21417" y="3960"/>
                </a:cubicBezTo>
                <a:cubicBezTo>
                  <a:pt x="21600" y="4001"/>
                  <a:pt x="21600" y="4083"/>
                  <a:pt x="21600" y="4083"/>
                </a:cubicBezTo>
                <a:cubicBezTo>
                  <a:pt x="21417" y="4124"/>
                  <a:pt x="21417" y="4166"/>
                  <a:pt x="21417" y="4207"/>
                </a:cubicBezTo>
                <a:cubicBezTo>
                  <a:pt x="21417" y="4248"/>
                  <a:pt x="21234" y="4330"/>
                  <a:pt x="21417" y="4330"/>
                </a:cubicBezTo>
                <a:cubicBezTo>
                  <a:pt x="21417" y="4371"/>
                  <a:pt x="21417" y="4454"/>
                  <a:pt x="21417" y="4495"/>
                </a:cubicBezTo>
                <a:cubicBezTo>
                  <a:pt x="21234" y="4536"/>
                  <a:pt x="21417" y="4659"/>
                  <a:pt x="21417" y="4700"/>
                </a:cubicBezTo>
                <a:cubicBezTo>
                  <a:pt x="21417" y="4700"/>
                  <a:pt x="21600" y="4742"/>
                  <a:pt x="21417" y="4783"/>
                </a:cubicBezTo>
                <a:cubicBezTo>
                  <a:pt x="21417" y="4865"/>
                  <a:pt x="21417" y="5071"/>
                  <a:pt x="21234" y="5194"/>
                </a:cubicBezTo>
                <a:cubicBezTo>
                  <a:pt x="21051" y="5276"/>
                  <a:pt x="20685" y="5564"/>
                  <a:pt x="20319" y="5688"/>
                </a:cubicBezTo>
                <a:cubicBezTo>
                  <a:pt x="20136" y="5852"/>
                  <a:pt x="18854" y="6346"/>
                  <a:pt x="18854" y="6346"/>
                </a:cubicBezTo>
                <a:cubicBezTo>
                  <a:pt x="18854" y="6346"/>
                  <a:pt x="18854" y="6552"/>
                  <a:pt x="18671" y="6716"/>
                </a:cubicBezTo>
                <a:cubicBezTo>
                  <a:pt x="18671" y="6922"/>
                  <a:pt x="17939" y="7210"/>
                  <a:pt x="18122" y="7334"/>
                </a:cubicBezTo>
                <a:cubicBezTo>
                  <a:pt x="18122" y="7498"/>
                  <a:pt x="18488" y="7745"/>
                  <a:pt x="18488" y="7745"/>
                </a:cubicBezTo>
                <a:cubicBezTo>
                  <a:pt x="18488" y="7786"/>
                  <a:pt x="18854" y="7992"/>
                  <a:pt x="18854" y="8074"/>
                </a:cubicBezTo>
                <a:cubicBezTo>
                  <a:pt x="18854" y="8156"/>
                  <a:pt x="19037" y="8362"/>
                  <a:pt x="19037" y="8362"/>
                </a:cubicBezTo>
                <a:cubicBezTo>
                  <a:pt x="18854" y="8362"/>
                  <a:pt x="18854" y="8362"/>
                  <a:pt x="18854" y="8362"/>
                </a:cubicBezTo>
                <a:cubicBezTo>
                  <a:pt x="18854" y="8362"/>
                  <a:pt x="18854" y="9062"/>
                  <a:pt x="18671" y="9514"/>
                </a:cubicBezTo>
                <a:cubicBezTo>
                  <a:pt x="18305" y="9967"/>
                  <a:pt x="18671" y="10625"/>
                  <a:pt x="18305" y="10625"/>
                </a:cubicBezTo>
                <a:cubicBezTo>
                  <a:pt x="18122" y="10625"/>
                  <a:pt x="18122" y="10748"/>
                  <a:pt x="18305" y="10790"/>
                </a:cubicBezTo>
                <a:cubicBezTo>
                  <a:pt x="18305" y="10872"/>
                  <a:pt x="18305" y="11119"/>
                  <a:pt x="18122" y="11201"/>
                </a:cubicBezTo>
                <a:cubicBezTo>
                  <a:pt x="17939" y="11324"/>
                  <a:pt x="17756" y="11366"/>
                  <a:pt x="17756" y="11448"/>
                </a:cubicBezTo>
                <a:cubicBezTo>
                  <a:pt x="17756" y="11530"/>
                  <a:pt x="17756" y="11654"/>
                  <a:pt x="17573" y="11736"/>
                </a:cubicBezTo>
                <a:cubicBezTo>
                  <a:pt x="17390" y="11777"/>
                  <a:pt x="17207" y="11983"/>
                  <a:pt x="17207" y="12065"/>
                </a:cubicBezTo>
                <a:cubicBezTo>
                  <a:pt x="17207" y="12147"/>
                  <a:pt x="17207" y="12353"/>
                  <a:pt x="17024" y="12435"/>
                </a:cubicBezTo>
                <a:cubicBezTo>
                  <a:pt x="17024" y="12476"/>
                  <a:pt x="17207" y="12723"/>
                  <a:pt x="17207" y="12847"/>
                </a:cubicBezTo>
                <a:cubicBezTo>
                  <a:pt x="17207" y="12929"/>
                  <a:pt x="16658" y="13217"/>
                  <a:pt x="16658" y="13258"/>
                </a:cubicBezTo>
                <a:cubicBezTo>
                  <a:pt x="16658" y="13299"/>
                  <a:pt x="16658" y="13958"/>
                  <a:pt x="16658" y="13958"/>
                </a:cubicBezTo>
                <a:cubicBezTo>
                  <a:pt x="16658" y="13958"/>
                  <a:pt x="16475" y="13958"/>
                  <a:pt x="16108" y="13958"/>
                </a:cubicBezTo>
                <a:cubicBezTo>
                  <a:pt x="16108" y="14122"/>
                  <a:pt x="16292" y="14534"/>
                  <a:pt x="16658" y="14657"/>
                </a:cubicBezTo>
                <a:cubicBezTo>
                  <a:pt x="16841" y="14822"/>
                  <a:pt x="17939" y="15480"/>
                  <a:pt x="17939" y="16097"/>
                </a:cubicBezTo>
                <a:cubicBezTo>
                  <a:pt x="17939" y="16714"/>
                  <a:pt x="17207" y="17907"/>
                  <a:pt x="17207" y="18278"/>
                </a:cubicBezTo>
                <a:cubicBezTo>
                  <a:pt x="17207" y="18607"/>
                  <a:pt x="17390" y="18854"/>
                  <a:pt x="17390" y="18977"/>
                </a:cubicBezTo>
                <a:cubicBezTo>
                  <a:pt x="17390" y="19059"/>
                  <a:pt x="17390" y="19142"/>
                  <a:pt x="17390" y="19183"/>
                </a:cubicBezTo>
                <a:cubicBezTo>
                  <a:pt x="17390" y="19265"/>
                  <a:pt x="17573" y="19430"/>
                  <a:pt x="17390" y="19512"/>
                </a:cubicBezTo>
                <a:cubicBezTo>
                  <a:pt x="17390" y="19512"/>
                  <a:pt x="17390" y="19512"/>
                  <a:pt x="17390" y="19553"/>
                </a:cubicBezTo>
                <a:cubicBezTo>
                  <a:pt x="17390" y="19635"/>
                  <a:pt x="17573" y="19718"/>
                  <a:pt x="17573" y="19718"/>
                </a:cubicBezTo>
                <a:cubicBezTo>
                  <a:pt x="17573" y="19718"/>
                  <a:pt x="17573" y="19718"/>
                  <a:pt x="17573" y="19718"/>
                </a:cubicBezTo>
                <a:cubicBezTo>
                  <a:pt x="17573" y="19882"/>
                  <a:pt x="17573" y="19882"/>
                  <a:pt x="17573" y="19882"/>
                </a:cubicBezTo>
                <a:cubicBezTo>
                  <a:pt x="17573" y="19882"/>
                  <a:pt x="17573" y="19882"/>
                  <a:pt x="17573" y="19882"/>
                </a:cubicBezTo>
                <a:cubicBezTo>
                  <a:pt x="17573" y="20006"/>
                  <a:pt x="17390" y="20170"/>
                  <a:pt x="17390" y="20376"/>
                </a:cubicBezTo>
                <a:cubicBezTo>
                  <a:pt x="17207" y="20540"/>
                  <a:pt x="17024" y="20746"/>
                  <a:pt x="16841" y="20952"/>
                </a:cubicBezTo>
                <a:cubicBezTo>
                  <a:pt x="16475" y="21446"/>
                  <a:pt x="14278" y="21569"/>
                  <a:pt x="12997" y="21569"/>
                </a:cubicBezTo>
                <a:cubicBezTo>
                  <a:pt x="12081" y="21569"/>
                  <a:pt x="11715" y="21446"/>
                  <a:pt x="11715" y="21322"/>
                </a:cubicBezTo>
                <a:cubicBezTo>
                  <a:pt x="11532" y="21322"/>
                  <a:pt x="11532" y="21322"/>
                  <a:pt x="11532" y="21322"/>
                </a:cubicBezTo>
                <a:cubicBezTo>
                  <a:pt x="11532" y="21281"/>
                  <a:pt x="11532" y="21199"/>
                  <a:pt x="11715" y="21116"/>
                </a:cubicBezTo>
                <a:cubicBezTo>
                  <a:pt x="11715" y="21116"/>
                  <a:pt x="11715" y="21116"/>
                  <a:pt x="11715" y="21116"/>
                </a:cubicBezTo>
                <a:cubicBezTo>
                  <a:pt x="12081" y="20787"/>
                  <a:pt x="12081" y="20787"/>
                  <a:pt x="12081" y="20787"/>
                </a:cubicBezTo>
                <a:cubicBezTo>
                  <a:pt x="12081" y="20787"/>
                  <a:pt x="12081" y="20787"/>
                  <a:pt x="12081" y="20746"/>
                </a:cubicBezTo>
                <a:cubicBezTo>
                  <a:pt x="12264" y="20746"/>
                  <a:pt x="12264" y="20705"/>
                  <a:pt x="12264" y="20705"/>
                </a:cubicBezTo>
                <a:cubicBezTo>
                  <a:pt x="12447" y="20623"/>
                  <a:pt x="13546" y="20006"/>
                  <a:pt x="13729" y="19759"/>
                </a:cubicBezTo>
                <a:cubicBezTo>
                  <a:pt x="13729" y="19759"/>
                  <a:pt x="13729" y="19759"/>
                  <a:pt x="13729" y="19759"/>
                </a:cubicBezTo>
                <a:cubicBezTo>
                  <a:pt x="13912" y="19594"/>
                  <a:pt x="13912" y="19594"/>
                  <a:pt x="13912" y="19594"/>
                </a:cubicBezTo>
                <a:cubicBezTo>
                  <a:pt x="13912" y="19594"/>
                  <a:pt x="13912" y="19594"/>
                  <a:pt x="13912" y="19594"/>
                </a:cubicBezTo>
                <a:cubicBezTo>
                  <a:pt x="13912" y="19553"/>
                  <a:pt x="14095" y="19512"/>
                  <a:pt x="14095" y="19471"/>
                </a:cubicBezTo>
                <a:cubicBezTo>
                  <a:pt x="14095" y="19306"/>
                  <a:pt x="14095" y="19142"/>
                  <a:pt x="14095" y="19100"/>
                </a:cubicBezTo>
                <a:cubicBezTo>
                  <a:pt x="14095" y="19018"/>
                  <a:pt x="14095" y="18854"/>
                  <a:pt x="14095" y="18648"/>
                </a:cubicBezTo>
                <a:cubicBezTo>
                  <a:pt x="14278" y="18483"/>
                  <a:pt x="14278" y="18360"/>
                  <a:pt x="13729" y="17825"/>
                </a:cubicBezTo>
                <a:cubicBezTo>
                  <a:pt x="13180" y="17290"/>
                  <a:pt x="11898" y="16714"/>
                  <a:pt x="11532" y="16138"/>
                </a:cubicBezTo>
                <a:cubicBezTo>
                  <a:pt x="11349" y="15603"/>
                  <a:pt x="11532" y="15439"/>
                  <a:pt x="10983" y="14986"/>
                </a:cubicBezTo>
                <a:cubicBezTo>
                  <a:pt x="10983" y="15274"/>
                  <a:pt x="10983" y="15768"/>
                  <a:pt x="10983" y="16015"/>
                </a:cubicBezTo>
                <a:cubicBezTo>
                  <a:pt x="10800" y="16426"/>
                  <a:pt x="10983" y="16879"/>
                  <a:pt x="11166" y="17290"/>
                </a:cubicBezTo>
                <a:cubicBezTo>
                  <a:pt x="11349" y="17414"/>
                  <a:pt x="11349" y="17537"/>
                  <a:pt x="11532" y="17619"/>
                </a:cubicBezTo>
                <a:cubicBezTo>
                  <a:pt x="11532" y="17578"/>
                  <a:pt x="11532" y="17578"/>
                  <a:pt x="11532" y="17578"/>
                </a:cubicBezTo>
                <a:cubicBezTo>
                  <a:pt x="11532" y="17578"/>
                  <a:pt x="11898" y="17702"/>
                  <a:pt x="11898" y="17784"/>
                </a:cubicBezTo>
                <a:cubicBezTo>
                  <a:pt x="11898" y="17784"/>
                  <a:pt x="11898" y="17825"/>
                  <a:pt x="11898" y="17866"/>
                </a:cubicBezTo>
                <a:cubicBezTo>
                  <a:pt x="12081" y="17948"/>
                  <a:pt x="12081" y="18031"/>
                  <a:pt x="12264" y="18113"/>
                </a:cubicBezTo>
                <a:cubicBezTo>
                  <a:pt x="12264" y="18154"/>
                  <a:pt x="12264" y="18195"/>
                  <a:pt x="12264" y="18236"/>
                </a:cubicBezTo>
                <a:cubicBezTo>
                  <a:pt x="12264" y="18236"/>
                  <a:pt x="12264" y="18236"/>
                  <a:pt x="12264" y="18236"/>
                </a:cubicBezTo>
                <a:cubicBezTo>
                  <a:pt x="12264" y="18236"/>
                  <a:pt x="12814" y="18401"/>
                  <a:pt x="12631" y="18442"/>
                </a:cubicBezTo>
                <a:cubicBezTo>
                  <a:pt x="12447" y="18483"/>
                  <a:pt x="12081" y="18648"/>
                  <a:pt x="12081" y="18771"/>
                </a:cubicBezTo>
                <a:cubicBezTo>
                  <a:pt x="12081" y="18936"/>
                  <a:pt x="12081" y="19100"/>
                  <a:pt x="12081" y="19100"/>
                </a:cubicBezTo>
                <a:cubicBezTo>
                  <a:pt x="11349" y="19100"/>
                  <a:pt x="11349" y="19100"/>
                  <a:pt x="11349" y="19100"/>
                </a:cubicBezTo>
                <a:cubicBezTo>
                  <a:pt x="11349" y="19100"/>
                  <a:pt x="11349" y="18936"/>
                  <a:pt x="11349" y="18895"/>
                </a:cubicBezTo>
                <a:cubicBezTo>
                  <a:pt x="11166" y="18854"/>
                  <a:pt x="10983" y="18854"/>
                  <a:pt x="10983" y="18854"/>
                </a:cubicBezTo>
                <a:cubicBezTo>
                  <a:pt x="10983" y="18854"/>
                  <a:pt x="10617" y="18895"/>
                  <a:pt x="10434" y="19183"/>
                </a:cubicBezTo>
                <a:cubicBezTo>
                  <a:pt x="10251" y="19512"/>
                  <a:pt x="10434" y="19718"/>
                  <a:pt x="9336" y="19882"/>
                </a:cubicBezTo>
                <a:cubicBezTo>
                  <a:pt x="8237" y="20047"/>
                  <a:pt x="6773" y="20047"/>
                  <a:pt x="6224" y="19923"/>
                </a:cubicBezTo>
                <a:cubicBezTo>
                  <a:pt x="5675" y="19800"/>
                  <a:pt x="5492" y="19553"/>
                  <a:pt x="5675" y="19471"/>
                </a:cubicBezTo>
                <a:cubicBezTo>
                  <a:pt x="5675" y="19430"/>
                  <a:pt x="5675" y="19430"/>
                  <a:pt x="5675" y="19430"/>
                </a:cubicBezTo>
                <a:cubicBezTo>
                  <a:pt x="5675" y="19347"/>
                  <a:pt x="6407" y="19100"/>
                  <a:pt x="6407" y="19100"/>
                </a:cubicBezTo>
                <a:cubicBezTo>
                  <a:pt x="6407" y="19100"/>
                  <a:pt x="6590" y="19059"/>
                  <a:pt x="6590" y="19059"/>
                </a:cubicBezTo>
                <a:cubicBezTo>
                  <a:pt x="6956" y="18977"/>
                  <a:pt x="7139" y="18936"/>
                  <a:pt x="7139" y="18895"/>
                </a:cubicBezTo>
                <a:cubicBezTo>
                  <a:pt x="7505" y="18812"/>
                  <a:pt x="7688" y="18607"/>
                  <a:pt x="8054" y="18278"/>
                </a:cubicBezTo>
                <a:cubicBezTo>
                  <a:pt x="8054" y="18278"/>
                  <a:pt x="7871" y="18278"/>
                  <a:pt x="7871" y="18278"/>
                </a:cubicBezTo>
                <a:cubicBezTo>
                  <a:pt x="7871" y="18278"/>
                  <a:pt x="8054" y="18154"/>
                  <a:pt x="8054" y="18154"/>
                </a:cubicBezTo>
                <a:cubicBezTo>
                  <a:pt x="8054" y="18113"/>
                  <a:pt x="8054" y="18113"/>
                  <a:pt x="8237" y="18113"/>
                </a:cubicBezTo>
                <a:cubicBezTo>
                  <a:pt x="8237" y="18113"/>
                  <a:pt x="8237" y="18072"/>
                  <a:pt x="8237" y="18072"/>
                </a:cubicBezTo>
                <a:cubicBezTo>
                  <a:pt x="8603" y="17578"/>
                  <a:pt x="7139" y="16838"/>
                  <a:pt x="5858" y="15809"/>
                </a:cubicBezTo>
                <a:cubicBezTo>
                  <a:pt x="4759" y="14780"/>
                  <a:pt x="4942" y="14369"/>
                  <a:pt x="4759" y="14081"/>
                </a:cubicBezTo>
                <a:cubicBezTo>
                  <a:pt x="4759" y="13916"/>
                  <a:pt x="4759" y="13793"/>
                  <a:pt x="4576" y="13711"/>
                </a:cubicBezTo>
                <a:cubicBezTo>
                  <a:pt x="4210" y="13670"/>
                  <a:pt x="4027" y="13628"/>
                  <a:pt x="4027" y="13587"/>
                </a:cubicBezTo>
                <a:cubicBezTo>
                  <a:pt x="4027" y="13505"/>
                  <a:pt x="2929" y="12476"/>
                  <a:pt x="2380" y="11736"/>
                </a:cubicBezTo>
                <a:cubicBezTo>
                  <a:pt x="1831" y="10995"/>
                  <a:pt x="1281" y="10337"/>
                  <a:pt x="1281" y="10337"/>
                </a:cubicBezTo>
                <a:cubicBezTo>
                  <a:pt x="1281" y="10337"/>
                  <a:pt x="732" y="10337"/>
                  <a:pt x="732" y="10131"/>
                </a:cubicBezTo>
                <a:cubicBezTo>
                  <a:pt x="549" y="9926"/>
                  <a:pt x="732" y="8856"/>
                  <a:pt x="1281" y="8527"/>
                </a:cubicBezTo>
                <a:cubicBezTo>
                  <a:pt x="1647" y="8198"/>
                  <a:pt x="1831" y="8033"/>
                  <a:pt x="1831" y="8033"/>
                </a:cubicBezTo>
                <a:cubicBezTo>
                  <a:pt x="1831" y="8033"/>
                  <a:pt x="2380" y="7498"/>
                  <a:pt x="2746" y="7334"/>
                </a:cubicBezTo>
                <a:cubicBezTo>
                  <a:pt x="3112" y="7169"/>
                  <a:pt x="3112" y="7169"/>
                  <a:pt x="3112" y="7169"/>
                </a:cubicBezTo>
                <a:cubicBezTo>
                  <a:pt x="3112" y="7169"/>
                  <a:pt x="1281" y="7128"/>
                  <a:pt x="732" y="7004"/>
                </a:cubicBezTo>
                <a:cubicBezTo>
                  <a:pt x="183" y="6881"/>
                  <a:pt x="0" y="6675"/>
                  <a:pt x="0" y="6428"/>
                </a:cubicBezTo>
                <a:close/>
                <a:moveTo>
                  <a:pt x="17390" y="19718"/>
                </a:moveTo>
                <a:cubicBezTo>
                  <a:pt x="17390" y="19718"/>
                  <a:pt x="17390" y="19718"/>
                  <a:pt x="17573" y="19718"/>
                </a:cubicBezTo>
                <a:cubicBezTo>
                  <a:pt x="17390" y="19718"/>
                  <a:pt x="17390" y="19718"/>
                  <a:pt x="17390" y="19718"/>
                </a:cubicBezTo>
                <a:cubicBezTo>
                  <a:pt x="17390" y="19718"/>
                  <a:pt x="17390" y="19718"/>
                  <a:pt x="17390" y="19718"/>
                </a:cubicBezTo>
                <a:close/>
                <a:moveTo>
                  <a:pt x="14644" y="2479"/>
                </a:moveTo>
                <a:cubicBezTo>
                  <a:pt x="14644" y="2479"/>
                  <a:pt x="14644" y="2479"/>
                  <a:pt x="14644" y="2479"/>
                </a:cubicBezTo>
                <a:cubicBezTo>
                  <a:pt x="14644" y="2479"/>
                  <a:pt x="14644" y="2520"/>
                  <a:pt x="14644" y="2520"/>
                </a:cubicBezTo>
                <a:cubicBezTo>
                  <a:pt x="14461" y="2561"/>
                  <a:pt x="14644" y="2643"/>
                  <a:pt x="14644" y="2726"/>
                </a:cubicBezTo>
                <a:cubicBezTo>
                  <a:pt x="14644" y="2684"/>
                  <a:pt x="14461" y="2561"/>
                  <a:pt x="14644" y="2479"/>
                </a:cubicBezTo>
                <a:close/>
              </a:path>
            </a:pathLst>
          </a:custGeom>
          <a:solidFill>
            <a:srgbClr val="000000"/>
          </a:solidFill>
          <a:ln w="12700">
            <a:miter lim="400000"/>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8" name="Shape 448"/>
          <p:cNvSpPr/>
          <p:nvPr/>
        </p:nvSpPr>
        <p:spPr>
          <a:xfrm flipH="1">
            <a:off x="4806900" y="5463647"/>
            <a:ext cx="1000731" cy="3175001"/>
          </a:xfrm>
          <a:custGeom>
            <a:avLst/>
            <a:gdLst/>
            <a:ahLst/>
            <a:cxnLst>
              <a:cxn ang="0">
                <a:pos x="wd2" y="hd2"/>
              </a:cxn>
              <a:cxn ang="5400000">
                <a:pos x="wd2" y="hd2"/>
              </a:cxn>
              <a:cxn ang="10800000">
                <a:pos x="wd2" y="hd2"/>
              </a:cxn>
              <a:cxn ang="16200000">
                <a:pos x="wd2" y="hd2"/>
              </a:cxn>
            </a:cxnLst>
            <a:rect l="0" t="0" r="r" b="b"/>
            <a:pathLst>
              <a:path w="21489" h="21492" extrusionOk="0">
                <a:moveTo>
                  <a:pt x="388" y="3980"/>
                </a:moveTo>
                <a:cubicBezTo>
                  <a:pt x="888" y="3862"/>
                  <a:pt x="4883" y="3272"/>
                  <a:pt x="4883" y="3272"/>
                </a:cubicBezTo>
                <a:cubicBezTo>
                  <a:pt x="4883" y="3272"/>
                  <a:pt x="5757" y="2997"/>
                  <a:pt x="6007" y="2997"/>
                </a:cubicBezTo>
                <a:cubicBezTo>
                  <a:pt x="6007" y="2997"/>
                  <a:pt x="6132" y="3036"/>
                  <a:pt x="6381" y="3115"/>
                </a:cubicBezTo>
                <a:cubicBezTo>
                  <a:pt x="6631" y="2997"/>
                  <a:pt x="6631" y="2997"/>
                  <a:pt x="6631" y="2997"/>
                </a:cubicBezTo>
                <a:cubicBezTo>
                  <a:pt x="6631" y="2997"/>
                  <a:pt x="6631" y="2997"/>
                  <a:pt x="6756" y="3036"/>
                </a:cubicBezTo>
                <a:cubicBezTo>
                  <a:pt x="6881" y="2957"/>
                  <a:pt x="7006" y="2800"/>
                  <a:pt x="7131" y="2721"/>
                </a:cubicBezTo>
                <a:cubicBezTo>
                  <a:pt x="7131" y="2642"/>
                  <a:pt x="7131" y="2485"/>
                  <a:pt x="7131" y="2406"/>
                </a:cubicBezTo>
                <a:cubicBezTo>
                  <a:pt x="7006" y="2328"/>
                  <a:pt x="6881" y="2288"/>
                  <a:pt x="6881" y="2210"/>
                </a:cubicBezTo>
                <a:cubicBezTo>
                  <a:pt x="6881" y="2288"/>
                  <a:pt x="6881" y="2288"/>
                  <a:pt x="6881" y="2288"/>
                </a:cubicBezTo>
                <a:cubicBezTo>
                  <a:pt x="6881" y="2288"/>
                  <a:pt x="6506" y="1895"/>
                  <a:pt x="6257" y="1580"/>
                </a:cubicBezTo>
                <a:cubicBezTo>
                  <a:pt x="6007" y="1305"/>
                  <a:pt x="6631" y="478"/>
                  <a:pt x="6756" y="360"/>
                </a:cubicBezTo>
                <a:cubicBezTo>
                  <a:pt x="7006" y="242"/>
                  <a:pt x="8254" y="124"/>
                  <a:pt x="8254" y="124"/>
                </a:cubicBezTo>
                <a:cubicBezTo>
                  <a:pt x="8254" y="124"/>
                  <a:pt x="8379" y="46"/>
                  <a:pt x="8754" y="6"/>
                </a:cubicBezTo>
                <a:cubicBezTo>
                  <a:pt x="9253" y="-33"/>
                  <a:pt x="10502" y="124"/>
                  <a:pt x="11251" y="242"/>
                </a:cubicBezTo>
                <a:cubicBezTo>
                  <a:pt x="12125" y="360"/>
                  <a:pt x="12375" y="675"/>
                  <a:pt x="12624" y="833"/>
                </a:cubicBezTo>
                <a:cubicBezTo>
                  <a:pt x="12874" y="990"/>
                  <a:pt x="12499" y="1619"/>
                  <a:pt x="12499" y="1619"/>
                </a:cubicBezTo>
                <a:cubicBezTo>
                  <a:pt x="12499" y="1619"/>
                  <a:pt x="12499" y="1580"/>
                  <a:pt x="12499" y="1501"/>
                </a:cubicBezTo>
                <a:cubicBezTo>
                  <a:pt x="12250" y="2013"/>
                  <a:pt x="11875" y="2642"/>
                  <a:pt x="11251" y="2839"/>
                </a:cubicBezTo>
                <a:cubicBezTo>
                  <a:pt x="11126" y="2878"/>
                  <a:pt x="10876" y="2918"/>
                  <a:pt x="10751" y="2957"/>
                </a:cubicBezTo>
                <a:cubicBezTo>
                  <a:pt x="10751" y="3075"/>
                  <a:pt x="10751" y="3075"/>
                  <a:pt x="10751" y="3075"/>
                </a:cubicBezTo>
                <a:cubicBezTo>
                  <a:pt x="10751" y="3075"/>
                  <a:pt x="10751" y="3075"/>
                  <a:pt x="10751" y="3075"/>
                </a:cubicBezTo>
                <a:cubicBezTo>
                  <a:pt x="10876" y="3036"/>
                  <a:pt x="10876" y="2997"/>
                  <a:pt x="10876" y="2997"/>
                </a:cubicBezTo>
                <a:cubicBezTo>
                  <a:pt x="11126" y="3115"/>
                  <a:pt x="11126" y="3115"/>
                  <a:pt x="11126" y="3115"/>
                </a:cubicBezTo>
                <a:cubicBezTo>
                  <a:pt x="11126" y="3115"/>
                  <a:pt x="11126" y="3075"/>
                  <a:pt x="11126" y="3075"/>
                </a:cubicBezTo>
                <a:cubicBezTo>
                  <a:pt x="11126" y="3075"/>
                  <a:pt x="11501" y="3193"/>
                  <a:pt x="12000" y="3272"/>
                </a:cubicBezTo>
                <a:cubicBezTo>
                  <a:pt x="12499" y="3311"/>
                  <a:pt x="14497" y="3547"/>
                  <a:pt x="15121" y="3587"/>
                </a:cubicBezTo>
                <a:cubicBezTo>
                  <a:pt x="15746" y="3626"/>
                  <a:pt x="16495" y="3744"/>
                  <a:pt x="16495" y="3744"/>
                </a:cubicBezTo>
                <a:cubicBezTo>
                  <a:pt x="16495" y="3744"/>
                  <a:pt x="16744" y="3783"/>
                  <a:pt x="16869" y="3901"/>
                </a:cubicBezTo>
                <a:cubicBezTo>
                  <a:pt x="16994" y="3980"/>
                  <a:pt x="17119" y="4098"/>
                  <a:pt x="17244" y="4137"/>
                </a:cubicBezTo>
                <a:cubicBezTo>
                  <a:pt x="17244" y="4137"/>
                  <a:pt x="17369" y="4216"/>
                  <a:pt x="17369" y="4256"/>
                </a:cubicBezTo>
                <a:cubicBezTo>
                  <a:pt x="17369" y="4295"/>
                  <a:pt x="17743" y="4452"/>
                  <a:pt x="17743" y="4570"/>
                </a:cubicBezTo>
                <a:cubicBezTo>
                  <a:pt x="17743" y="4688"/>
                  <a:pt x="17868" y="4767"/>
                  <a:pt x="17993" y="4806"/>
                </a:cubicBezTo>
                <a:cubicBezTo>
                  <a:pt x="17993" y="4885"/>
                  <a:pt x="18243" y="4885"/>
                  <a:pt x="18243" y="5003"/>
                </a:cubicBezTo>
                <a:cubicBezTo>
                  <a:pt x="18243" y="5082"/>
                  <a:pt x="18368" y="5239"/>
                  <a:pt x="18492" y="5357"/>
                </a:cubicBezTo>
                <a:cubicBezTo>
                  <a:pt x="18742" y="5475"/>
                  <a:pt x="19366" y="6105"/>
                  <a:pt x="19616" y="6262"/>
                </a:cubicBezTo>
                <a:cubicBezTo>
                  <a:pt x="19866" y="6419"/>
                  <a:pt x="19991" y="6537"/>
                  <a:pt x="20116" y="6616"/>
                </a:cubicBezTo>
                <a:cubicBezTo>
                  <a:pt x="20116" y="6656"/>
                  <a:pt x="20116" y="6734"/>
                  <a:pt x="20116" y="6774"/>
                </a:cubicBezTo>
                <a:cubicBezTo>
                  <a:pt x="19991" y="6813"/>
                  <a:pt x="19991" y="7364"/>
                  <a:pt x="19616" y="7442"/>
                </a:cubicBezTo>
                <a:cubicBezTo>
                  <a:pt x="19242" y="7521"/>
                  <a:pt x="17868" y="7757"/>
                  <a:pt x="17369" y="7797"/>
                </a:cubicBezTo>
                <a:cubicBezTo>
                  <a:pt x="16869" y="7875"/>
                  <a:pt x="16245" y="7954"/>
                  <a:pt x="16245" y="7954"/>
                </a:cubicBezTo>
                <a:cubicBezTo>
                  <a:pt x="16245" y="8033"/>
                  <a:pt x="16245" y="8033"/>
                  <a:pt x="16245" y="8033"/>
                </a:cubicBezTo>
                <a:cubicBezTo>
                  <a:pt x="16370" y="8033"/>
                  <a:pt x="16495" y="8072"/>
                  <a:pt x="16495" y="8111"/>
                </a:cubicBezTo>
                <a:cubicBezTo>
                  <a:pt x="16495" y="8151"/>
                  <a:pt x="16495" y="8190"/>
                  <a:pt x="16370" y="8229"/>
                </a:cubicBezTo>
                <a:cubicBezTo>
                  <a:pt x="16495" y="8505"/>
                  <a:pt x="16495" y="8505"/>
                  <a:pt x="16495" y="8505"/>
                </a:cubicBezTo>
                <a:cubicBezTo>
                  <a:pt x="16495" y="8505"/>
                  <a:pt x="17119" y="9056"/>
                  <a:pt x="16994" y="9095"/>
                </a:cubicBezTo>
                <a:cubicBezTo>
                  <a:pt x="16994" y="9134"/>
                  <a:pt x="16994" y="9134"/>
                  <a:pt x="16994" y="9134"/>
                </a:cubicBezTo>
                <a:cubicBezTo>
                  <a:pt x="16994" y="9134"/>
                  <a:pt x="17618" y="11337"/>
                  <a:pt x="17494" y="11416"/>
                </a:cubicBezTo>
                <a:cubicBezTo>
                  <a:pt x="17369" y="11495"/>
                  <a:pt x="17244" y="11495"/>
                  <a:pt x="17244" y="11495"/>
                </a:cubicBezTo>
                <a:cubicBezTo>
                  <a:pt x="17244" y="11495"/>
                  <a:pt x="17119" y="13147"/>
                  <a:pt x="16869" y="13659"/>
                </a:cubicBezTo>
                <a:cubicBezTo>
                  <a:pt x="16620" y="14210"/>
                  <a:pt x="16245" y="14800"/>
                  <a:pt x="16370" y="14997"/>
                </a:cubicBezTo>
                <a:cubicBezTo>
                  <a:pt x="16370" y="15233"/>
                  <a:pt x="16744" y="16767"/>
                  <a:pt x="16744" y="17082"/>
                </a:cubicBezTo>
                <a:cubicBezTo>
                  <a:pt x="16744" y="17397"/>
                  <a:pt x="17244" y="18498"/>
                  <a:pt x="17369" y="18695"/>
                </a:cubicBezTo>
                <a:cubicBezTo>
                  <a:pt x="17369" y="18931"/>
                  <a:pt x="17494" y="19010"/>
                  <a:pt x="17494" y="19010"/>
                </a:cubicBezTo>
                <a:cubicBezTo>
                  <a:pt x="17618" y="19049"/>
                  <a:pt x="17618" y="19049"/>
                  <a:pt x="17618" y="19049"/>
                </a:cubicBezTo>
                <a:cubicBezTo>
                  <a:pt x="17618" y="19049"/>
                  <a:pt x="17868" y="19206"/>
                  <a:pt x="17743" y="19324"/>
                </a:cubicBezTo>
                <a:cubicBezTo>
                  <a:pt x="17868" y="19364"/>
                  <a:pt x="18492" y="19521"/>
                  <a:pt x="18992" y="19600"/>
                </a:cubicBezTo>
                <a:cubicBezTo>
                  <a:pt x="19616" y="19678"/>
                  <a:pt x="21239" y="19915"/>
                  <a:pt x="21364" y="19954"/>
                </a:cubicBezTo>
                <a:cubicBezTo>
                  <a:pt x="21364" y="20033"/>
                  <a:pt x="21364" y="20072"/>
                  <a:pt x="21364" y="20072"/>
                </a:cubicBezTo>
                <a:cubicBezTo>
                  <a:pt x="21364" y="20072"/>
                  <a:pt x="21489" y="20111"/>
                  <a:pt x="21489" y="20151"/>
                </a:cubicBezTo>
                <a:cubicBezTo>
                  <a:pt x="21489" y="20190"/>
                  <a:pt x="20615" y="20426"/>
                  <a:pt x="19741" y="20426"/>
                </a:cubicBezTo>
                <a:cubicBezTo>
                  <a:pt x="18992" y="20426"/>
                  <a:pt x="16869" y="20269"/>
                  <a:pt x="16370" y="20190"/>
                </a:cubicBezTo>
                <a:cubicBezTo>
                  <a:pt x="15871" y="20072"/>
                  <a:pt x="15121" y="19954"/>
                  <a:pt x="15121" y="19954"/>
                </a:cubicBezTo>
                <a:cubicBezTo>
                  <a:pt x="15121" y="19954"/>
                  <a:pt x="14747" y="19993"/>
                  <a:pt x="14497" y="19993"/>
                </a:cubicBezTo>
                <a:cubicBezTo>
                  <a:pt x="14247" y="20033"/>
                  <a:pt x="12624" y="19915"/>
                  <a:pt x="12499" y="19836"/>
                </a:cubicBezTo>
                <a:cubicBezTo>
                  <a:pt x="12499" y="19797"/>
                  <a:pt x="12499" y="19600"/>
                  <a:pt x="12499" y="19521"/>
                </a:cubicBezTo>
                <a:cubicBezTo>
                  <a:pt x="12499" y="19482"/>
                  <a:pt x="12624" y="19403"/>
                  <a:pt x="12624" y="19324"/>
                </a:cubicBezTo>
                <a:cubicBezTo>
                  <a:pt x="12499" y="19246"/>
                  <a:pt x="12499" y="19167"/>
                  <a:pt x="12499" y="19088"/>
                </a:cubicBezTo>
                <a:cubicBezTo>
                  <a:pt x="12499" y="18931"/>
                  <a:pt x="12000" y="18459"/>
                  <a:pt x="12000" y="18223"/>
                </a:cubicBezTo>
                <a:cubicBezTo>
                  <a:pt x="12000" y="17987"/>
                  <a:pt x="11625" y="16964"/>
                  <a:pt x="11501" y="16570"/>
                </a:cubicBezTo>
                <a:cubicBezTo>
                  <a:pt x="11376" y="16216"/>
                  <a:pt x="10876" y="15272"/>
                  <a:pt x="10876" y="15075"/>
                </a:cubicBezTo>
                <a:cubicBezTo>
                  <a:pt x="10876" y="14839"/>
                  <a:pt x="10751" y="14446"/>
                  <a:pt x="10751" y="14367"/>
                </a:cubicBezTo>
                <a:cubicBezTo>
                  <a:pt x="10627" y="14288"/>
                  <a:pt x="10377" y="13737"/>
                  <a:pt x="10377" y="13737"/>
                </a:cubicBezTo>
                <a:cubicBezTo>
                  <a:pt x="10377" y="13737"/>
                  <a:pt x="9003" y="16177"/>
                  <a:pt x="8629" y="16806"/>
                </a:cubicBezTo>
                <a:cubicBezTo>
                  <a:pt x="8254" y="17397"/>
                  <a:pt x="7255" y="19324"/>
                  <a:pt x="7255" y="19442"/>
                </a:cubicBezTo>
                <a:cubicBezTo>
                  <a:pt x="7255" y="19560"/>
                  <a:pt x="7255" y="19639"/>
                  <a:pt x="7255" y="19639"/>
                </a:cubicBezTo>
                <a:cubicBezTo>
                  <a:pt x="7380" y="19718"/>
                  <a:pt x="7380" y="19718"/>
                  <a:pt x="7380" y="19718"/>
                </a:cubicBezTo>
                <a:cubicBezTo>
                  <a:pt x="7380" y="19718"/>
                  <a:pt x="7255" y="19993"/>
                  <a:pt x="7006" y="20151"/>
                </a:cubicBezTo>
                <a:cubicBezTo>
                  <a:pt x="7131" y="20229"/>
                  <a:pt x="8005" y="20937"/>
                  <a:pt x="8005" y="20977"/>
                </a:cubicBezTo>
                <a:cubicBezTo>
                  <a:pt x="8005" y="21016"/>
                  <a:pt x="8005" y="21056"/>
                  <a:pt x="8005" y="21056"/>
                </a:cubicBezTo>
                <a:cubicBezTo>
                  <a:pt x="8005" y="21056"/>
                  <a:pt x="8379" y="21331"/>
                  <a:pt x="8129" y="21370"/>
                </a:cubicBezTo>
                <a:cubicBezTo>
                  <a:pt x="7880" y="21410"/>
                  <a:pt x="6007" y="21567"/>
                  <a:pt x="5133" y="21449"/>
                </a:cubicBezTo>
                <a:cubicBezTo>
                  <a:pt x="4259" y="21331"/>
                  <a:pt x="3260" y="21056"/>
                  <a:pt x="3385" y="20937"/>
                </a:cubicBezTo>
                <a:cubicBezTo>
                  <a:pt x="3385" y="20859"/>
                  <a:pt x="3510" y="20662"/>
                  <a:pt x="3385" y="20544"/>
                </a:cubicBezTo>
                <a:cubicBezTo>
                  <a:pt x="3260" y="20465"/>
                  <a:pt x="3135" y="20111"/>
                  <a:pt x="3135" y="20033"/>
                </a:cubicBezTo>
                <a:cubicBezTo>
                  <a:pt x="2886" y="19836"/>
                  <a:pt x="2761" y="19364"/>
                  <a:pt x="2636" y="19206"/>
                </a:cubicBezTo>
                <a:cubicBezTo>
                  <a:pt x="2511" y="19010"/>
                  <a:pt x="2511" y="18380"/>
                  <a:pt x="2386" y="18183"/>
                </a:cubicBezTo>
                <a:cubicBezTo>
                  <a:pt x="2386" y="17947"/>
                  <a:pt x="2261" y="16216"/>
                  <a:pt x="2261" y="15941"/>
                </a:cubicBezTo>
                <a:cubicBezTo>
                  <a:pt x="2386" y="15665"/>
                  <a:pt x="3010" y="14170"/>
                  <a:pt x="3135" y="13698"/>
                </a:cubicBezTo>
                <a:cubicBezTo>
                  <a:pt x="3135" y="13265"/>
                  <a:pt x="3010" y="11849"/>
                  <a:pt x="3010" y="11849"/>
                </a:cubicBezTo>
                <a:cubicBezTo>
                  <a:pt x="3010" y="11849"/>
                  <a:pt x="2761" y="11770"/>
                  <a:pt x="2636" y="11652"/>
                </a:cubicBezTo>
                <a:cubicBezTo>
                  <a:pt x="2636" y="11495"/>
                  <a:pt x="2761" y="10472"/>
                  <a:pt x="2761" y="10157"/>
                </a:cubicBezTo>
                <a:cubicBezTo>
                  <a:pt x="2761" y="9842"/>
                  <a:pt x="2636" y="9488"/>
                  <a:pt x="2636" y="9488"/>
                </a:cubicBezTo>
                <a:cubicBezTo>
                  <a:pt x="2636" y="9488"/>
                  <a:pt x="2386" y="9488"/>
                  <a:pt x="2386" y="9370"/>
                </a:cubicBezTo>
                <a:cubicBezTo>
                  <a:pt x="2511" y="9252"/>
                  <a:pt x="2761" y="8819"/>
                  <a:pt x="2761" y="8819"/>
                </a:cubicBezTo>
                <a:cubicBezTo>
                  <a:pt x="2761" y="8819"/>
                  <a:pt x="2761" y="8426"/>
                  <a:pt x="2761" y="8269"/>
                </a:cubicBezTo>
                <a:cubicBezTo>
                  <a:pt x="2761" y="8111"/>
                  <a:pt x="2761" y="7993"/>
                  <a:pt x="2761" y="7993"/>
                </a:cubicBezTo>
                <a:cubicBezTo>
                  <a:pt x="2761" y="7993"/>
                  <a:pt x="2136" y="7875"/>
                  <a:pt x="1762" y="7678"/>
                </a:cubicBezTo>
                <a:cubicBezTo>
                  <a:pt x="1512" y="7442"/>
                  <a:pt x="763" y="6892"/>
                  <a:pt x="513" y="6695"/>
                </a:cubicBezTo>
                <a:cubicBezTo>
                  <a:pt x="388" y="6459"/>
                  <a:pt x="139" y="5278"/>
                  <a:pt x="14" y="5082"/>
                </a:cubicBezTo>
                <a:cubicBezTo>
                  <a:pt x="14" y="4846"/>
                  <a:pt x="-111" y="4137"/>
                  <a:pt x="388" y="3980"/>
                </a:cubicBezTo>
                <a:close/>
              </a:path>
            </a:pathLst>
          </a:custGeom>
          <a:solidFill>
            <a:srgbClr val="000000"/>
          </a:solidFill>
          <a:ln w="12700">
            <a:miter lim="400000"/>
          </a:ln>
        </p:spPr>
        <p:txBody>
          <a:bodyPr lIns="45719" rIns="45719"/>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449" name="Shape 449"/>
          <p:cNvSpPr/>
          <p:nvPr/>
        </p:nvSpPr>
        <p:spPr>
          <a:xfrm>
            <a:off x="6002615" y="5463647"/>
            <a:ext cx="996869" cy="3175715"/>
          </a:xfrm>
          <a:custGeom>
            <a:avLst/>
            <a:gdLst/>
            <a:ahLst/>
            <a:cxnLst>
              <a:cxn ang="0">
                <a:pos x="wd2" y="hd2"/>
              </a:cxn>
              <a:cxn ang="5400000">
                <a:pos x="wd2" y="hd2"/>
              </a:cxn>
              <a:cxn ang="10800000">
                <a:pos x="wd2" y="hd2"/>
              </a:cxn>
              <a:cxn ang="16200000">
                <a:pos x="wd2" y="hd2"/>
              </a:cxn>
            </a:cxnLst>
            <a:rect l="0" t="0" r="r" b="b"/>
            <a:pathLst>
              <a:path w="21293" h="21307" extrusionOk="0">
                <a:moveTo>
                  <a:pt x="426" y="5096"/>
                </a:moveTo>
                <a:cubicBezTo>
                  <a:pt x="812" y="4854"/>
                  <a:pt x="2226" y="4814"/>
                  <a:pt x="2355" y="4814"/>
                </a:cubicBezTo>
                <a:cubicBezTo>
                  <a:pt x="2612" y="4814"/>
                  <a:pt x="5312" y="4410"/>
                  <a:pt x="5569" y="4329"/>
                </a:cubicBezTo>
                <a:cubicBezTo>
                  <a:pt x="5826" y="4289"/>
                  <a:pt x="6598" y="4168"/>
                  <a:pt x="6598" y="4127"/>
                </a:cubicBezTo>
                <a:cubicBezTo>
                  <a:pt x="6598" y="4087"/>
                  <a:pt x="7369" y="3966"/>
                  <a:pt x="7369" y="3926"/>
                </a:cubicBezTo>
                <a:cubicBezTo>
                  <a:pt x="7498" y="3885"/>
                  <a:pt x="7883" y="3804"/>
                  <a:pt x="8141" y="3804"/>
                </a:cubicBezTo>
                <a:cubicBezTo>
                  <a:pt x="8398" y="3764"/>
                  <a:pt x="8526" y="3724"/>
                  <a:pt x="8783" y="3603"/>
                </a:cubicBezTo>
                <a:cubicBezTo>
                  <a:pt x="8912" y="3481"/>
                  <a:pt x="10326" y="3441"/>
                  <a:pt x="10712" y="3441"/>
                </a:cubicBezTo>
                <a:cubicBezTo>
                  <a:pt x="10969" y="3441"/>
                  <a:pt x="11869" y="3401"/>
                  <a:pt x="11998" y="3401"/>
                </a:cubicBezTo>
                <a:cubicBezTo>
                  <a:pt x="12126" y="3360"/>
                  <a:pt x="12641" y="3360"/>
                  <a:pt x="12641" y="3280"/>
                </a:cubicBezTo>
                <a:cubicBezTo>
                  <a:pt x="12641" y="3239"/>
                  <a:pt x="13026" y="3199"/>
                  <a:pt x="13026" y="3199"/>
                </a:cubicBezTo>
                <a:cubicBezTo>
                  <a:pt x="13026" y="3158"/>
                  <a:pt x="13026" y="3158"/>
                  <a:pt x="13026" y="3158"/>
                </a:cubicBezTo>
                <a:cubicBezTo>
                  <a:pt x="12769" y="3158"/>
                  <a:pt x="12512" y="3158"/>
                  <a:pt x="12512" y="3158"/>
                </a:cubicBezTo>
                <a:cubicBezTo>
                  <a:pt x="12383" y="3118"/>
                  <a:pt x="11612" y="2835"/>
                  <a:pt x="11098" y="2634"/>
                </a:cubicBezTo>
                <a:cubicBezTo>
                  <a:pt x="10712" y="2472"/>
                  <a:pt x="10712" y="2189"/>
                  <a:pt x="10583" y="2068"/>
                </a:cubicBezTo>
                <a:cubicBezTo>
                  <a:pt x="10455" y="1947"/>
                  <a:pt x="10326" y="1826"/>
                  <a:pt x="10198" y="1786"/>
                </a:cubicBezTo>
                <a:cubicBezTo>
                  <a:pt x="10198" y="1745"/>
                  <a:pt x="10198" y="1624"/>
                  <a:pt x="10069" y="1503"/>
                </a:cubicBezTo>
                <a:cubicBezTo>
                  <a:pt x="10069" y="1503"/>
                  <a:pt x="10069" y="1503"/>
                  <a:pt x="10069" y="1503"/>
                </a:cubicBezTo>
                <a:cubicBezTo>
                  <a:pt x="10069" y="1503"/>
                  <a:pt x="9169" y="1180"/>
                  <a:pt x="9426" y="857"/>
                </a:cubicBezTo>
                <a:cubicBezTo>
                  <a:pt x="9812" y="574"/>
                  <a:pt x="10198" y="494"/>
                  <a:pt x="10455" y="453"/>
                </a:cubicBezTo>
                <a:cubicBezTo>
                  <a:pt x="10583" y="413"/>
                  <a:pt x="13412" y="-233"/>
                  <a:pt x="14955" y="90"/>
                </a:cubicBezTo>
                <a:cubicBezTo>
                  <a:pt x="16498" y="413"/>
                  <a:pt x="17141" y="857"/>
                  <a:pt x="17012" y="1463"/>
                </a:cubicBezTo>
                <a:cubicBezTo>
                  <a:pt x="17012" y="2028"/>
                  <a:pt x="17526" y="2351"/>
                  <a:pt x="17398" y="2472"/>
                </a:cubicBezTo>
                <a:cubicBezTo>
                  <a:pt x="17269" y="2593"/>
                  <a:pt x="16369" y="2714"/>
                  <a:pt x="16369" y="2714"/>
                </a:cubicBezTo>
                <a:cubicBezTo>
                  <a:pt x="16369" y="2795"/>
                  <a:pt x="16498" y="2835"/>
                  <a:pt x="16498" y="2876"/>
                </a:cubicBezTo>
                <a:cubicBezTo>
                  <a:pt x="17012" y="2876"/>
                  <a:pt x="17526" y="2876"/>
                  <a:pt x="17526" y="2876"/>
                </a:cubicBezTo>
                <a:cubicBezTo>
                  <a:pt x="17526" y="2876"/>
                  <a:pt x="17526" y="2957"/>
                  <a:pt x="17783" y="3078"/>
                </a:cubicBezTo>
                <a:cubicBezTo>
                  <a:pt x="18041" y="3239"/>
                  <a:pt x="18555" y="3481"/>
                  <a:pt x="18555" y="3481"/>
                </a:cubicBezTo>
                <a:cubicBezTo>
                  <a:pt x="18555" y="3522"/>
                  <a:pt x="18555" y="3522"/>
                  <a:pt x="18555" y="3522"/>
                </a:cubicBezTo>
                <a:cubicBezTo>
                  <a:pt x="18555" y="3522"/>
                  <a:pt x="20741" y="3764"/>
                  <a:pt x="21126" y="3926"/>
                </a:cubicBezTo>
                <a:cubicBezTo>
                  <a:pt x="21512" y="4047"/>
                  <a:pt x="21126" y="4491"/>
                  <a:pt x="20998" y="4612"/>
                </a:cubicBezTo>
                <a:cubicBezTo>
                  <a:pt x="20998" y="4693"/>
                  <a:pt x="20869" y="4935"/>
                  <a:pt x="20869" y="5056"/>
                </a:cubicBezTo>
                <a:cubicBezTo>
                  <a:pt x="20869" y="5217"/>
                  <a:pt x="20355" y="5460"/>
                  <a:pt x="20098" y="5742"/>
                </a:cubicBezTo>
                <a:cubicBezTo>
                  <a:pt x="19712" y="6025"/>
                  <a:pt x="17783" y="6832"/>
                  <a:pt x="17783" y="6832"/>
                </a:cubicBezTo>
                <a:cubicBezTo>
                  <a:pt x="17783" y="6832"/>
                  <a:pt x="17783" y="6832"/>
                  <a:pt x="17783" y="6873"/>
                </a:cubicBezTo>
                <a:cubicBezTo>
                  <a:pt x="17783" y="6913"/>
                  <a:pt x="17526" y="7155"/>
                  <a:pt x="17526" y="7196"/>
                </a:cubicBezTo>
                <a:cubicBezTo>
                  <a:pt x="17398" y="7277"/>
                  <a:pt x="17655" y="7519"/>
                  <a:pt x="17912" y="7963"/>
                </a:cubicBezTo>
                <a:cubicBezTo>
                  <a:pt x="18041" y="8407"/>
                  <a:pt x="18169" y="8972"/>
                  <a:pt x="18426" y="9295"/>
                </a:cubicBezTo>
                <a:cubicBezTo>
                  <a:pt x="18555" y="9618"/>
                  <a:pt x="18555" y="9820"/>
                  <a:pt x="18683" y="10022"/>
                </a:cubicBezTo>
                <a:cubicBezTo>
                  <a:pt x="18683" y="10183"/>
                  <a:pt x="18812" y="10870"/>
                  <a:pt x="18941" y="10951"/>
                </a:cubicBezTo>
                <a:cubicBezTo>
                  <a:pt x="18941" y="10991"/>
                  <a:pt x="18683" y="11072"/>
                  <a:pt x="18683" y="11072"/>
                </a:cubicBezTo>
                <a:cubicBezTo>
                  <a:pt x="18683" y="11072"/>
                  <a:pt x="18812" y="11233"/>
                  <a:pt x="18683" y="11516"/>
                </a:cubicBezTo>
                <a:cubicBezTo>
                  <a:pt x="18683" y="11798"/>
                  <a:pt x="17398" y="14221"/>
                  <a:pt x="17398" y="14221"/>
                </a:cubicBezTo>
                <a:cubicBezTo>
                  <a:pt x="17398" y="14221"/>
                  <a:pt x="17398" y="14221"/>
                  <a:pt x="17398" y="14221"/>
                </a:cubicBezTo>
                <a:cubicBezTo>
                  <a:pt x="17398" y="14302"/>
                  <a:pt x="17398" y="14423"/>
                  <a:pt x="17526" y="14544"/>
                </a:cubicBezTo>
                <a:cubicBezTo>
                  <a:pt x="17526" y="14746"/>
                  <a:pt x="17783" y="15028"/>
                  <a:pt x="17783" y="15351"/>
                </a:cubicBezTo>
                <a:cubicBezTo>
                  <a:pt x="17912" y="15715"/>
                  <a:pt x="17783" y="16280"/>
                  <a:pt x="17526" y="16522"/>
                </a:cubicBezTo>
                <a:cubicBezTo>
                  <a:pt x="17398" y="16764"/>
                  <a:pt x="16112" y="18379"/>
                  <a:pt x="16112" y="18460"/>
                </a:cubicBezTo>
                <a:cubicBezTo>
                  <a:pt x="16112" y="18541"/>
                  <a:pt x="15983" y="18864"/>
                  <a:pt x="15855" y="18945"/>
                </a:cubicBezTo>
                <a:cubicBezTo>
                  <a:pt x="15855" y="18985"/>
                  <a:pt x="15855" y="19146"/>
                  <a:pt x="15855" y="19227"/>
                </a:cubicBezTo>
                <a:cubicBezTo>
                  <a:pt x="15983" y="19348"/>
                  <a:pt x="15855" y="19550"/>
                  <a:pt x="15855" y="19550"/>
                </a:cubicBezTo>
                <a:cubicBezTo>
                  <a:pt x="15855" y="19550"/>
                  <a:pt x="15855" y="19550"/>
                  <a:pt x="15855" y="19550"/>
                </a:cubicBezTo>
                <a:cubicBezTo>
                  <a:pt x="15855" y="19550"/>
                  <a:pt x="15855" y="19591"/>
                  <a:pt x="15855" y="19591"/>
                </a:cubicBezTo>
                <a:cubicBezTo>
                  <a:pt x="15726" y="19914"/>
                  <a:pt x="15341" y="20438"/>
                  <a:pt x="14955" y="20681"/>
                </a:cubicBezTo>
                <a:cubicBezTo>
                  <a:pt x="14569" y="20963"/>
                  <a:pt x="12769" y="21125"/>
                  <a:pt x="11998" y="21004"/>
                </a:cubicBezTo>
                <a:cubicBezTo>
                  <a:pt x="11355" y="20883"/>
                  <a:pt x="11612" y="20560"/>
                  <a:pt x="11869" y="20479"/>
                </a:cubicBezTo>
                <a:cubicBezTo>
                  <a:pt x="11741" y="20479"/>
                  <a:pt x="11741" y="20479"/>
                  <a:pt x="11741" y="20479"/>
                </a:cubicBezTo>
                <a:cubicBezTo>
                  <a:pt x="11998" y="20196"/>
                  <a:pt x="11998" y="20196"/>
                  <a:pt x="11998" y="20196"/>
                </a:cubicBezTo>
                <a:cubicBezTo>
                  <a:pt x="11998" y="20196"/>
                  <a:pt x="11998" y="20156"/>
                  <a:pt x="12126" y="20156"/>
                </a:cubicBezTo>
                <a:cubicBezTo>
                  <a:pt x="12512" y="19792"/>
                  <a:pt x="13026" y="19348"/>
                  <a:pt x="13155" y="19308"/>
                </a:cubicBezTo>
                <a:cubicBezTo>
                  <a:pt x="13155" y="19268"/>
                  <a:pt x="13283" y="19187"/>
                  <a:pt x="13283" y="19106"/>
                </a:cubicBezTo>
                <a:cubicBezTo>
                  <a:pt x="13283" y="19106"/>
                  <a:pt x="13283" y="19106"/>
                  <a:pt x="13283" y="19106"/>
                </a:cubicBezTo>
                <a:cubicBezTo>
                  <a:pt x="13412" y="18945"/>
                  <a:pt x="13412" y="18945"/>
                  <a:pt x="13412" y="18945"/>
                </a:cubicBezTo>
                <a:cubicBezTo>
                  <a:pt x="13412" y="18945"/>
                  <a:pt x="13412" y="18945"/>
                  <a:pt x="13412" y="18945"/>
                </a:cubicBezTo>
                <a:cubicBezTo>
                  <a:pt x="13541" y="18783"/>
                  <a:pt x="13669" y="18581"/>
                  <a:pt x="13926" y="18339"/>
                </a:cubicBezTo>
                <a:cubicBezTo>
                  <a:pt x="14312" y="17774"/>
                  <a:pt x="14183" y="17168"/>
                  <a:pt x="13926" y="16643"/>
                </a:cubicBezTo>
                <a:cubicBezTo>
                  <a:pt x="13669" y="16078"/>
                  <a:pt x="14055" y="15311"/>
                  <a:pt x="14055" y="15230"/>
                </a:cubicBezTo>
                <a:cubicBezTo>
                  <a:pt x="14055" y="15149"/>
                  <a:pt x="13798" y="14423"/>
                  <a:pt x="13798" y="14423"/>
                </a:cubicBezTo>
                <a:cubicBezTo>
                  <a:pt x="13926" y="14342"/>
                  <a:pt x="13926" y="14342"/>
                  <a:pt x="13926" y="14342"/>
                </a:cubicBezTo>
                <a:cubicBezTo>
                  <a:pt x="13669" y="14382"/>
                  <a:pt x="13283" y="14463"/>
                  <a:pt x="12769" y="14503"/>
                </a:cubicBezTo>
                <a:cubicBezTo>
                  <a:pt x="12126" y="14584"/>
                  <a:pt x="10712" y="14544"/>
                  <a:pt x="9169" y="14503"/>
                </a:cubicBezTo>
                <a:cubicBezTo>
                  <a:pt x="9041" y="14665"/>
                  <a:pt x="8783" y="14826"/>
                  <a:pt x="8655" y="14988"/>
                </a:cubicBezTo>
                <a:cubicBezTo>
                  <a:pt x="8526" y="15230"/>
                  <a:pt x="8398" y="15553"/>
                  <a:pt x="8398" y="15997"/>
                </a:cubicBezTo>
                <a:cubicBezTo>
                  <a:pt x="8398" y="16441"/>
                  <a:pt x="7626" y="17410"/>
                  <a:pt x="7241" y="18016"/>
                </a:cubicBezTo>
                <a:cubicBezTo>
                  <a:pt x="6855" y="18622"/>
                  <a:pt x="7241" y="18823"/>
                  <a:pt x="7241" y="18945"/>
                </a:cubicBezTo>
                <a:cubicBezTo>
                  <a:pt x="7369" y="19066"/>
                  <a:pt x="7241" y="19308"/>
                  <a:pt x="7241" y="19510"/>
                </a:cubicBezTo>
                <a:cubicBezTo>
                  <a:pt x="7241" y="19510"/>
                  <a:pt x="7241" y="19510"/>
                  <a:pt x="7241" y="19510"/>
                </a:cubicBezTo>
                <a:cubicBezTo>
                  <a:pt x="7241" y="19631"/>
                  <a:pt x="7241" y="19631"/>
                  <a:pt x="7241" y="19631"/>
                </a:cubicBezTo>
                <a:cubicBezTo>
                  <a:pt x="7241" y="19631"/>
                  <a:pt x="7112" y="19591"/>
                  <a:pt x="7112" y="19591"/>
                </a:cubicBezTo>
                <a:cubicBezTo>
                  <a:pt x="7112" y="19631"/>
                  <a:pt x="7112" y="19671"/>
                  <a:pt x="7112" y="19671"/>
                </a:cubicBezTo>
                <a:cubicBezTo>
                  <a:pt x="6983" y="19833"/>
                  <a:pt x="6983" y="20156"/>
                  <a:pt x="6983" y="20317"/>
                </a:cubicBezTo>
                <a:cubicBezTo>
                  <a:pt x="6983" y="20398"/>
                  <a:pt x="6855" y="20519"/>
                  <a:pt x="6855" y="20640"/>
                </a:cubicBezTo>
                <a:cubicBezTo>
                  <a:pt x="6855" y="20640"/>
                  <a:pt x="6855" y="20681"/>
                  <a:pt x="6855" y="20681"/>
                </a:cubicBezTo>
                <a:cubicBezTo>
                  <a:pt x="6726" y="20802"/>
                  <a:pt x="6726" y="20802"/>
                  <a:pt x="6726" y="20802"/>
                </a:cubicBezTo>
                <a:cubicBezTo>
                  <a:pt x="6598" y="20923"/>
                  <a:pt x="6341" y="21084"/>
                  <a:pt x="6212" y="21165"/>
                </a:cubicBezTo>
                <a:cubicBezTo>
                  <a:pt x="5698" y="21367"/>
                  <a:pt x="4669" y="21327"/>
                  <a:pt x="4283" y="21206"/>
                </a:cubicBezTo>
                <a:cubicBezTo>
                  <a:pt x="4155" y="21125"/>
                  <a:pt x="4026" y="21004"/>
                  <a:pt x="4026" y="20883"/>
                </a:cubicBezTo>
                <a:cubicBezTo>
                  <a:pt x="3898" y="20883"/>
                  <a:pt x="3898" y="20842"/>
                  <a:pt x="3898" y="20802"/>
                </a:cubicBezTo>
                <a:cubicBezTo>
                  <a:pt x="3898" y="20802"/>
                  <a:pt x="3898" y="20761"/>
                  <a:pt x="3898" y="20721"/>
                </a:cubicBezTo>
                <a:cubicBezTo>
                  <a:pt x="3769" y="20721"/>
                  <a:pt x="3769" y="20721"/>
                  <a:pt x="3769" y="20721"/>
                </a:cubicBezTo>
                <a:cubicBezTo>
                  <a:pt x="4026" y="20317"/>
                  <a:pt x="4026" y="20317"/>
                  <a:pt x="4026" y="20317"/>
                </a:cubicBezTo>
                <a:cubicBezTo>
                  <a:pt x="4026" y="20317"/>
                  <a:pt x="4026" y="20317"/>
                  <a:pt x="4155" y="20317"/>
                </a:cubicBezTo>
                <a:cubicBezTo>
                  <a:pt x="4412" y="19994"/>
                  <a:pt x="4669" y="19671"/>
                  <a:pt x="4798" y="19429"/>
                </a:cubicBezTo>
                <a:cubicBezTo>
                  <a:pt x="4798" y="19429"/>
                  <a:pt x="4798" y="19469"/>
                  <a:pt x="4798" y="19469"/>
                </a:cubicBezTo>
                <a:cubicBezTo>
                  <a:pt x="4926" y="19308"/>
                  <a:pt x="4926" y="19308"/>
                  <a:pt x="4926" y="19308"/>
                </a:cubicBezTo>
                <a:cubicBezTo>
                  <a:pt x="4926" y="19308"/>
                  <a:pt x="4926" y="19308"/>
                  <a:pt x="4926" y="19268"/>
                </a:cubicBezTo>
                <a:cubicBezTo>
                  <a:pt x="4926" y="19268"/>
                  <a:pt x="5055" y="19268"/>
                  <a:pt x="5055" y="19227"/>
                </a:cubicBezTo>
                <a:cubicBezTo>
                  <a:pt x="5183" y="19025"/>
                  <a:pt x="5055" y="18339"/>
                  <a:pt x="4926" y="17935"/>
                </a:cubicBezTo>
                <a:cubicBezTo>
                  <a:pt x="4798" y="17491"/>
                  <a:pt x="4283" y="16078"/>
                  <a:pt x="4283" y="15715"/>
                </a:cubicBezTo>
                <a:cubicBezTo>
                  <a:pt x="4283" y="15392"/>
                  <a:pt x="4926" y="14342"/>
                  <a:pt x="4926" y="14302"/>
                </a:cubicBezTo>
                <a:cubicBezTo>
                  <a:pt x="4669" y="14261"/>
                  <a:pt x="4412" y="14261"/>
                  <a:pt x="4412" y="14261"/>
                </a:cubicBezTo>
                <a:cubicBezTo>
                  <a:pt x="4412" y="14261"/>
                  <a:pt x="4669" y="12848"/>
                  <a:pt x="4669" y="12364"/>
                </a:cubicBezTo>
                <a:cubicBezTo>
                  <a:pt x="4669" y="11879"/>
                  <a:pt x="4926" y="10789"/>
                  <a:pt x="4926" y="10789"/>
                </a:cubicBezTo>
                <a:cubicBezTo>
                  <a:pt x="4669" y="10628"/>
                  <a:pt x="4669" y="10628"/>
                  <a:pt x="4669" y="10628"/>
                </a:cubicBezTo>
                <a:cubicBezTo>
                  <a:pt x="4669" y="10628"/>
                  <a:pt x="4798" y="10345"/>
                  <a:pt x="4926" y="10103"/>
                </a:cubicBezTo>
                <a:cubicBezTo>
                  <a:pt x="5183" y="9860"/>
                  <a:pt x="6212" y="8609"/>
                  <a:pt x="6726" y="8044"/>
                </a:cubicBezTo>
                <a:cubicBezTo>
                  <a:pt x="7241" y="7478"/>
                  <a:pt x="7626" y="6994"/>
                  <a:pt x="7626" y="6994"/>
                </a:cubicBezTo>
                <a:cubicBezTo>
                  <a:pt x="6341" y="6954"/>
                  <a:pt x="6341" y="6954"/>
                  <a:pt x="6341" y="6954"/>
                </a:cubicBezTo>
                <a:cubicBezTo>
                  <a:pt x="6341" y="6954"/>
                  <a:pt x="6469" y="6469"/>
                  <a:pt x="6469" y="6388"/>
                </a:cubicBezTo>
                <a:cubicBezTo>
                  <a:pt x="6469" y="6388"/>
                  <a:pt x="6469" y="6348"/>
                  <a:pt x="6341" y="6308"/>
                </a:cubicBezTo>
                <a:cubicBezTo>
                  <a:pt x="6212" y="6308"/>
                  <a:pt x="5183" y="6227"/>
                  <a:pt x="4669" y="6065"/>
                </a:cubicBezTo>
                <a:cubicBezTo>
                  <a:pt x="4669" y="6065"/>
                  <a:pt x="4669" y="6025"/>
                  <a:pt x="4669" y="6025"/>
                </a:cubicBezTo>
                <a:cubicBezTo>
                  <a:pt x="4026" y="6065"/>
                  <a:pt x="3383" y="6065"/>
                  <a:pt x="3126" y="6106"/>
                </a:cubicBezTo>
                <a:cubicBezTo>
                  <a:pt x="2483" y="6186"/>
                  <a:pt x="426" y="5863"/>
                  <a:pt x="169" y="5783"/>
                </a:cubicBezTo>
                <a:cubicBezTo>
                  <a:pt x="-88" y="5742"/>
                  <a:pt x="-88" y="5379"/>
                  <a:pt x="426" y="5096"/>
                </a:cubicBezTo>
                <a:close/>
              </a:path>
            </a:pathLst>
          </a:custGeom>
          <a:solidFill>
            <a:srgbClr val="F19E0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Medium"/>
                <a:ea typeface="Helvetica Neue Medium"/>
                <a:cs typeface="Helvetica Neue Medium"/>
                <a:sym typeface="Helvetica Neue Medium"/>
              </a:defRPr>
            </a:pPr>
            <a:endParaRPr/>
          </a:p>
        </p:txBody>
      </p:sp>
      <p:sp>
        <p:nvSpPr>
          <p:cNvPr id="450" name="Shape 450"/>
          <p:cNvSpPr/>
          <p:nvPr/>
        </p:nvSpPr>
        <p:spPr>
          <a:xfrm>
            <a:off x="9817418" y="6364236"/>
            <a:ext cx="10881" cy="1647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0800" y="11571"/>
                  <a:pt x="10800" y="16200"/>
                </a:cubicBezTo>
                <a:cubicBezTo>
                  <a:pt x="0" y="20057"/>
                  <a:pt x="0" y="21600"/>
                  <a:pt x="0" y="21600"/>
                </a:cubicBezTo>
                <a:cubicBezTo>
                  <a:pt x="0" y="21600"/>
                  <a:pt x="21600" y="10029"/>
                  <a:pt x="21600" y="7714"/>
                </a:cubicBezTo>
                <a:cubicBezTo>
                  <a:pt x="21600" y="4629"/>
                  <a:pt x="0" y="0"/>
                  <a:pt x="0" y="0"/>
                </a:cubicBezTo>
                <a:close/>
              </a:path>
            </a:pathLst>
          </a:custGeom>
          <a:solidFill>
            <a:srgbClr val="000000"/>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51" name="Shape 451"/>
          <p:cNvSpPr/>
          <p:nvPr/>
        </p:nvSpPr>
        <p:spPr>
          <a:xfrm>
            <a:off x="9682207" y="5463647"/>
            <a:ext cx="759982" cy="3175001"/>
          </a:xfrm>
          <a:custGeom>
            <a:avLst/>
            <a:gdLst/>
            <a:ahLst/>
            <a:cxnLst>
              <a:cxn ang="0">
                <a:pos x="wd2" y="hd2"/>
              </a:cxn>
              <a:cxn ang="5400000">
                <a:pos x="wd2" y="hd2"/>
              </a:cxn>
              <a:cxn ang="10800000">
                <a:pos x="wd2" y="hd2"/>
              </a:cxn>
              <a:cxn ang="16200000">
                <a:pos x="wd2" y="hd2"/>
              </a:cxn>
            </a:cxnLst>
            <a:rect l="0" t="0" r="r" b="b"/>
            <a:pathLst>
              <a:path w="21600" h="21328" extrusionOk="0">
                <a:moveTo>
                  <a:pt x="670" y="10519"/>
                </a:moveTo>
                <a:cubicBezTo>
                  <a:pt x="0" y="10519"/>
                  <a:pt x="0" y="10519"/>
                  <a:pt x="0" y="10519"/>
                </a:cubicBezTo>
                <a:cubicBezTo>
                  <a:pt x="0" y="10519"/>
                  <a:pt x="837" y="9491"/>
                  <a:pt x="1005" y="9253"/>
                </a:cubicBezTo>
                <a:cubicBezTo>
                  <a:pt x="1005" y="9056"/>
                  <a:pt x="1842" y="8343"/>
                  <a:pt x="1842" y="8264"/>
                </a:cubicBezTo>
                <a:cubicBezTo>
                  <a:pt x="2009" y="8185"/>
                  <a:pt x="2344" y="7869"/>
                  <a:pt x="2344" y="7790"/>
                </a:cubicBezTo>
                <a:cubicBezTo>
                  <a:pt x="2344" y="7671"/>
                  <a:pt x="2512" y="7473"/>
                  <a:pt x="2679" y="7354"/>
                </a:cubicBezTo>
                <a:cubicBezTo>
                  <a:pt x="2847" y="7275"/>
                  <a:pt x="2679" y="6682"/>
                  <a:pt x="2679" y="6128"/>
                </a:cubicBezTo>
                <a:cubicBezTo>
                  <a:pt x="2679" y="5574"/>
                  <a:pt x="3181" y="4467"/>
                  <a:pt x="3349" y="4308"/>
                </a:cubicBezTo>
                <a:cubicBezTo>
                  <a:pt x="3516" y="4150"/>
                  <a:pt x="6865" y="3754"/>
                  <a:pt x="7870" y="3675"/>
                </a:cubicBezTo>
                <a:cubicBezTo>
                  <a:pt x="8037" y="3517"/>
                  <a:pt x="8707" y="3003"/>
                  <a:pt x="8707" y="2765"/>
                </a:cubicBezTo>
                <a:cubicBezTo>
                  <a:pt x="8707" y="2765"/>
                  <a:pt x="8707" y="2765"/>
                  <a:pt x="8707" y="2765"/>
                </a:cubicBezTo>
                <a:cubicBezTo>
                  <a:pt x="8540" y="2726"/>
                  <a:pt x="8372" y="2726"/>
                  <a:pt x="8372" y="2726"/>
                </a:cubicBezTo>
                <a:cubicBezTo>
                  <a:pt x="7702" y="2647"/>
                  <a:pt x="7033" y="2053"/>
                  <a:pt x="7033" y="1935"/>
                </a:cubicBezTo>
                <a:cubicBezTo>
                  <a:pt x="6865" y="1816"/>
                  <a:pt x="7200" y="1539"/>
                  <a:pt x="7367" y="1500"/>
                </a:cubicBezTo>
                <a:cubicBezTo>
                  <a:pt x="7367" y="1460"/>
                  <a:pt x="7367" y="1460"/>
                  <a:pt x="7367" y="1460"/>
                </a:cubicBezTo>
                <a:cubicBezTo>
                  <a:pt x="7200" y="1302"/>
                  <a:pt x="7200" y="1183"/>
                  <a:pt x="7200" y="1104"/>
                </a:cubicBezTo>
                <a:cubicBezTo>
                  <a:pt x="7033" y="787"/>
                  <a:pt x="8205" y="115"/>
                  <a:pt x="9712" y="36"/>
                </a:cubicBezTo>
                <a:cubicBezTo>
                  <a:pt x="12391" y="-162"/>
                  <a:pt x="15572" y="511"/>
                  <a:pt x="16074" y="867"/>
                </a:cubicBezTo>
                <a:cubicBezTo>
                  <a:pt x="16577" y="1223"/>
                  <a:pt x="16074" y="2133"/>
                  <a:pt x="15907" y="2489"/>
                </a:cubicBezTo>
                <a:cubicBezTo>
                  <a:pt x="15572" y="2765"/>
                  <a:pt x="16409" y="3398"/>
                  <a:pt x="16744" y="3596"/>
                </a:cubicBezTo>
                <a:cubicBezTo>
                  <a:pt x="17749" y="3715"/>
                  <a:pt x="19088" y="3794"/>
                  <a:pt x="19591" y="3834"/>
                </a:cubicBezTo>
                <a:cubicBezTo>
                  <a:pt x="20428" y="3913"/>
                  <a:pt x="20763" y="4229"/>
                  <a:pt x="20930" y="4427"/>
                </a:cubicBezTo>
                <a:cubicBezTo>
                  <a:pt x="20930" y="4585"/>
                  <a:pt x="21600" y="5020"/>
                  <a:pt x="21600" y="5139"/>
                </a:cubicBezTo>
                <a:cubicBezTo>
                  <a:pt x="21600" y="5258"/>
                  <a:pt x="21433" y="5733"/>
                  <a:pt x="21265" y="5851"/>
                </a:cubicBezTo>
                <a:cubicBezTo>
                  <a:pt x="21265" y="5970"/>
                  <a:pt x="21265" y="6563"/>
                  <a:pt x="21265" y="6642"/>
                </a:cubicBezTo>
                <a:cubicBezTo>
                  <a:pt x="21265" y="6761"/>
                  <a:pt x="20763" y="6998"/>
                  <a:pt x="20763" y="7038"/>
                </a:cubicBezTo>
                <a:cubicBezTo>
                  <a:pt x="20763" y="7078"/>
                  <a:pt x="20763" y="7196"/>
                  <a:pt x="20763" y="7236"/>
                </a:cubicBezTo>
                <a:cubicBezTo>
                  <a:pt x="20595" y="7315"/>
                  <a:pt x="20763" y="7473"/>
                  <a:pt x="20930" y="7552"/>
                </a:cubicBezTo>
                <a:cubicBezTo>
                  <a:pt x="20930" y="7631"/>
                  <a:pt x="20930" y="8304"/>
                  <a:pt x="20930" y="8383"/>
                </a:cubicBezTo>
                <a:cubicBezTo>
                  <a:pt x="20930" y="8502"/>
                  <a:pt x="20595" y="8779"/>
                  <a:pt x="20763" y="8897"/>
                </a:cubicBezTo>
                <a:cubicBezTo>
                  <a:pt x="20930" y="9016"/>
                  <a:pt x="20763" y="9491"/>
                  <a:pt x="20930" y="9649"/>
                </a:cubicBezTo>
                <a:cubicBezTo>
                  <a:pt x="20930" y="9807"/>
                  <a:pt x="20763" y="10203"/>
                  <a:pt x="20763" y="10322"/>
                </a:cubicBezTo>
                <a:cubicBezTo>
                  <a:pt x="20763" y="10440"/>
                  <a:pt x="20595" y="11152"/>
                  <a:pt x="20595" y="11152"/>
                </a:cubicBezTo>
                <a:cubicBezTo>
                  <a:pt x="16409" y="10915"/>
                  <a:pt x="16409" y="10915"/>
                  <a:pt x="16409" y="10915"/>
                </a:cubicBezTo>
                <a:cubicBezTo>
                  <a:pt x="16409" y="10915"/>
                  <a:pt x="14902" y="11983"/>
                  <a:pt x="14902" y="12062"/>
                </a:cubicBezTo>
                <a:cubicBezTo>
                  <a:pt x="14902" y="12102"/>
                  <a:pt x="14065" y="12458"/>
                  <a:pt x="13898" y="12537"/>
                </a:cubicBezTo>
                <a:cubicBezTo>
                  <a:pt x="13730" y="12616"/>
                  <a:pt x="13228" y="12972"/>
                  <a:pt x="13228" y="13051"/>
                </a:cubicBezTo>
                <a:cubicBezTo>
                  <a:pt x="13228" y="13130"/>
                  <a:pt x="13060" y="13249"/>
                  <a:pt x="12726" y="13407"/>
                </a:cubicBezTo>
                <a:cubicBezTo>
                  <a:pt x="12558" y="13605"/>
                  <a:pt x="11553" y="14515"/>
                  <a:pt x="11553" y="14554"/>
                </a:cubicBezTo>
                <a:cubicBezTo>
                  <a:pt x="11888" y="14831"/>
                  <a:pt x="12726" y="15504"/>
                  <a:pt x="12893" y="16295"/>
                </a:cubicBezTo>
                <a:cubicBezTo>
                  <a:pt x="13060" y="17284"/>
                  <a:pt x="13563" y="18392"/>
                  <a:pt x="13898" y="18590"/>
                </a:cubicBezTo>
                <a:cubicBezTo>
                  <a:pt x="14233" y="18787"/>
                  <a:pt x="14735" y="19143"/>
                  <a:pt x="14735" y="19341"/>
                </a:cubicBezTo>
                <a:cubicBezTo>
                  <a:pt x="14735" y="19341"/>
                  <a:pt x="14735" y="19341"/>
                  <a:pt x="14735" y="19341"/>
                </a:cubicBezTo>
                <a:cubicBezTo>
                  <a:pt x="14735" y="19341"/>
                  <a:pt x="14902" y="19500"/>
                  <a:pt x="14735" y="19539"/>
                </a:cubicBezTo>
                <a:cubicBezTo>
                  <a:pt x="14735" y="19579"/>
                  <a:pt x="14233" y="19816"/>
                  <a:pt x="14233" y="19856"/>
                </a:cubicBezTo>
                <a:cubicBezTo>
                  <a:pt x="14233" y="19935"/>
                  <a:pt x="14233" y="20093"/>
                  <a:pt x="14233" y="20093"/>
                </a:cubicBezTo>
                <a:cubicBezTo>
                  <a:pt x="13898" y="20093"/>
                  <a:pt x="13898" y="20093"/>
                  <a:pt x="13898" y="20093"/>
                </a:cubicBezTo>
                <a:cubicBezTo>
                  <a:pt x="13898" y="20093"/>
                  <a:pt x="13898" y="19856"/>
                  <a:pt x="13898" y="19856"/>
                </a:cubicBezTo>
                <a:cubicBezTo>
                  <a:pt x="13730" y="19816"/>
                  <a:pt x="13563" y="19816"/>
                  <a:pt x="13563" y="19856"/>
                </a:cubicBezTo>
                <a:cubicBezTo>
                  <a:pt x="13563" y="19895"/>
                  <a:pt x="13395" y="19895"/>
                  <a:pt x="13395" y="19935"/>
                </a:cubicBezTo>
                <a:cubicBezTo>
                  <a:pt x="13563" y="19974"/>
                  <a:pt x="13563" y="19974"/>
                  <a:pt x="13563" y="20014"/>
                </a:cubicBezTo>
                <a:cubicBezTo>
                  <a:pt x="13563" y="20014"/>
                  <a:pt x="13563" y="20014"/>
                  <a:pt x="13563" y="20014"/>
                </a:cubicBezTo>
                <a:cubicBezTo>
                  <a:pt x="13563" y="20014"/>
                  <a:pt x="13563" y="20014"/>
                  <a:pt x="13563" y="20014"/>
                </a:cubicBezTo>
                <a:cubicBezTo>
                  <a:pt x="13563" y="20014"/>
                  <a:pt x="13730" y="20014"/>
                  <a:pt x="13730" y="20014"/>
                </a:cubicBezTo>
                <a:cubicBezTo>
                  <a:pt x="13563" y="20053"/>
                  <a:pt x="13563" y="20093"/>
                  <a:pt x="13395" y="20093"/>
                </a:cubicBezTo>
                <a:cubicBezTo>
                  <a:pt x="13395" y="20172"/>
                  <a:pt x="13228" y="20291"/>
                  <a:pt x="13228" y="20330"/>
                </a:cubicBezTo>
                <a:cubicBezTo>
                  <a:pt x="13060" y="20449"/>
                  <a:pt x="13060" y="20647"/>
                  <a:pt x="13060" y="20647"/>
                </a:cubicBezTo>
                <a:cubicBezTo>
                  <a:pt x="12558" y="20647"/>
                  <a:pt x="12558" y="20647"/>
                  <a:pt x="12558" y="20647"/>
                </a:cubicBezTo>
                <a:cubicBezTo>
                  <a:pt x="12558" y="20647"/>
                  <a:pt x="12558" y="20528"/>
                  <a:pt x="12558" y="20449"/>
                </a:cubicBezTo>
                <a:cubicBezTo>
                  <a:pt x="12391" y="20409"/>
                  <a:pt x="12391" y="20370"/>
                  <a:pt x="12223" y="20370"/>
                </a:cubicBezTo>
                <a:cubicBezTo>
                  <a:pt x="12056" y="20409"/>
                  <a:pt x="11888" y="20449"/>
                  <a:pt x="11721" y="20489"/>
                </a:cubicBezTo>
                <a:cubicBezTo>
                  <a:pt x="10884" y="20726"/>
                  <a:pt x="10549" y="21122"/>
                  <a:pt x="8372" y="21280"/>
                </a:cubicBezTo>
                <a:cubicBezTo>
                  <a:pt x="6195" y="21438"/>
                  <a:pt x="4856" y="21161"/>
                  <a:pt x="4856" y="21082"/>
                </a:cubicBezTo>
                <a:cubicBezTo>
                  <a:pt x="4688" y="21042"/>
                  <a:pt x="4856" y="20963"/>
                  <a:pt x="4856" y="20924"/>
                </a:cubicBezTo>
                <a:cubicBezTo>
                  <a:pt x="4856" y="20924"/>
                  <a:pt x="4856" y="20884"/>
                  <a:pt x="4856" y="20884"/>
                </a:cubicBezTo>
                <a:cubicBezTo>
                  <a:pt x="4856" y="20845"/>
                  <a:pt x="5191" y="20765"/>
                  <a:pt x="5693" y="20647"/>
                </a:cubicBezTo>
                <a:cubicBezTo>
                  <a:pt x="5693" y="20647"/>
                  <a:pt x="5526" y="20647"/>
                  <a:pt x="5526" y="20647"/>
                </a:cubicBezTo>
                <a:cubicBezTo>
                  <a:pt x="6195" y="20449"/>
                  <a:pt x="6195" y="20449"/>
                  <a:pt x="6195" y="20449"/>
                </a:cubicBezTo>
                <a:cubicBezTo>
                  <a:pt x="6195" y="20449"/>
                  <a:pt x="6195" y="20449"/>
                  <a:pt x="6363" y="20449"/>
                </a:cubicBezTo>
                <a:cubicBezTo>
                  <a:pt x="7033" y="20291"/>
                  <a:pt x="7702" y="20093"/>
                  <a:pt x="8205" y="19935"/>
                </a:cubicBezTo>
                <a:cubicBezTo>
                  <a:pt x="8540" y="19816"/>
                  <a:pt x="8707" y="19737"/>
                  <a:pt x="8874" y="19658"/>
                </a:cubicBezTo>
                <a:cubicBezTo>
                  <a:pt x="8707" y="19658"/>
                  <a:pt x="8707" y="19658"/>
                  <a:pt x="8707" y="19658"/>
                </a:cubicBezTo>
                <a:cubicBezTo>
                  <a:pt x="9042" y="19500"/>
                  <a:pt x="9042" y="19500"/>
                  <a:pt x="9042" y="19500"/>
                </a:cubicBezTo>
                <a:cubicBezTo>
                  <a:pt x="9042" y="19500"/>
                  <a:pt x="9042" y="19500"/>
                  <a:pt x="9042" y="19500"/>
                </a:cubicBezTo>
                <a:cubicBezTo>
                  <a:pt x="9377" y="19302"/>
                  <a:pt x="9544" y="19104"/>
                  <a:pt x="9544" y="18867"/>
                </a:cubicBezTo>
                <a:cubicBezTo>
                  <a:pt x="9377" y="18471"/>
                  <a:pt x="7367" y="16809"/>
                  <a:pt x="6363" y="16137"/>
                </a:cubicBezTo>
                <a:cubicBezTo>
                  <a:pt x="5526" y="15623"/>
                  <a:pt x="4521" y="15187"/>
                  <a:pt x="4019" y="14990"/>
                </a:cubicBezTo>
                <a:cubicBezTo>
                  <a:pt x="3684" y="14950"/>
                  <a:pt x="3516" y="14950"/>
                  <a:pt x="3349" y="14950"/>
                </a:cubicBezTo>
                <a:cubicBezTo>
                  <a:pt x="3181" y="14911"/>
                  <a:pt x="2512" y="14040"/>
                  <a:pt x="2344" y="13486"/>
                </a:cubicBezTo>
                <a:cubicBezTo>
                  <a:pt x="2009" y="12972"/>
                  <a:pt x="2009" y="11548"/>
                  <a:pt x="2009" y="11390"/>
                </a:cubicBezTo>
                <a:cubicBezTo>
                  <a:pt x="1842" y="11390"/>
                  <a:pt x="1340" y="11390"/>
                  <a:pt x="1172" y="11350"/>
                </a:cubicBezTo>
                <a:cubicBezTo>
                  <a:pt x="837" y="11350"/>
                  <a:pt x="335" y="11034"/>
                  <a:pt x="335" y="10954"/>
                </a:cubicBezTo>
                <a:cubicBezTo>
                  <a:pt x="167" y="10915"/>
                  <a:pt x="670" y="10559"/>
                  <a:pt x="670" y="10559"/>
                </a:cubicBezTo>
                <a:lnTo>
                  <a:pt x="670" y="10519"/>
                </a:lnTo>
                <a:close/>
                <a:moveTo>
                  <a:pt x="15740" y="7987"/>
                </a:moveTo>
                <a:cubicBezTo>
                  <a:pt x="15740" y="8106"/>
                  <a:pt x="16074" y="8343"/>
                  <a:pt x="15907" y="8423"/>
                </a:cubicBezTo>
                <a:cubicBezTo>
                  <a:pt x="15907" y="8541"/>
                  <a:pt x="16409" y="8620"/>
                  <a:pt x="16577" y="8779"/>
                </a:cubicBezTo>
                <a:cubicBezTo>
                  <a:pt x="16577" y="8897"/>
                  <a:pt x="16744" y="9214"/>
                  <a:pt x="16744" y="9214"/>
                </a:cubicBezTo>
                <a:cubicBezTo>
                  <a:pt x="16744" y="9214"/>
                  <a:pt x="16912" y="8779"/>
                  <a:pt x="16912" y="8700"/>
                </a:cubicBezTo>
                <a:cubicBezTo>
                  <a:pt x="17079" y="8581"/>
                  <a:pt x="16744" y="8343"/>
                  <a:pt x="16744" y="8304"/>
                </a:cubicBezTo>
                <a:cubicBezTo>
                  <a:pt x="16744" y="8225"/>
                  <a:pt x="16577" y="8146"/>
                  <a:pt x="16744" y="8067"/>
                </a:cubicBezTo>
                <a:cubicBezTo>
                  <a:pt x="16744" y="7987"/>
                  <a:pt x="16744" y="7908"/>
                  <a:pt x="16577" y="7790"/>
                </a:cubicBezTo>
                <a:cubicBezTo>
                  <a:pt x="16409" y="7631"/>
                  <a:pt x="16409" y="7157"/>
                  <a:pt x="16409" y="7157"/>
                </a:cubicBezTo>
                <a:cubicBezTo>
                  <a:pt x="15907" y="7552"/>
                  <a:pt x="15907" y="7552"/>
                  <a:pt x="15907" y="7552"/>
                </a:cubicBezTo>
                <a:cubicBezTo>
                  <a:pt x="15907" y="7552"/>
                  <a:pt x="15740" y="7908"/>
                  <a:pt x="15740" y="7987"/>
                </a:cubicBezTo>
                <a:close/>
              </a:path>
            </a:pathLst>
          </a:cu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Medium"/>
                <a:ea typeface="Helvetica Neue Medium"/>
                <a:cs typeface="Helvetica Neue Medium"/>
                <a:sym typeface="Helvetica Neue Medium"/>
              </a:defRPr>
            </a:pPr>
            <a:endParaRPr/>
          </a:p>
        </p:txBody>
      </p:sp>
      <p:sp>
        <p:nvSpPr>
          <p:cNvPr id="452" name="Shape 452"/>
          <p:cNvSpPr/>
          <p:nvPr/>
        </p:nvSpPr>
        <p:spPr>
          <a:xfrm>
            <a:off x="9975942" y="6752775"/>
            <a:ext cx="506654" cy="512871"/>
          </a:xfrm>
          <a:custGeom>
            <a:avLst/>
            <a:gdLst/>
            <a:ahLst/>
            <a:cxnLst>
              <a:cxn ang="0">
                <a:pos x="wd2" y="hd2"/>
              </a:cxn>
              <a:cxn ang="5400000">
                <a:pos x="wd2" y="hd2"/>
              </a:cxn>
              <a:cxn ang="10800000">
                <a:pos x="wd2" y="hd2"/>
              </a:cxn>
              <a:cxn ang="16200000">
                <a:pos x="wd2" y="hd2"/>
              </a:cxn>
            </a:cxnLst>
            <a:rect l="0" t="0" r="r" b="b"/>
            <a:pathLst>
              <a:path w="21600" h="21600" extrusionOk="0">
                <a:moveTo>
                  <a:pt x="12056" y="14152"/>
                </a:moveTo>
                <a:cubicBezTo>
                  <a:pt x="11302" y="14152"/>
                  <a:pt x="11302" y="14152"/>
                  <a:pt x="11302" y="14152"/>
                </a:cubicBezTo>
                <a:cubicBezTo>
                  <a:pt x="11302" y="14152"/>
                  <a:pt x="12056" y="10924"/>
                  <a:pt x="12307" y="9683"/>
                </a:cubicBezTo>
                <a:cubicBezTo>
                  <a:pt x="12558" y="8441"/>
                  <a:pt x="12558" y="5959"/>
                  <a:pt x="12558" y="4966"/>
                </a:cubicBezTo>
                <a:cubicBezTo>
                  <a:pt x="12558" y="3972"/>
                  <a:pt x="12809" y="0"/>
                  <a:pt x="12809" y="0"/>
                </a:cubicBezTo>
                <a:cubicBezTo>
                  <a:pt x="0" y="4717"/>
                  <a:pt x="0" y="4717"/>
                  <a:pt x="0" y="4717"/>
                </a:cubicBezTo>
                <a:cubicBezTo>
                  <a:pt x="4772" y="21600"/>
                  <a:pt x="4772" y="21600"/>
                  <a:pt x="4772" y="21600"/>
                </a:cubicBezTo>
                <a:cubicBezTo>
                  <a:pt x="5777" y="21600"/>
                  <a:pt x="5777" y="21600"/>
                  <a:pt x="5777" y="21600"/>
                </a:cubicBezTo>
                <a:cubicBezTo>
                  <a:pt x="21600" y="15393"/>
                  <a:pt x="21600" y="15393"/>
                  <a:pt x="21600" y="15393"/>
                </a:cubicBezTo>
                <a:cubicBezTo>
                  <a:pt x="18837" y="5959"/>
                  <a:pt x="18837" y="5959"/>
                  <a:pt x="18837" y="5959"/>
                </a:cubicBezTo>
                <a:cubicBezTo>
                  <a:pt x="18335" y="15641"/>
                  <a:pt x="18335" y="15641"/>
                  <a:pt x="18335" y="15641"/>
                </a:cubicBezTo>
                <a:lnTo>
                  <a:pt x="12056" y="14152"/>
                </a:lnTo>
                <a:close/>
              </a:path>
            </a:pathLst>
          </a:custGeom>
          <a:solidFill>
            <a:srgbClr val="FFFFFF"/>
          </a:solidFill>
          <a:ln w="17463">
            <a:solidFill>
              <a:srgbClr val="90B242"/>
            </a:solidFill>
            <a:miter/>
          </a:ln>
        </p:spPr>
        <p:txBody>
          <a:bodyPr lIns="45719" rIns="45719"/>
          <a:lstStyle/>
          <a:p>
            <a:pPr defTabSz="914400">
              <a:spcBef>
                <a:spcPts val="0"/>
              </a:spcBef>
              <a:defRPr sz="1800">
                <a:latin typeface="Calibri"/>
                <a:ea typeface="Calibri"/>
                <a:cs typeface="Calibri"/>
                <a:sym typeface="Calibri"/>
              </a:defRPr>
            </a:pPr>
            <a:endParaRPr/>
          </a:p>
        </p:txBody>
      </p:sp>
      <p:sp>
        <p:nvSpPr>
          <p:cNvPr id="453" name="Shape 453"/>
          <p:cNvSpPr/>
          <p:nvPr/>
        </p:nvSpPr>
        <p:spPr>
          <a:xfrm>
            <a:off x="10184664" y="7088471"/>
            <a:ext cx="192250" cy="152308"/>
          </a:xfrm>
          <a:custGeom>
            <a:avLst/>
            <a:gdLst/>
            <a:ahLst/>
            <a:cxnLst>
              <a:cxn ang="0">
                <a:pos x="wd2" y="hd2"/>
              </a:cxn>
              <a:cxn ang="5400000">
                <a:pos x="wd2" y="hd2"/>
              </a:cxn>
              <a:cxn ang="10800000">
                <a:pos x="wd2" y="hd2"/>
              </a:cxn>
              <a:cxn ang="16200000">
                <a:pos x="wd2" y="hd2"/>
              </a:cxn>
            </a:cxnLst>
            <a:rect l="0" t="0" r="r" b="b"/>
            <a:pathLst>
              <a:path w="21375" h="21600" extrusionOk="0">
                <a:moveTo>
                  <a:pt x="6975" y="0"/>
                </a:moveTo>
                <a:cubicBezTo>
                  <a:pt x="6975" y="0"/>
                  <a:pt x="5011" y="2492"/>
                  <a:pt x="4357" y="4154"/>
                </a:cubicBezTo>
                <a:cubicBezTo>
                  <a:pt x="4357" y="5815"/>
                  <a:pt x="1739" y="11631"/>
                  <a:pt x="1084" y="13292"/>
                </a:cubicBezTo>
                <a:cubicBezTo>
                  <a:pt x="-225" y="14954"/>
                  <a:pt x="-225" y="15785"/>
                  <a:pt x="430" y="15785"/>
                </a:cubicBezTo>
                <a:cubicBezTo>
                  <a:pt x="1739" y="15785"/>
                  <a:pt x="3048" y="14954"/>
                  <a:pt x="3702" y="14123"/>
                </a:cubicBezTo>
                <a:cubicBezTo>
                  <a:pt x="4357" y="12462"/>
                  <a:pt x="5666" y="10800"/>
                  <a:pt x="6320" y="9969"/>
                </a:cubicBezTo>
                <a:cubicBezTo>
                  <a:pt x="6975" y="9138"/>
                  <a:pt x="7630" y="8308"/>
                  <a:pt x="7630" y="8308"/>
                </a:cubicBezTo>
                <a:cubicBezTo>
                  <a:pt x="7630" y="8308"/>
                  <a:pt x="8284" y="12462"/>
                  <a:pt x="8284" y="13292"/>
                </a:cubicBezTo>
                <a:cubicBezTo>
                  <a:pt x="8284" y="14123"/>
                  <a:pt x="6320" y="18277"/>
                  <a:pt x="5666" y="18277"/>
                </a:cubicBezTo>
                <a:cubicBezTo>
                  <a:pt x="5011" y="18277"/>
                  <a:pt x="5011" y="18277"/>
                  <a:pt x="5011" y="18277"/>
                </a:cubicBezTo>
                <a:cubicBezTo>
                  <a:pt x="5011" y="18277"/>
                  <a:pt x="6320" y="21600"/>
                  <a:pt x="7630" y="21600"/>
                </a:cubicBezTo>
                <a:cubicBezTo>
                  <a:pt x="8939" y="20769"/>
                  <a:pt x="10248" y="19938"/>
                  <a:pt x="10248" y="19938"/>
                </a:cubicBezTo>
                <a:cubicBezTo>
                  <a:pt x="10248" y="19938"/>
                  <a:pt x="11557" y="20769"/>
                  <a:pt x="12866" y="19938"/>
                </a:cubicBezTo>
                <a:cubicBezTo>
                  <a:pt x="13520" y="19108"/>
                  <a:pt x="14830" y="18277"/>
                  <a:pt x="15484" y="18277"/>
                </a:cubicBezTo>
                <a:cubicBezTo>
                  <a:pt x="16139" y="17446"/>
                  <a:pt x="17448" y="15785"/>
                  <a:pt x="18102" y="14954"/>
                </a:cubicBezTo>
                <a:cubicBezTo>
                  <a:pt x="18757" y="14954"/>
                  <a:pt x="21375" y="11631"/>
                  <a:pt x="21375" y="9138"/>
                </a:cubicBezTo>
                <a:cubicBezTo>
                  <a:pt x="21375" y="7477"/>
                  <a:pt x="21375" y="4154"/>
                  <a:pt x="21375" y="4154"/>
                </a:cubicBezTo>
                <a:lnTo>
                  <a:pt x="6975" y="0"/>
                </a:lnTo>
                <a:close/>
              </a:path>
            </a:pathLst>
          </a:cu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Medium"/>
                <a:ea typeface="Helvetica Neue Medium"/>
                <a:cs typeface="Helvetica Neue Medium"/>
                <a:sym typeface="Helvetica Neue Medium"/>
              </a:defRPr>
            </a:pPr>
            <a:endParaRPr/>
          </a:p>
        </p:txBody>
      </p:sp>
      <p:sp>
        <p:nvSpPr>
          <p:cNvPr id="454" name="Shape 454"/>
          <p:cNvSpPr/>
          <p:nvPr/>
        </p:nvSpPr>
        <p:spPr>
          <a:xfrm>
            <a:off x="9975942" y="6864674"/>
            <a:ext cx="135212" cy="4009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31" y="0"/>
                </a:lnTo>
                <a:lnTo>
                  <a:pt x="21600" y="21600"/>
                </a:lnTo>
                <a:lnTo>
                  <a:pt x="17876" y="21600"/>
                </a:lnTo>
                <a:lnTo>
                  <a:pt x="0" y="0"/>
                </a:lnTo>
                <a:close/>
              </a:path>
            </a:pathLst>
          </a:cu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Medium"/>
                <a:ea typeface="Helvetica Neue Medium"/>
                <a:cs typeface="Helvetica Neue Medium"/>
                <a:sym typeface="Helvetica Neue Medium"/>
              </a:defRPr>
            </a:pPr>
            <a:endParaRPr/>
          </a:p>
        </p:txBody>
      </p:sp>
      <p:sp>
        <p:nvSpPr>
          <p:cNvPr id="455" name="Shape 455"/>
          <p:cNvSpPr/>
          <p:nvPr/>
        </p:nvSpPr>
        <p:spPr>
          <a:xfrm>
            <a:off x="10818074" y="5463647"/>
            <a:ext cx="916225" cy="3175001"/>
          </a:xfrm>
          <a:custGeom>
            <a:avLst/>
            <a:gdLst/>
            <a:ahLst/>
            <a:cxnLst>
              <a:cxn ang="0">
                <a:pos x="wd2" y="hd2"/>
              </a:cxn>
              <a:cxn ang="5400000">
                <a:pos x="wd2" y="hd2"/>
              </a:cxn>
              <a:cxn ang="10800000">
                <a:pos x="wd2" y="hd2"/>
              </a:cxn>
              <a:cxn ang="16200000">
                <a:pos x="wd2" y="hd2"/>
              </a:cxn>
            </a:cxnLst>
            <a:rect l="0" t="0" r="r" b="b"/>
            <a:pathLst>
              <a:path w="21526" h="21513" extrusionOk="0">
                <a:moveTo>
                  <a:pt x="59" y="7092"/>
                </a:moveTo>
                <a:cubicBezTo>
                  <a:pt x="59" y="6938"/>
                  <a:pt x="726" y="6515"/>
                  <a:pt x="859" y="6438"/>
                </a:cubicBezTo>
                <a:cubicBezTo>
                  <a:pt x="1126" y="6362"/>
                  <a:pt x="1259" y="6016"/>
                  <a:pt x="1259" y="5939"/>
                </a:cubicBezTo>
                <a:cubicBezTo>
                  <a:pt x="1259" y="5862"/>
                  <a:pt x="1526" y="5708"/>
                  <a:pt x="1526" y="5631"/>
                </a:cubicBezTo>
                <a:cubicBezTo>
                  <a:pt x="1526" y="5516"/>
                  <a:pt x="1659" y="5170"/>
                  <a:pt x="1793" y="5055"/>
                </a:cubicBezTo>
                <a:cubicBezTo>
                  <a:pt x="1926" y="4978"/>
                  <a:pt x="2059" y="4824"/>
                  <a:pt x="2059" y="4709"/>
                </a:cubicBezTo>
                <a:cubicBezTo>
                  <a:pt x="2059" y="4632"/>
                  <a:pt x="2326" y="4286"/>
                  <a:pt x="2459" y="4094"/>
                </a:cubicBezTo>
                <a:cubicBezTo>
                  <a:pt x="2726" y="3902"/>
                  <a:pt x="3659" y="3710"/>
                  <a:pt x="4326" y="3633"/>
                </a:cubicBezTo>
                <a:cubicBezTo>
                  <a:pt x="4859" y="3556"/>
                  <a:pt x="7659" y="3210"/>
                  <a:pt x="8326" y="3133"/>
                </a:cubicBezTo>
                <a:cubicBezTo>
                  <a:pt x="8326" y="3056"/>
                  <a:pt x="8459" y="2864"/>
                  <a:pt x="8593" y="2864"/>
                </a:cubicBezTo>
                <a:cubicBezTo>
                  <a:pt x="8593" y="2826"/>
                  <a:pt x="8726" y="2864"/>
                  <a:pt x="8726" y="2941"/>
                </a:cubicBezTo>
                <a:cubicBezTo>
                  <a:pt x="8726" y="2749"/>
                  <a:pt x="8726" y="2749"/>
                  <a:pt x="8726" y="2749"/>
                </a:cubicBezTo>
                <a:cubicBezTo>
                  <a:pt x="8859" y="2749"/>
                  <a:pt x="8859" y="2749"/>
                  <a:pt x="8859" y="2749"/>
                </a:cubicBezTo>
                <a:cubicBezTo>
                  <a:pt x="8726" y="2710"/>
                  <a:pt x="8459" y="2633"/>
                  <a:pt x="8193" y="2557"/>
                </a:cubicBezTo>
                <a:cubicBezTo>
                  <a:pt x="7926" y="2403"/>
                  <a:pt x="7659" y="2134"/>
                  <a:pt x="7526" y="1865"/>
                </a:cubicBezTo>
                <a:cubicBezTo>
                  <a:pt x="7526" y="1865"/>
                  <a:pt x="7526" y="1903"/>
                  <a:pt x="7526" y="1903"/>
                </a:cubicBezTo>
                <a:cubicBezTo>
                  <a:pt x="7526" y="1903"/>
                  <a:pt x="6859" y="1134"/>
                  <a:pt x="6859" y="981"/>
                </a:cubicBezTo>
                <a:cubicBezTo>
                  <a:pt x="6859" y="827"/>
                  <a:pt x="7393" y="250"/>
                  <a:pt x="8726" y="97"/>
                </a:cubicBezTo>
                <a:cubicBezTo>
                  <a:pt x="9393" y="20"/>
                  <a:pt x="11126" y="-57"/>
                  <a:pt x="11526" y="58"/>
                </a:cubicBezTo>
                <a:cubicBezTo>
                  <a:pt x="11926" y="135"/>
                  <a:pt x="12059" y="212"/>
                  <a:pt x="12059" y="212"/>
                </a:cubicBezTo>
                <a:cubicBezTo>
                  <a:pt x="12059" y="212"/>
                  <a:pt x="13526" y="250"/>
                  <a:pt x="13659" y="443"/>
                </a:cubicBezTo>
                <a:cubicBezTo>
                  <a:pt x="13926" y="596"/>
                  <a:pt x="14059" y="1711"/>
                  <a:pt x="13793" y="1942"/>
                </a:cubicBezTo>
                <a:cubicBezTo>
                  <a:pt x="13526" y="2134"/>
                  <a:pt x="13259" y="2211"/>
                  <a:pt x="13259" y="2211"/>
                </a:cubicBezTo>
                <a:cubicBezTo>
                  <a:pt x="13259" y="2211"/>
                  <a:pt x="13259" y="2211"/>
                  <a:pt x="13259" y="2172"/>
                </a:cubicBezTo>
                <a:cubicBezTo>
                  <a:pt x="13259" y="2249"/>
                  <a:pt x="13259" y="2287"/>
                  <a:pt x="13259" y="2326"/>
                </a:cubicBezTo>
                <a:cubicBezTo>
                  <a:pt x="13259" y="2364"/>
                  <a:pt x="13126" y="2403"/>
                  <a:pt x="12859" y="2480"/>
                </a:cubicBezTo>
                <a:cubicBezTo>
                  <a:pt x="13126" y="2749"/>
                  <a:pt x="13126" y="2749"/>
                  <a:pt x="13126" y="2749"/>
                </a:cubicBezTo>
                <a:cubicBezTo>
                  <a:pt x="13259" y="2710"/>
                  <a:pt x="13259" y="2710"/>
                  <a:pt x="13259" y="2710"/>
                </a:cubicBezTo>
                <a:cubicBezTo>
                  <a:pt x="13659" y="2864"/>
                  <a:pt x="13659" y="2864"/>
                  <a:pt x="13659" y="2864"/>
                </a:cubicBezTo>
                <a:cubicBezTo>
                  <a:pt x="13659" y="2826"/>
                  <a:pt x="13793" y="2826"/>
                  <a:pt x="13793" y="2826"/>
                </a:cubicBezTo>
                <a:cubicBezTo>
                  <a:pt x="13793" y="2826"/>
                  <a:pt x="14326" y="2902"/>
                  <a:pt x="14459" y="2941"/>
                </a:cubicBezTo>
                <a:cubicBezTo>
                  <a:pt x="14726" y="2979"/>
                  <a:pt x="15259" y="3133"/>
                  <a:pt x="15259" y="3133"/>
                </a:cubicBezTo>
                <a:cubicBezTo>
                  <a:pt x="15259" y="3133"/>
                  <a:pt x="15793" y="3210"/>
                  <a:pt x="16459" y="3325"/>
                </a:cubicBezTo>
                <a:cubicBezTo>
                  <a:pt x="17259" y="3441"/>
                  <a:pt x="20059" y="3786"/>
                  <a:pt x="20459" y="3902"/>
                </a:cubicBezTo>
                <a:cubicBezTo>
                  <a:pt x="20859" y="3979"/>
                  <a:pt x="21126" y="4594"/>
                  <a:pt x="21126" y="4709"/>
                </a:cubicBezTo>
                <a:cubicBezTo>
                  <a:pt x="21126" y="4824"/>
                  <a:pt x="21259" y="5208"/>
                  <a:pt x="21393" y="5401"/>
                </a:cubicBezTo>
                <a:cubicBezTo>
                  <a:pt x="21393" y="5631"/>
                  <a:pt x="21393" y="7169"/>
                  <a:pt x="21393" y="7245"/>
                </a:cubicBezTo>
                <a:cubicBezTo>
                  <a:pt x="21393" y="7361"/>
                  <a:pt x="21393" y="7438"/>
                  <a:pt x="21526" y="7553"/>
                </a:cubicBezTo>
                <a:cubicBezTo>
                  <a:pt x="21526" y="7630"/>
                  <a:pt x="21526" y="7899"/>
                  <a:pt x="21393" y="7937"/>
                </a:cubicBezTo>
                <a:cubicBezTo>
                  <a:pt x="21259" y="7976"/>
                  <a:pt x="21126" y="8091"/>
                  <a:pt x="20993" y="8245"/>
                </a:cubicBezTo>
                <a:cubicBezTo>
                  <a:pt x="20859" y="8399"/>
                  <a:pt x="19926" y="8552"/>
                  <a:pt x="19526" y="8706"/>
                </a:cubicBezTo>
                <a:cubicBezTo>
                  <a:pt x="19126" y="8821"/>
                  <a:pt x="17393" y="9206"/>
                  <a:pt x="17393" y="9206"/>
                </a:cubicBezTo>
                <a:cubicBezTo>
                  <a:pt x="17393" y="9206"/>
                  <a:pt x="17393" y="9359"/>
                  <a:pt x="17526" y="9628"/>
                </a:cubicBezTo>
                <a:cubicBezTo>
                  <a:pt x="17659" y="9859"/>
                  <a:pt x="17659" y="10436"/>
                  <a:pt x="17659" y="10705"/>
                </a:cubicBezTo>
                <a:cubicBezTo>
                  <a:pt x="17659" y="10935"/>
                  <a:pt x="17393" y="11896"/>
                  <a:pt x="17526" y="12011"/>
                </a:cubicBezTo>
                <a:cubicBezTo>
                  <a:pt x="17526" y="12127"/>
                  <a:pt x="17259" y="12242"/>
                  <a:pt x="17259" y="12242"/>
                </a:cubicBezTo>
                <a:cubicBezTo>
                  <a:pt x="17259" y="12242"/>
                  <a:pt x="17259" y="12665"/>
                  <a:pt x="17259" y="12895"/>
                </a:cubicBezTo>
                <a:cubicBezTo>
                  <a:pt x="17126" y="13087"/>
                  <a:pt x="17393" y="13818"/>
                  <a:pt x="17659" y="14971"/>
                </a:cubicBezTo>
                <a:cubicBezTo>
                  <a:pt x="18059" y="16085"/>
                  <a:pt x="17793" y="17354"/>
                  <a:pt x="17659" y="17892"/>
                </a:cubicBezTo>
                <a:cubicBezTo>
                  <a:pt x="17659" y="18391"/>
                  <a:pt x="17126" y="19544"/>
                  <a:pt x="17126" y="19698"/>
                </a:cubicBezTo>
                <a:cubicBezTo>
                  <a:pt x="17126" y="19775"/>
                  <a:pt x="16993" y="20006"/>
                  <a:pt x="16859" y="20159"/>
                </a:cubicBezTo>
                <a:cubicBezTo>
                  <a:pt x="16993" y="20275"/>
                  <a:pt x="16993" y="20275"/>
                  <a:pt x="16993" y="20275"/>
                </a:cubicBezTo>
                <a:cubicBezTo>
                  <a:pt x="16993" y="20275"/>
                  <a:pt x="17126" y="20428"/>
                  <a:pt x="17126" y="20544"/>
                </a:cubicBezTo>
                <a:cubicBezTo>
                  <a:pt x="17126" y="20659"/>
                  <a:pt x="16459" y="20813"/>
                  <a:pt x="16459" y="20813"/>
                </a:cubicBezTo>
                <a:cubicBezTo>
                  <a:pt x="15926" y="20813"/>
                  <a:pt x="15926" y="20813"/>
                  <a:pt x="15926" y="20813"/>
                </a:cubicBezTo>
                <a:cubicBezTo>
                  <a:pt x="15926" y="20813"/>
                  <a:pt x="15793" y="20966"/>
                  <a:pt x="15659" y="21120"/>
                </a:cubicBezTo>
                <a:cubicBezTo>
                  <a:pt x="15526" y="21312"/>
                  <a:pt x="13393" y="21505"/>
                  <a:pt x="12459" y="21505"/>
                </a:cubicBezTo>
                <a:cubicBezTo>
                  <a:pt x="11393" y="21543"/>
                  <a:pt x="10059" y="21428"/>
                  <a:pt x="9926" y="21389"/>
                </a:cubicBezTo>
                <a:cubicBezTo>
                  <a:pt x="9793" y="21351"/>
                  <a:pt x="9793" y="21274"/>
                  <a:pt x="9793" y="21274"/>
                </a:cubicBezTo>
                <a:cubicBezTo>
                  <a:pt x="9793" y="21236"/>
                  <a:pt x="9793" y="21236"/>
                  <a:pt x="9793" y="21236"/>
                </a:cubicBezTo>
                <a:cubicBezTo>
                  <a:pt x="9793" y="21236"/>
                  <a:pt x="9926" y="21159"/>
                  <a:pt x="9926" y="21120"/>
                </a:cubicBezTo>
                <a:cubicBezTo>
                  <a:pt x="9926" y="21082"/>
                  <a:pt x="10326" y="20966"/>
                  <a:pt x="10859" y="20813"/>
                </a:cubicBezTo>
                <a:cubicBezTo>
                  <a:pt x="11259" y="20736"/>
                  <a:pt x="12059" y="20352"/>
                  <a:pt x="12326" y="20236"/>
                </a:cubicBezTo>
                <a:cubicBezTo>
                  <a:pt x="12193" y="20236"/>
                  <a:pt x="12193" y="20198"/>
                  <a:pt x="12193" y="20198"/>
                </a:cubicBezTo>
                <a:cubicBezTo>
                  <a:pt x="12193" y="19852"/>
                  <a:pt x="12193" y="19852"/>
                  <a:pt x="12193" y="19852"/>
                </a:cubicBezTo>
                <a:cubicBezTo>
                  <a:pt x="12193" y="19852"/>
                  <a:pt x="12193" y="19583"/>
                  <a:pt x="12059" y="19468"/>
                </a:cubicBezTo>
                <a:cubicBezTo>
                  <a:pt x="11926" y="19352"/>
                  <a:pt x="11526" y="18660"/>
                  <a:pt x="11393" y="18507"/>
                </a:cubicBezTo>
                <a:cubicBezTo>
                  <a:pt x="11393" y="18315"/>
                  <a:pt x="11259" y="17700"/>
                  <a:pt x="11126" y="17584"/>
                </a:cubicBezTo>
                <a:cubicBezTo>
                  <a:pt x="11126" y="17469"/>
                  <a:pt x="10726" y="16508"/>
                  <a:pt x="10726" y="16508"/>
                </a:cubicBezTo>
                <a:cubicBezTo>
                  <a:pt x="10726" y="16508"/>
                  <a:pt x="10193" y="17892"/>
                  <a:pt x="10193" y="18199"/>
                </a:cubicBezTo>
                <a:cubicBezTo>
                  <a:pt x="10193" y="18468"/>
                  <a:pt x="10059" y="18737"/>
                  <a:pt x="9926" y="18968"/>
                </a:cubicBezTo>
                <a:cubicBezTo>
                  <a:pt x="9926" y="19045"/>
                  <a:pt x="9793" y="19160"/>
                  <a:pt x="9526" y="19237"/>
                </a:cubicBezTo>
                <a:cubicBezTo>
                  <a:pt x="9659" y="19352"/>
                  <a:pt x="9659" y="19352"/>
                  <a:pt x="9659" y="19352"/>
                </a:cubicBezTo>
                <a:cubicBezTo>
                  <a:pt x="9793" y="19391"/>
                  <a:pt x="9793" y="19391"/>
                  <a:pt x="9793" y="19391"/>
                </a:cubicBezTo>
                <a:cubicBezTo>
                  <a:pt x="9793" y="19391"/>
                  <a:pt x="9926" y="19737"/>
                  <a:pt x="9659" y="19813"/>
                </a:cubicBezTo>
                <a:cubicBezTo>
                  <a:pt x="9393" y="19890"/>
                  <a:pt x="7793" y="19967"/>
                  <a:pt x="7659" y="19967"/>
                </a:cubicBezTo>
                <a:cubicBezTo>
                  <a:pt x="7526" y="19967"/>
                  <a:pt x="7126" y="19890"/>
                  <a:pt x="7126" y="19890"/>
                </a:cubicBezTo>
                <a:cubicBezTo>
                  <a:pt x="7126" y="19890"/>
                  <a:pt x="6459" y="20044"/>
                  <a:pt x="5926" y="20159"/>
                </a:cubicBezTo>
                <a:cubicBezTo>
                  <a:pt x="5393" y="20313"/>
                  <a:pt x="3259" y="20467"/>
                  <a:pt x="2059" y="20428"/>
                </a:cubicBezTo>
                <a:cubicBezTo>
                  <a:pt x="859" y="20428"/>
                  <a:pt x="326" y="20236"/>
                  <a:pt x="326" y="20198"/>
                </a:cubicBezTo>
                <a:cubicBezTo>
                  <a:pt x="459" y="20159"/>
                  <a:pt x="459" y="20083"/>
                  <a:pt x="459" y="20083"/>
                </a:cubicBezTo>
                <a:cubicBezTo>
                  <a:pt x="459" y="20083"/>
                  <a:pt x="459" y="20083"/>
                  <a:pt x="593" y="20006"/>
                </a:cubicBezTo>
                <a:cubicBezTo>
                  <a:pt x="593" y="19967"/>
                  <a:pt x="2326" y="19698"/>
                  <a:pt x="2859" y="19583"/>
                </a:cubicBezTo>
                <a:cubicBezTo>
                  <a:pt x="3526" y="19506"/>
                  <a:pt x="4059" y="19352"/>
                  <a:pt x="4059" y="19352"/>
                </a:cubicBezTo>
                <a:cubicBezTo>
                  <a:pt x="4059" y="19352"/>
                  <a:pt x="4059" y="19352"/>
                  <a:pt x="4059" y="19352"/>
                </a:cubicBezTo>
                <a:cubicBezTo>
                  <a:pt x="4059" y="19352"/>
                  <a:pt x="4059" y="19352"/>
                  <a:pt x="4059" y="19352"/>
                </a:cubicBezTo>
                <a:cubicBezTo>
                  <a:pt x="4059" y="19352"/>
                  <a:pt x="4059" y="19275"/>
                  <a:pt x="4059" y="19199"/>
                </a:cubicBezTo>
                <a:cubicBezTo>
                  <a:pt x="4059" y="19122"/>
                  <a:pt x="4193" y="19083"/>
                  <a:pt x="4193" y="19006"/>
                </a:cubicBezTo>
                <a:cubicBezTo>
                  <a:pt x="4326" y="18968"/>
                  <a:pt x="4193" y="18891"/>
                  <a:pt x="4059" y="18776"/>
                </a:cubicBezTo>
                <a:cubicBezTo>
                  <a:pt x="4059" y="18622"/>
                  <a:pt x="4593" y="17277"/>
                  <a:pt x="4726" y="16316"/>
                </a:cubicBezTo>
                <a:cubicBezTo>
                  <a:pt x="4859" y="15355"/>
                  <a:pt x="4326" y="13895"/>
                  <a:pt x="4059" y="13395"/>
                </a:cubicBezTo>
                <a:cubicBezTo>
                  <a:pt x="3793" y="12857"/>
                  <a:pt x="3259" y="11934"/>
                  <a:pt x="3259" y="11934"/>
                </a:cubicBezTo>
                <a:cubicBezTo>
                  <a:pt x="3259" y="11934"/>
                  <a:pt x="3126" y="11896"/>
                  <a:pt x="2993" y="11858"/>
                </a:cubicBezTo>
                <a:cubicBezTo>
                  <a:pt x="2726" y="11819"/>
                  <a:pt x="2859" y="11435"/>
                  <a:pt x="2859" y="11089"/>
                </a:cubicBezTo>
                <a:cubicBezTo>
                  <a:pt x="2859" y="10743"/>
                  <a:pt x="3126" y="9628"/>
                  <a:pt x="3126" y="9628"/>
                </a:cubicBezTo>
                <a:cubicBezTo>
                  <a:pt x="3126" y="9628"/>
                  <a:pt x="3126" y="9552"/>
                  <a:pt x="3126" y="9513"/>
                </a:cubicBezTo>
                <a:cubicBezTo>
                  <a:pt x="2993" y="9436"/>
                  <a:pt x="3526" y="8937"/>
                  <a:pt x="3526" y="8937"/>
                </a:cubicBezTo>
                <a:cubicBezTo>
                  <a:pt x="3793" y="8245"/>
                  <a:pt x="3793" y="8245"/>
                  <a:pt x="3793" y="8245"/>
                </a:cubicBezTo>
                <a:cubicBezTo>
                  <a:pt x="3659" y="8245"/>
                  <a:pt x="3659" y="8245"/>
                  <a:pt x="3659" y="8245"/>
                </a:cubicBezTo>
                <a:cubicBezTo>
                  <a:pt x="3659" y="8283"/>
                  <a:pt x="3659" y="8283"/>
                  <a:pt x="3659" y="8283"/>
                </a:cubicBezTo>
                <a:cubicBezTo>
                  <a:pt x="3659" y="8283"/>
                  <a:pt x="3393" y="8437"/>
                  <a:pt x="3259" y="8591"/>
                </a:cubicBezTo>
                <a:cubicBezTo>
                  <a:pt x="3126" y="8744"/>
                  <a:pt x="2859" y="8860"/>
                  <a:pt x="2459" y="8860"/>
                </a:cubicBezTo>
                <a:cubicBezTo>
                  <a:pt x="2059" y="8860"/>
                  <a:pt x="1793" y="8706"/>
                  <a:pt x="1659" y="8591"/>
                </a:cubicBezTo>
                <a:cubicBezTo>
                  <a:pt x="1526" y="8475"/>
                  <a:pt x="1126" y="8322"/>
                  <a:pt x="993" y="8283"/>
                </a:cubicBezTo>
                <a:cubicBezTo>
                  <a:pt x="859" y="8245"/>
                  <a:pt x="593" y="7976"/>
                  <a:pt x="593" y="7976"/>
                </a:cubicBezTo>
                <a:cubicBezTo>
                  <a:pt x="593" y="7976"/>
                  <a:pt x="459" y="7937"/>
                  <a:pt x="193" y="7860"/>
                </a:cubicBezTo>
                <a:cubicBezTo>
                  <a:pt x="59" y="7745"/>
                  <a:pt x="-74" y="7630"/>
                  <a:pt x="59" y="7553"/>
                </a:cubicBezTo>
                <a:cubicBezTo>
                  <a:pt x="59" y="7476"/>
                  <a:pt x="-74" y="7245"/>
                  <a:pt x="59" y="7092"/>
                </a:cubicBezTo>
                <a:close/>
              </a:path>
            </a:pathLst>
          </a:custGeom>
          <a:solidFill>
            <a:srgbClr val="000000"/>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56" name="Shape 456"/>
          <p:cNvSpPr/>
          <p:nvPr/>
        </p:nvSpPr>
        <p:spPr>
          <a:xfrm>
            <a:off x="10894280" y="6436076"/>
            <a:ext cx="630388" cy="256049"/>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389" y="3840"/>
                  <a:pt x="389" y="3840"/>
                  <a:pt x="389" y="3840"/>
                </a:cubicBezTo>
                <a:cubicBezTo>
                  <a:pt x="389" y="3840"/>
                  <a:pt x="9535" y="12000"/>
                  <a:pt x="10314" y="15360"/>
                </a:cubicBezTo>
                <a:cubicBezTo>
                  <a:pt x="10897" y="18720"/>
                  <a:pt x="11286" y="20640"/>
                  <a:pt x="11286" y="20640"/>
                </a:cubicBezTo>
                <a:cubicBezTo>
                  <a:pt x="11286" y="20640"/>
                  <a:pt x="12649" y="12000"/>
                  <a:pt x="14205" y="9120"/>
                </a:cubicBezTo>
                <a:cubicBezTo>
                  <a:pt x="15762" y="6240"/>
                  <a:pt x="21405" y="0"/>
                  <a:pt x="21405" y="0"/>
                </a:cubicBezTo>
                <a:cubicBezTo>
                  <a:pt x="21600" y="480"/>
                  <a:pt x="21600" y="480"/>
                  <a:pt x="21600" y="480"/>
                </a:cubicBezTo>
                <a:cubicBezTo>
                  <a:pt x="19849" y="4320"/>
                  <a:pt x="19849" y="4320"/>
                  <a:pt x="19849" y="4320"/>
                </a:cubicBezTo>
                <a:cubicBezTo>
                  <a:pt x="19849" y="4320"/>
                  <a:pt x="14595" y="9120"/>
                  <a:pt x="13232" y="13920"/>
                </a:cubicBezTo>
                <a:cubicBezTo>
                  <a:pt x="11870" y="18240"/>
                  <a:pt x="11870" y="21600"/>
                  <a:pt x="11870" y="21600"/>
                </a:cubicBezTo>
                <a:cubicBezTo>
                  <a:pt x="10703" y="21600"/>
                  <a:pt x="10703" y="21600"/>
                  <a:pt x="10703" y="21600"/>
                </a:cubicBezTo>
                <a:cubicBezTo>
                  <a:pt x="10703" y="21600"/>
                  <a:pt x="10703" y="16320"/>
                  <a:pt x="8173" y="13440"/>
                </a:cubicBezTo>
                <a:cubicBezTo>
                  <a:pt x="5838" y="10080"/>
                  <a:pt x="0" y="4320"/>
                  <a:pt x="0" y="4320"/>
                </a:cubicBezTo>
                <a:close/>
              </a:path>
            </a:pathLst>
          </a:custGeom>
          <a:solidFill>
            <a:srgbClr val="FFFFFF"/>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57" name="Shape 457"/>
          <p:cNvSpPr/>
          <p:nvPr/>
        </p:nvSpPr>
        <p:spPr>
          <a:xfrm>
            <a:off x="10849360" y="6419605"/>
            <a:ext cx="720229" cy="413271"/>
          </a:xfrm>
          <a:custGeom>
            <a:avLst/>
            <a:gdLst/>
            <a:ahLst/>
            <a:cxnLst>
              <a:cxn ang="0">
                <a:pos x="wd2" y="hd2"/>
              </a:cxn>
              <a:cxn ang="5400000">
                <a:pos x="wd2" y="hd2"/>
              </a:cxn>
              <a:cxn ang="10800000">
                <a:pos x="wd2" y="hd2"/>
              </a:cxn>
              <a:cxn ang="16200000">
                <a:pos x="wd2" y="hd2"/>
              </a:cxn>
            </a:cxnLst>
            <a:rect l="0" t="0" r="r" b="b"/>
            <a:pathLst>
              <a:path w="21600" h="21600" extrusionOk="0">
                <a:moveTo>
                  <a:pt x="21430" y="0"/>
                </a:moveTo>
                <a:cubicBezTo>
                  <a:pt x="11735" y="14499"/>
                  <a:pt x="11735" y="14499"/>
                  <a:pt x="11735" y="14499"/>
                </a:cubicBezTo>
                <a:cubicBezTo>
                  <a:pt x="10545" y="14499"/>
                  <a:pt x="10545" y="14499"/>
                  <a:pt x="10545" y="14499"/>
                </a:cubicBezTo>
                <a:cubicBezTo>
                  <a:pt x="0" y="3255"/>
                  <a:pt x="0" y="3255"/>
                  <a:pt x="0" y="3255"/>
                </a:cubicBezTo>
                <a:cubicBezTo>
                  <a:pt x="2211" y="9764"/>
                  <a:pt x="2211" y="9764"/>
                  <a:pt x="2211" y="9764"/>
                </a:cubicBezTo>
                <a:cubicBezTo>
                  <a:pt x="2211" y="9764"/>
                  <a:pt x="3912" y="11540"/>
                  <a:pt x="4252" y="11836"/>
                </a:cubicBezTo>
                <a:cubicBezTo>
                  <a:pt x="4592" y="12427"/>
                  <a:pt x="5613" y="15090"/>
                  <a:pt x="5613" y="15090"/>
                </a:cubicBezTo>
                <a:cubicBezTo>
                  <a:pt x="12076" y="21600"/>
                  <a:pt x="12076" y="21600"/>
                  <a:pt x="12076" y="21600"/>
                </a:cubicBezTo>
                <a:cubicBezTo>
                  <a:pt x="10885" y="15090"/>
                  <a:pt x="10885" y="15090"/>
                  <a:pt x="10885" y="15090"/>
                </a:cubicBezTo>
                <a:cubicBezTo>
                  <a:pt x="11735" y="15090"/>
                  <a:pt x="11735" y="15090"/>
                  <a:pt x="11735" y="15090"/>
                </a:cubicBezTo>
                <a:cubicBezTo>
                  <a:pt x="21600" y="592"/>
                  <a:pt x="21600" y="592"/>
                  <a:pt x="21600" y="592"/>
                </a:cubicBezTo>
                <a:lnTo>
                  <a:pt x="21430" y="0"/>
                </a:lnTo>
                <a:close/>
              </a:path>
            </a:pathLst>
          </a:custGeom>
          <a:solidFill>
            <a:srgbClr val="FFFFFF"/>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58" name="Shape 458"/>
          <p:cNvSpPr/>
          <p:nvPr/>
        </p:nvSpPr>
        <p:spPr>
          <a:xfrm>
            <a:off x="10858653" y="6555864"/>
            <a:ext cx="165899" cy="146742"/>
          </a:xfrm>
          <a:custGeom>
            <a:avLst/>
            <a:gdLst/>
            <a:ahLst/>
            <a:cxnLst>
              <a:cxn ang="0">
                <a:pos x="wd2" y="hd2"/>
              </a:cxn>
              <a:cxn ang="5400000">
                <a:pos x="wd2" y="hd2"/>
              </a:cxn>
              <a:cxn ang="10800000">
                <a:pos x="wd2" y="hd2"/>
              </a:cxn>
              <a:cxn ang="16200000">
                <a:pos x="wd2" y="hd2"/>
              </a:cxn>
            </a:cxnLst>
            <a:rect l="0" t="0" r="r" b="b"/>
            <a:pathLst>
              <a:path w="21178" h="21600" extrusionOk="0">
                <a:moveTo>
                  <a:pt x="3178" y="0"/>
                </a:moveTo>
                <a:cubicBezTo>
                  <a:pt x="3178" y="0"/>
                  <a:pt x="3178" y="2492"/>
                  <a:pt x="2458" y="2492"/>
                </a:cubicBezTo>
                <a:cubicBezTo>
                  <a:pt x="1738" y="3323"/>
                  <a:pt x="298" y="4154"/>
                  <a:pt x="298" y="5815"/>
                </a:cubicBezTo>
                <a:cubicBezTo>
                  <a:pt x="298" y="7477"/>
                  <a:pt x="1018" y="9138"/>
                  <a:pt x="298" y="9969"/>
                </a:cubicBezTo>
                <a:cubicBezTo>
                  <a:pt x="-422" y="11631"/>
                  <a:pt x="298" y="12462"/>
                  <a:pt x="1018" y="13292"/>
                </a:cubicBezTo>
                <a:cubicBezTo>
                  <a:pt x="1738" y="14123"/>
                  <a:pt x="2458" y="19108"/>
                  <a:pt x="5338" y="20769"/>
                </a:cubicBezTo>
                <a:cubicBezTo>
                  <a:pt x="8218" y="21600"/>
                  <a:pt x="19018" y="21600"/>
                  <a:pt x="19738" y="21600"/>
                </a:cubicBezTo>
                <a:cubicBezTo>
                  <a:pt x="21178" y="20769"/>
                  <a:pt x="21178" y="19108"/>
                  <a:pt x="21178" y="19108"/>
                </a:cubicBezTo>
                <a:cubicBezTo>
                  <a:pt x="21178" y="19108"/>
                  <a:pt x="21178" y="16615"/>
                  <a:pt x="20458" y="15785"/>
                </a:cubicBezTo>
                <a:cubicBezTo>
                  <a:pt x="19018" y="15785"/>
                  <a:pt x="14698" y="14954"/>
                  <a:pt x="14698" y="14954"/>
                </a:cubicBezTo>
                <a:cubicBezTo>
                  <a:pt x="14698" y="14954"/>
                  <a:pt x="14698" y="11631"/>
                  <a:pt x="13258" y="10800"/>
                </a:cubicBezTo>
                <a:cubicBezTo>
                  <a:pt x="12538" y="9138"/>
                  <a:pt x="6778" y="6646"/>
                  <a:pt x="6778" y="6646"/>
                </a:cubicBezTo>
                <a:lnTo>
                  <a:pt x="3178" y="0"/>
                </a:lnTo>
                <a:close/>
              </a:path>
            </a:pathLst>
          </a:custGeom>
          <a:solidFill>
            <a:srgbClr val="000000"/>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59" name="Shape 459"/>
          <p:cNvSpPr/>
          <p:nvPr/>
        </p:nvSpPr>
        <p:spPr>
          <a:xfrm>
            <a:off x="11138350" y="6671827"/>
            <a:ext cx="262039" cy="173029"/>
          </a:xfrm>
          <a:custGeom>
            <a:avLst/>
            <a:gdLst/>
            <a:ahLst/>
            <a:cxnLst>
              <a:cxn ang="0">
                <a:pos x="wd2" y="hd2"/>
              </a:cxn>
              <a:cxn ang="5400000">
                <a:pos x="wd2" y="hd2"/>
              </a:cxn>
              <a:cxn ang="10800000">
                <a:pos x="wd2" y="hd2"/>
              </a:cxn>
              <a:cxn ang="16200000">
                <a:pos x="wd2" y="hd2"/>
              </a:cxn>
            </a:cxnLst>
            <a:rect l="0" t="0" r="r" b="b"/>
            <a:pathLst>
              <a:path w="21600" h="20628" extrusionOk="0">
                <a:moveTo>
                  <a:pt x="21600" y="3753"/>
                </a:moveTo>
                <a:cubicBezTo>
                  <a:pt x="21600" y="3753"/>
                  <a:pt x="21130" y="3078"/>
                  <a:pt x="20191" y="2403"/>
                </a:cubicBezTo>
                <a:cubicBezTo>
                  <a:pt x="19722" y="1728"/>
                  <a:pt x="19722" y="1728"/>
                  <a:pt x="19722" y="1728"/>
                </a:cubicBezTo>
                <a:cubicBezTo>
                  <a:pt x="19722" y="1728"/>
                  <a:pt x="18783" y="-972"/>
                  <a:pt x="17374" y="378"/>
                </a:cubicBezTo>
                <a:cubicBezTo>
                  <a:pt x="16435" y="1053"/>
                  <a:pt x="15965" y="2403"/>
                  <a:pt x="16435" y="3078"/>
                </a:cubicBezTo>
                <a:cubicBezTo>
                  <a:pt x="16435" y="4428"/>
                  <a:pt x="16435" y="5103"/>
                  <a:pt x="16435" y="5103"/>
                </a:cubicBezTo>
                <a:cubicBezTo>
                  <a:pt x="16435" y="5103"/>
                  <a:pt x="13617" y="7803"/>
                  <a:pt x="12678" y="8478"/>
                </a:cubicBezTo>
                <a:cubicBezTo>
                  <a:pt x="11270" y="9828"/>
                  <a:pt x="8452" y="10503"/>
                  <a:pt x="6574" y="9828"/>
                </a:cubicBezTo>
                <a:cubicBezTo>
                  <a:pt x="4696" y="9153"/>
                  <a:pt x="1409" y="5778"/>
                  <a:pt x="939" y="5778"/>
                </a:cubicBezTo>
                <a:cubicBezTo>
                  <a:pt x="470" y="5778"/>
                  <a:pt x="0" y="6453"/>
                  <a:pt x="0" y="7128"/>
                </a:cubicBezTo>
                <a:cubicBezTo>
                  <a:pt x="470" y="8478"/>
                  <a:pt x="939" y="9153"/>
                  <a:pt x="939" y="9153"/>
                </a:cubicBezTo>
                <a:cubicBezTo>
                  <a:pt x="939" y="9153"/>
                  <a:pt x="1878" y="13878"/>
                  <a:pt x="2817" y="14553"/>
                </a:cubicBezTo>
                <a:cubicBezTo>
                  <a:pt x="4226" y="15903"/>
                  <a:pt x="6574" y="17253"/>
                  <a:pt x="7513" y="18603"/>
                </a:cubicBezTo>
                <a:cubicBezTo>
                  <a:pt x="8452" y="19953"/>
                  <a:pt x="10800" y="20628"/>
                  <a:pt x="11739" y="20628"/>
                </a:cubicBezTo>
                <a:cubicBezTo>
                  <a:pt x="12678" y="20628"/>
                  <a:pt x="14087" y="20628"/>
                  <a:pt x="17374" y="19278"/>
                </a:cubicBezTo>
                <a:cubicBezTo>
                  <a:pt x="20191" y="18603"/>
                  <a:pt x="21130" y="17928"/>
                  <a:pt x="21130" y="17928"/>
                </a:cubicBezTo>
                <a:cubicBezTo>
                  <a:pt x="21130" y="17928"/>
                  <a:pt x="21600" y="13203"/>
                  <a:pt x="21600" y="9828"/>
                </a:cubicBezTo>
                <a:cubicBezTo>
                  <a:pt x="21600" y="6453"/>
                  <a:pt x="21600" y="3753"/>
                  <a:pt x="21600" y="3753"/>
                </a:cubicBezTo>
                <a:close/>
              </a:path>
            </a:pathLst>
          </a:custGeom>
          <a:solidFill>
            <a:srgbClr val="000000"/>
          </a:solidFill>
          <a:ln w="12700">
            <a:miter lim="400000"/>
          </a:ln>
        </p:spPr>
        <p:txBody>
          <a:bodyPr lIns="45719" rIns="45719"/>
          <a:lstStyle/>
          <a:p>
            <a:pPr defTabSz="914400">
              <a:spcBef>
                <a:spcPts val="0"/>
              </a:spcBef>
              <a:defRPr sz="1800">
                <a:latin typeface="Calibri"/>
                <a:ea typeface="Calibri"/>
                <a:cs typeface="Calibri"/>
                <a:sym typeface="Calibri"/>
              </a:defRPr>
            </a:pPr>
            <a:endParaRPr/>
          </a:p>
        </p:txBody>
      </p:sp>
      <p:sp>
        <p:nvSpPr>
          <p:cNvPr id="460" name="Shape 4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Icons">
    <p:spTree>
      <p:nvGrpSpPr>
        <p:cNvPr id="1" name=""/>
        <p:cNvGrpSpPr/>
        <p:nvPr/>
      </p:nvGrpSpPr>
      <p:grpSpPr>
        <a:xfrm>
          <a:off x="0" y="0"/>
          <a:ext cx="0" cy="0"/>
          <a:chOff x="0" y="0"/>
          <a:chExt cx="0" cy="0"/>
        </a:xfrm>
      </p:grpSpPr>
      <p:sp>
        <p:nvSpPr>
          <p:cNvPr id="467" name="Shape 46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68" name="Shape 46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69" name="Shape 469"/>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470" name="Shape 470"/>
          <p:cNvSpPr>
            <a:spLocks noGrp="1"/>
          </p:cNvSpPr>
          <p:nvPr>
            <p:ph type="body" sz="quarter" idx="13"/>
          </p:nvPr>
        </p:nvSpPr>
        <p:spPr>
          <a:xfrm>
            <a:off x="1602457" y="6539030"/>
            <a:ext cx="760414" cy="492126"/>
          </a:xfrm>
          <a:custGeom>
            <a:avLst/>
            <a:gdLst/>
            <a:ahLst/>
            <a:cxnLst>
              <a:cxn ang="0">
                <a:pos x="wd2" y="hd2"/>
              </a:cxn>
              <a:cxn ang="5400000">
                <a:pos x="wd2" y="hd2"/>
              </a:cxn>
              <a:cxn ang="10800000">
                <a:pos x="wd2" y="hd2"/>
              </a:cxn>
              <a:cxn ang="16200000">
                <a:pos x="wd2" y="hd2"/>
              </a:cxn>
            </a:cxnLst>
            <a:rect l="0" t="0" r="r" b="b"/>
            <a:pathLst>
              <a:path w="21600" h="21600" extrusionOk="0">
                <a:moveTo>
                  <a:pt x="18101" y="9626"/>
                </a:moveTo>
                <a:cubicBezTo>
                  <a:pt x="18101" y="9157"/>
                  <a:pt x="18101" y="8922"/>
                  <a:pt x="18101" y="8452"/>
                </a:cubicBezTo>
                <a:cubicBezTo>
                  <a:pt x="18101" y="3757"/>
                  <a:pt x="15668" y="0"/>
                  <a:pt x="12777" y="0"/>
                </a:cubicBezTo>
                <a:cubicBezTo>
                  <a:pt x="10344" y="0"/>
                  <a:pt x="8366" y="2348"/>
                  <a:pt x="7606" y="5635"/>
                </a:cubicBezTo>
                <a:cubicBezTo>
                  <a:pt x="7149" y="5165"/>
                  <a:pt x="6541" y="4930"/>
                  <a:pt x="5932" y="4930"/>
                </a:cubicBezTo>
                <a:cubicBezTo>
                  <a:pt x="4411" y="4930"/>
                  <a:pt x="3346" y="6574"/>
                  <a:pt x="3042" y="8687"/>
                </a:cubicBezTo>
                <a:cubicBezTo>
                  <a:pt x="1217" y="9391"/>
                  <a:pt x="0" y="11974"/>
                  <a:pt x="0" y="15026"/>
                </a:cubicBezTo>
                <a:cubicBezTo>
                  <a:pt x="0" y="18783"/>
                  <a:pt x="1825" y="21600"/>
                  <a:pt x="4259" y="21600"/>
                </a:cubicBezTo>
                <a:cubicBezTo>
                  <a:pt x="17797" y="21600"/>
                  <a:pt x="17797" y="21600"/>
                  <a:pt x="17797" y="21600"/>
                </a:cubicBezTo>
                <a:cubicBezTo>
                  <a:pt x="19927" y="21600"/>
                  <a:pt x="21600" y="19017"/>
                  <a:pt x="21600" y="15730"/>
                </a:cubicBezTo>
                <a:cubicBezTo>
                  <a:pt x="21600" y="12443"/>
                  <a:pt x="20079" y="9861"/>
                  <a:pt x="18101" y="9626"/>
                </a:cubicBezTo>
                <a:close/>
                <a:moveTo>
                  <a:pt x="17797" y="20426"/>
                </a:moveTo>
                <a:cubicBezTo>
                  <a:pt x="4259" y="20426"/>
                  <a:pt x="4259" y="20426"/>
                  <a:pt x="4259" y="20426"/>
                </a:cubicBezTo>
                <a:cubicBezTo>
                  <a:pt x="2282" y="20426"/>
                  <a:pt x="761" y="18078"/>
                  <a:pt x="761" y="15026"/>
                </a:cubicBezTo>
                <a:cubicBezTo>
                  <a:pt x="761" y="12209"/>
                  <a:pt x="2130" y="9861"/>
                  <a:pt x="3803" y="9626"/>
                </a:cubicBezTo>
                <a:cubicBezTo>
                  <a:pt x="3803" y="9626"/>
                  <a:pt x="3803" y="9391"/>
                  <a:pt x="3803" y="9391"/>
                </a:cubicBezTo>
                <a:cubicBezTo>
                  <a:pt x="3803" y="7513"/>
                  <a:pt x="4715" y="6104"/>
                  <a:pt x="5932" y="6104"/>
                </a:cubicBezTo>
                <a:cubicBezTo>
                  <a:pt x="6845" y="6104"/>
                  <a:pt x="7606" y="6809"/>
                  <a:pt x="7910" y="7983"/>
                </a:cubicBezTo>
                <a:cubicBezTo>
                  <a:pt x="8214" y="4226"/>
                  <a:pt x="10344" y="1174"/>
                  <a:pt x="12777" y="1174"/>
                </a:cubicBezTo>
                <a:cubicBezTo>
                  <a:pt x="15363" y="1174"/>
                  <a:pt x="17341" y="4461"/>
                  <a:pt x="17341" y="8452"/>
                </a:cubicBezTo>
                <a:cubicBezTo>
                  <a:pt x="17341" y="9391"/>
                  <a:pt x="17341" y="10096"/>
                  <a:pt x="17037" y="11035"/>
                </a:cubicBezTo>
                <a:cubicBezTo>
                  <a:pt x="17341" y="10800"/>
                  <a:pt x="17493" y="10800"/>
                  <a:pt x="17797" y="10800"/>
                </a:cubicBezTo>
                <a:cubicBezTo>
                  <a:pt x="19470" y="10800"/>
                  <a:pt x="20839" y="12913"/>
                  <a:pt x="20839" y="15730"/>
                </a:cubicBezTo>
                <a:cubicBezTo>
                  <a:pt x="20839" y="18313"/>
                  <a:pt x="19470" y="20426"/>
                  <a:pt x="17797" y="20426"/>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1" name="Shape 471"/>
          <p:cNvSpPr>
            <a:spLocks noGrp="1"/>
          </p:cNvSpPr>
          <p:nvPr>
            <p:ph type="body" sz="quarter" idx="14"/>
          </p:nvPr>
        </p:nvSpPr>
        <p:spPr>
          <a:xfrm>
            <a:off x="9523503" y="5046074"/>
            <a:ext cx="763839" cy="763839"/>
          </a:xfrm>
          <a:custGeom>
            <a:avLst/>
            <a:gdLst/>
            <a:ahLst/>
            <a:cxnLst>
              <a:cxn ang="0">
                <a:pos x="wd2" y="hd2"/>
              </a:cxn>
              <a:cxn ang="5400000">
                <a:pos x="wd2" y="hd2"/>
              </a:cxn>
              <a:cxn ang="10800000">
                <a:pos x="wd2" y="hd2"/>
              </a:cxn>
              <a:cxn ang="16200000">
                <a:pos x="wd2" y="hd2"/>
              </a:cxn>
            </a:cxnLst>
            <a:rect l="0" t="0" r="r" b="b"/>
            <a:pathLst>
              <a:path w="21562" h="21562" extrusionOk="0">
                <a:moveTo>
                  <a:pt x="21449" y="20845"/>
                </a:moveTo>
                <a:cubicBezTo>
                  <a:pt x="15407" y="14803"/>
                  <a:pt x="15407" y="14803"/>
                  <a:pt x="15407" y="14803"/>
                </a:cubicBezTo>
                <a:cubicBezTo>
                  <a:pt x="16917" y="13292"/>
                  <a:pt x="17824" y="11178"/>
                  <a:pt x="17824" y="8761"/>
                </a:cubicBezTo>
                <a:cubicBezTo>
                  <a:pt x="17824" y="3927"/>
                  <a:pt x="13745" y="0"/>
                  <a:pt x="8912" y="0"/>
                </a:cubicBezTo>
                <a:cubicBezTo>
                  <a:pt x="3927" y="0"/>
                  <a:pt x="0" y="3927"/>
                  <a:pt x="0" y="8761"/>
                </a:cubicBezTo>
                <a:cubicBezTo>
                  <a:pt x="0" y="13745"/>
                  <a:pt x="3927" y="17673"/>
                  <a:pt x="8912" y="17673"/>
                </a:cubicBezTo>
                <a:cubicBezTo>
                  <a:pt x="11178" y="17673"/>
                  <a:pt x="13292" y="16766"/>
                  <a:pt x="14803" y="15407"/>
                </a:cubicBezTo>
                <a:cubicBezTo>
                  <a:pt x="20996" y="21449"/>
                  <a:pt x="20996" y="21449"/>
                  <a:pt x="20996" y="21449"/>
                </a:cubicBezTo>
                <a:cubicBezTo>
                  <a:pt x="21147" y="21600"/>
                  <a:pt x="21298" y="21600"/>
                  <a:pt x="21449" y="21449"/>
                </a:cubicBezTo>
                <a:cubicBezTo>
                  <a:pt x="21600" y="21298"/>
                  <a:pt x="21600" y="20996"/>
                  <a:pt x="21449" y="20845"/>
                </a:cubicBezTo>
                <a:close/>
                <a:moveTo>
                  <a:pt x="8912" y="16917"/>
                </a:moveTo>
                <a:cubicBezTo>
                  <a:pt x="4380" y="16917"/>
                  <a:pt x="755" y="13292"/>
                  <a:pt x="755" y="8761"/>
                </a:cubicBezTo>
                <a:cubicBezTo>
                  <a:pt x="755" y="4380"/>
                  <a:pt x="4380" y="755"/>
                  <a:pt x="8912" y="755"/>
                </a:cubicBezTo>
                <a:cubicBezTo>
                  <a:pt x="13292" y="755"/>
                  <a:pt x="16917" y="4380"/>
                  <a:pt x="16917" y="8761"/>
                </a:cubicBezTo>
                <a:cubicBezTo>
                  <a:pt x="16917" y="13292"/>
                  <a:pt x="13292" y="16917"/>
                  <a:pt x="8912" y="16917"/>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2" name="Shape 472"/>
          <p:cNvSpPr>
            <a:spLocks noGrp="1"/>
          </p:cNvSpPr>
          <p:nvPr>
            <p:ph type="body" sz="quarter" idx="15"/>
          </p:nvPr>
        </p:nvSpPr>
        <p:spPr>
          <a:xfrm>
            <a:off x="10844088" y="3710317"/>
            <a:ext cx="763589" cy="652464"/>
          </a:xfrm>
          <a:custGeom>
            <a:avLst/>
            <a:gdLst/>
            <a:ahLst/>
            <a:cxnLst>
              <a:cxn ang="0">
                <a:pos x="wd2" y="hd2"/>
              </a:cxn>
              <a:cxn ang="5400000">
                <a:pos x="wd2" y="hd2"/>
              </a:cxn>
              <a:cxn ang="10800000">
                <a:pos x="wd2" y="hd2"/>
              </a:cxn>
              <a:cxn ang="16200000">
                <a:pos x="wd2" y="hd2"/>
              </a:cxn>
            </a:cxnLst>
            <a:rect l="0" t="0" r="r" b="b"/>
            <a:pathLst>
              <a:path w="21600" h="21600" extrusionOk="0">
                <a:moveTo>
                  <a:pt x="20090" y="1770"/>
                </a:moveTo>
                <a:cubicBezTo>
                  <a:pt x="9667" y="1770"/>
                  <a:pt x="9667" y="1770"/>
                  <a:pt x="9667" y="1770"/>
                </a:cubicBezTo>
                <a:cubicBezTo>
                  <a:pt x="8157" y="1770"/>
                  <a:pt x="7855" y="0"/>
                  <a:pt x="5891" y="0"/>
                </a:cubicBezTo>
                <a:cubicBezTo>
                  <a:pt x="1662" y="0"/>
                  <a:pt x="1662" y="0"/>
                  <a:pt x="1662" y="0"/>
                </a:cubicBezTo>
                <a:cubicBezTo>
                  <a:pt x="755" y="0"/>
                  <a:pt x="0" y="708"/>
                  <a:pt x="0" y="1770"/>
                </a:cubicBezTo>
                <a:cubicBezTo>
                  <a:pt x="0" y="19830"/>
                  <a:pt x="0" y="19830"/>
                  <a:pt x="0" y="19830"/>
                </a:cubicBezTo>
                <a:cubicBezTo>
                  <a:pt x="0" y="20892"/>
                  <a:pt x="755" y="21600"/>
                  <a:pt x="1662" y="21600"/>
                </a:cubicBezTo>
                <a:cubicBezTo>
                  <a:pt x="20090" y="21600"/>
                  <a:pt x="20090" y="21600"/>
                  <a:pt x="20090" y="21600"/>
                </a:cubicBezTo>
                <a:cubicBezTo>
                  <a:pt x="20996" y="21600"/>
                  <a:pt x="21600" y="20892"/>
                  <a:pt x="21600" y="19830"/>
                </a:cubicBezTo>
                <a:cubicBezTo>
                  <a:pt x="21600" y="3541"/>
                  <a:pt x="21600" y="3541"/>
                  <a:pt x="21600" y="3541"/>
                </a:cubicBezTo>
                <a:cubicBezTo>
                  <a:pt x="21600" y="2656"/>
                  <a:pt x="20996" y="1770"/>
                  <a:pt x="20090" y="1770"/>
                </a:cubicBezTo>
                <a:close/>
                <a:moveTo>
                  <a:pt x="20845" y="19830"/>
                </a:moveTo>
                <a:cubicBezTo>
                  <a:pt x="20845" y="20361"/>
                  <a:pt x="20543" y="20715"/>
                  <a:pt x="20090" y="20715"/>
                </a:cubicBezTo>
                <a:cubicBezTo>
                  <a:pt x="1662" y="20715"/>
                  <a:pt x="1662" y="20715"/>
                  <a:pt x="1662" y="20715"/>
                </a:cubicBezTo>
                <a:cubicBezTo>
                  <a:pt x="1208" y="20715"/>
                  <a:pt x="906" y="20361"/>
                  <a:pt x="906" y="19830"/>
                </a:cubicBezTo>
                <a:cubicBezTo>
                  <a:pt x="906" y="5489"/>
                  <a:pt x="906" y="5489"/>
                  <a:pt x="906" y="5489"/>
                </a:cubicBezTo>
                <a:cubicBezTo>
                  <a:pt x="20845" y="5489"/>
                  <a:pt x="20845" y="5489"/>
                  <a:pt x="20845" y="5489"/>
                </a:cubicBezTo>
                <a:lnTo>
                  <a:pt x="20845" y="19830"/>
                </a:lnTo>
                <a:close/>
                <a:moveTo>
                  <a:pt x="20845" y="4426"/>
                </a:moveTo>
                <a:cubicBezTo>
                  <a:pt x="906" y="4426"/>
                  <a:pt x="906" y="4426"/>
                  <a:pt x="906" y="4426"/>
                </a:cubicBezTo>
                <a:cubicBezTo>
                  <a:pt x="906" y="1770"/>
                  <a:pt x="906" y="1770"/>
                  <a:pt x="906" y="1770"/>
                </a:cubicBezTo>
                <a:cubicBezTo>
                  <a:pt x="906" y="1239"/>
                  <a:pt x="1208" y="885"/>
                  <a:pt x="1662" y="885"/>
                </a:cubicBezTo>
                <a:cubicBezTo>
                  <a:pt x="5891" y="885"/>
                  <a:pt x="5891" y="885"/>
                  <a:pt x="5891" y="885"/>
                </a:cubicBezTo>
                <a:cubicBezTo>
                  <a:pt x="7401" y="885"/>
                  <a:pt x="7855" y="2656"/>
                  <a:pt x="9667" y="2656"/>
                </a:cubicBezTo>
                <a:cubicBezTo>
                  <a:pt x="20090" y="2656"/>
                  <a:pt x="20090" y="2656"/>
                  <a:pt x="20090" y="2656"/>
                </a:cubicBezTo>
                <a:cubicBezTo>
                  <a:pt x="20543" y="2656"/>
                  <a:pt x="20845" y="3187"/>
                  <a:pt x="20845" y="3541"/>
                </a:cubicBezTo>
                <a:lnTo>
                  <a:pt x="20845" y="4426"/>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3" name="Shape 473"/>
          <p:cNvSpPr>
            <a:spLocks noGrp="1"/>
          </p:cNvSpPr>
          <p:nvPr>
            <p:ph type="body" sz="quarter" idx="16"/>
          </p:nvPr>
        </p:nvSpPr>
        <p:spPr>
          <a:xfrm>
            <a:off x="8299212" y="3653961"/>
            <a:ext cx="571501" cy="765176"/>
          </a:xfrm>
          <a:custGeom>
            <a:avLst/>
            <a:gdLst/>
            <a:ahLst/>
            <a:cxnLst>
              <a:cxn ang="0">
                <a:pos x="wd2" y="hd2"/>
              </a:cxn>
              <a:cxn ang="5400000">
                <a:pos x="wd2" y="hd2"/>
              </a:cxn>
              <a:cxn ang="10800000">
                <a:pos x="wd2" y="hd2"/>
              </a:cxn>
              <a:cxn ang="16200000">
                <a:pos x="wd2" y="hd2"/>
              </a:cxn>
            </a:cxnLst>
            <a:rect l="0" t="0" r="r" b="b"/>
            <a:pathLst>
              <a:path w="21600" h="21600" extrusionOk="0">
                <a:moveTo>
                  <a:pt x="7267" y="19183"/>
                </a:moveTo>
                <a:cubicBezTo>
                  <a:pt x="7469" y="19183"/>
                  <a:pt x="7671" y="19032"/>
                  <a:pt x="7671" y="18881"/>
                </a:cubicBezTo>
                <a:cubicBezTo>
                  <a:pt x="6662" y="4985"/>
                  <a:pt x="6662" y="4985"/>
                  <a:pt x="6662" y="4985"/>
                </a:cubicBezTo>
                <a:cubicBezTo>
                  <a:pt x="6662" y="4683"/>
                  <a:pt x="6460" y="4531"/>
                  <a:pt x="6056" y="4531"/>
                </a:cubicBezTo>
                <a:cubicBezTo>
                  <a:pt x="5854" y="4531"/>
                  <a:pt x="5652" y="4834"/>
                  <a:pt x="5652" y="4985"/>
                </a:cubicBezTo>
                <a:cubicBezTo>
                  <a:pt x="6662" y="18881"/>
                  <a:pt x="6662" y="18881"/>
                  <a:pt x="6662" y="18881"/>
                </a:cubicBezTo>
                <a:cubicBezTo>
                  <a:pt x="6662" y="19032"/>
                  <a:pt x="6864" y="19183"/>
                  <a:pt x="7267" y="19183"/>
                </a:cubicBezTo>
                <a:close/>
                <a:moveTo>
                  <a:pt x="20994" y="2266"/>
                </a:moveTo>
                <a:cubicBezTo>
                  <a:pt x="15342" y="2266"/>
                  <a:pt x="15342" y="2266"/>
                  <a:pt x="15342" y="2266"/>
                </a:cubicBezTo>
                <a:cubicBezTo>
                  <a:pt x="15342" y="1510"/>
                  <a:pt x="15342" y="1510"/>
                  <a:pt x="15342" y="1510"/>
                </a:cubicBezTo>
                <a:cubicBezTo>
                  <a:pt x="15342" y="604"/>
                  <a:pt x="14535" y="0"/>
                  <a:pt x="13323" y="0"/>
                </a:cubicBezTo>
                <a:cubicBezTo>
                  <a:pt x="8075" y="0"/>
                  <a:pt x="8075" y="0"/>
                  <a:pt x="8075" y="0"/>
                </a:cubicBezTo>
                <a:cubicBezTo>
                  <a:pt x="7065" y="0"/>
                  <a:pt x="6056" y="604"/>
                  <a:pt x="6056" y="1510"/>
                </a:cubicBezTo>
                <a:cubicBezTo>
                  <a:pt x="6056" y="2266"/>
                  <a:pt x="6056" y="2266"/>
                  <a:pt x="6056" y="2266"/>
                </a:cubicBezTo>
                <a:cubicBezTo>
                  <a:pt x="404" y="2266"/>
                  <a:pt x="404" y="2266"/>
                  <a:pt x="404" y="2266"/>
                </a:cubicBezTo>
                <a:cubicBezTo>
                  <a:pt x="202" y="2266"/>
                  <a:pt x="0" y="2417"/>
                  <a:pt x="0" y="2719"/>
                </a:cubicBezTo>
                <a:cubicBezTo>
                  <a:pt x="0" y="2870"/>
                  <a:pt x="202" y="3021"/>
                  <a:pt x="404" y="3021"/>
                </a:cubicBezTo>
                <a:cubicBezTo>
                  <a:pt x="1009" y="3021"/>
                  <a:pt x="1009" y="3021"/>
                  <a:pt x="1009" y="3021"/>
                </a:cubicBezTo>
                <a:cubicBezTo>
                  <a:pt x="3028" y="19938"/>
                  <a:pt x="3028" y="19938"/>
                  <a:pt x="3028" y="19938"/>
                </a:cubicBezTo>
                <a:cubicBezTo>
                  <a:pt x="3028" y="20845"/>
                  <a:pt x="4037" y="21600"/>
                  <a:pt x="5047" y="21600"/>
                </a:cubicBezTo>
                <a:cubicBezTo>
                  <a:pt x="16351" y="21600"/>
                  <a:pt x="16351" y="21600"/>
                  <a:pt x="16351" y="21600"/>
                </a:cubicBezTo>
                <a:cubicBezTo>
                  <a:pt x="17563" y="21600"/>
                  <a:pt x="18572" y="20845"/>
                  <a:pt x="18572" y="19938"/>
                </a:cubicBezTo>
                <a:cubicBezTo>
                  <a:pt x="20591" y="3021"/>
                  <a:pt x="20591" y="3021"/>
                  <a:pt x="20591" y="3021"/>
                </a:cubicBezTo>
                <a:cubicBezTo>
                  <a:pt x="20994" y="3021"/>
                  <a:pt x="20994" y="3021"/>
                  <a:pt x="20994" y="3021"/>
                </a:cubicBezTo>
                <a:cubicBezTo>
                  <a:pt x="21398" y="3021"/>
                  <a:pt x="21600" y="2870"/>
                  <a:pt x="21600" y="2719"/>
                </a:cubicBezTo>
                <a:cubicBezTo>
                  <a:pt x="21600" y="2417"/>
                  <a:pt x="21398" y="2266"/>
                  <a:pt x="20994" y="2266"/>
                </a:cubicBezTo>
                <a:close/>
                <a:moveTo>
                  <a:pt x="7065" y="1510"/>
                </a:moveTo>
                <a:cubicBezTo>
                  <a:pt x="7065" y="1057"/>
                  <a:pt x="7671" y="755"/>
                  <a:pt x="8075" y="755"/>
                </a:cubicBezTo>
                <a:cubicBezTo>
                  <a:pt x="13323" y="755"/>
                  <a:pt x="13323" y="755"/>
                  <a:pt x="13323" y="755"/>
                </a:cubicBezTo>
                <a:cubicBezTo>
                  <a:pt x="13929" y="755"/>
                  <a:pt x="14333" y="1057"/>
                  <a:pt x="14333" y="1510"/>
                </a:cubicBezTo>
                <a:cubicBezTo>
                  <a:pt x="14333" y="2266"/>
                  <a:pt x="14333" y="2266"/>
                  <a:pt x="14333" y="2266"/>
                </a:cubicBezTo>
                <a:cubicBezTo>
                  <a:pt x="7065" y="2266"/>
                  <a:pt x="7065" y="2266"/>
                  <a:pt x="7065" y="2266"/>
                </a:cubicBezTo>
                <a:lnTo>
                  <a:pt x="7065" y="1510"/>
                </a:lnTo>
                <a:close/>
                <a:moveTo>
                  <a:pt x="17361" y="19938"/>
                </a:moveTo>
                <a:cubicBezTo>
                  <a:pt x="17361" y="20392"/>
                  <a:pt x="16957" y="20845"/>
                  <a:pt x="16351" y="20845"/>
                </a:cubicBezTo>
                <a:cubicBezTo>
                  <a:pt x="5047" y="20845"/>
                  <a:pt x="5047" y="20845"/>
                  <a:pt x="5047" y="20845"/>
                </a:cubicBezTo>
                <a:cubicBezTo>
                  <a:pt x="4441" y="20845"/>
                  <a:pt x="4037" y="20392"/>
                  <a:pt x="4037" y="19938"/>
                </a:cubicBezTo>
                <a:cubicBezTo>
                  <a:pt x="2019" y="3021"/>
                  <a:pt x="2019" y="3021"/>
                  <a:pt x="2019" y="3021"/>
                </a:cubicBezTo>
                <a:cubicBezTo>
                  <a:pt x="19581" y="3021"/>
                  <a:pt x="19581" y="3021"/>
                  <a:pt x="19581" y="3021"/>
                </a:cubicBezTo>
                <a:lnTo>
                  <a:pt x="17361" y="19938"/>
                </a:lnTo>
                <a:close/>
                <a:moveTo>
                  <a:pt x="10699" y="19183"/>
                </a:moveTo>
                <a:cubicBezTo>
                  <a:pt x="11103" y="19183"/>
                  <a:pt x="11305" y="19032"/>
                  <a:pt x="11305" y="18881"/>
                </a:cubicBezTo>
                <a:cubicBezTo>
                  <a:pt x="11305" y="4985"/>
                  <a:pt x="11305" y="4985"/>
                  <a:pt x="11305" y="4985"/>
                </a:cubicBezTo>
                <a:cubicBezTo>
                  <a:pt x="11305" y="4683"/>
                  <a:pt x="11103" y="4531"/>
                  <a:pt x="10699" y="4531"/>
                </a:cubicBezTo>
                <a:cubicBezTo>
                  <a:pt x="10497" y="4531"/>
                  <a:pt x="10295" y="4683"/>
                  <a:pt x="10295" y="4985"/>
                </a:cubicBezTo>
                <a:cubicBezTo>
                  <a:pt x="10295" y="18881"/>
                  <a:pt x="10295" y="18881"/>
                  <a:pt x="10295" y="18881"/>
                </a:cubicBezTo>
                <a:cubicBezTo>
                  <a:pt x="10295" y="19032"/>
                  <a:pt x="10497" y="19183"/>
                  <a:pt x="10699" y="19183"/>
                </a:cubicBezTo>
                <a:close/>
                <a:moveTo>
                  <a:pt x="14333" y="19183"/>
                </a:moveTo>
                <a:cubicBezTo>
                  <a:pt x="14535" y="19183"/>
                  <a:pt x="14938" y="19032"/>
                  <a:pt x="14938" y="18881"/>
                </a:cubicBezTo>
                <a:cubicBezTo>
                  <a:pt x="15948" y="4985"/>
                  <a:pt x="15948" y="4985"/>
                  <a:pt x="15948" y="4985"/>
                </a:cubicBezTo>
                <a:cubicBezTo>
                  <a:pt x="15948" y="4834"/>
                  <a:pt x="15746" y="4683"/>
                  <a:pt x="15342" y="4683"/>
                </a:cubicBezTo>
                <a:cubicBezTo>
                  <a:pt x="15140" y="4531"/>
                  <a:pt x="14938" y="4683"/>
                  <a:pt x="14938" y="4985"/>
                </a:cubicBezTo>
                <a:cubicBezTo>
                  <a:pt x="13929" y="18881"/>
                  <a:pt x="13929" y="18881"/>
                  <a:pt x="13929" y="18881"/>
                </a:cubicBezTo>
                <a:cubicBezTo>
                  <a:pt x="13727" y="19032"/>
                  <a:pt x="14131" y="19183"/>
                  <a:pt x="14333" y="19183"/>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4" name="Shape 474"/>
          <p:cNvSpPr>
            <a:spLocks noGrp="1"/>
          </p:cNvSpPr>
          <p:nvPr>
            <p:ph type="body" sz="quarter" idx="17"/>
          </p:nvPr>
        </p:nvSpPr>
        <p:spPr>
          <a:xfrm>
            <a:off x="8202375" y="5142243"/>
            <a:ext cx="765176" cy="571501"/>
          </a:xfrm>
          <a:custGeom>
            <a:avLst/>
            <a:gdLst/>
            <a:ahLst/>
            <a:cxnLst>
              <a:cxn ang="0">
                <a:pos x="wd2" y="hd2"/>
              </a:cxn>
              <a:cxn ang="5400000">
                <a:pos x="wd2" y="hd2"/>
              </a:cxn>
              <a:cxn ang="10800000">
                <a:pos x="wd2" y="hd2"/>
              </a:cxn>
              <a:cxn ang="16200000">
                <a:pos x="wd2" y="hd2"/>
              </a:cxn>
            </a:cxnLst>
            <a:rect l="0" t="0" r="r" b="b"/>
            <a:pathLst>
              <a:path w="21600" h="21600" extrusionOk="0">
                <a:moveTo>
                  <a:pt x="10724" y="7065"/>
                </a:moveTo>
                <a:cubicBezTo>
                  <a:pt x="9063" y="7065"/>
                  <a:pt x="7703" y="8882"/>
                  <a:pt x="7703" y="11305"/>
                </a:cubicBezTo>
                <a:cubicBezTo>
                  <a:pt x="7703" y="13525"/>
                  <a:pt x="9063" y="15342"/>
                  <a:pt x="10724" y="15342"/>
                </a:cubicBezTo>
                <a:cubicBezTo>
                  <a:pt x="12537" y="15342"/>
                  <a:pt x="13897" y="13525"/>
                  <a:pt x="13897" y="11305"/>
                </a:cubicBezTo>
                <a:cubicBezTo>
                  <a:pt x="13897" y="8882"/>
                  <a:pt x="12537" y="7065"/>
                  <a:pt x="10724" y="7065"/>
                </a:cubicBezTo>
                <a:close/>
                <a:moveTo>
                  <a:pt x="10724" y="14333"/>
                </a:moveTo>
                <a:cubicBezTo>
                  <a:pt x="9516" y="14333"/>
                  <a:pt x="8459" y="12920"/>
                  <a:pt x="8459" y="11305"/>
                </a:cubicBezTo>
                <a:cubicBezTo>
                  <a:pt x="8459" y="9488"/>
                  <a:pt x="9516" y="8075"/>
                  <a:pt x="10724" y="8075"/>
                </a:cubicBezTo>
                <a:cubicBezTo>
                  <a:pt x="12084" y="8075"/>
                  <a:pt x="13141" y="9488"/>
                  <a:pt x="13141" y="11305"/>
                </a:cubicBezTo>
                <a:cubicBezTo>
                  <a:pt x="13141" y="12920"/>
                  <a:pt x="12084" y="14333"/>
                  <a:pt x="10724" y="14333"/>
                </a:cubicBezTo>
                <a:close/>
                <a:moveTo>
                  <a:pt x="20090" y="3028"/>
                </a:moveTo>
                <a:cubicBezTo>
                  <a:pt x="16917" y="3028"/>
                  <a:pt x="16917" y="3028"/>
                  <a:pt x="16917" y="3028"/>
                </a:cubicBezTo>
                <a:cubicBezTo>
                  <a:pt x="15407" y="3028"/>
                  <a:pt x="14652" y="0"/>
                  <a:pt x="13141" y="0"/>
                </a:cubicBezTo>
                <a:cubicBezTo>
                  <a:pt x="11480" y="0"/>
                  <a:pt x="10724" y="0"/>
                  <a:pt x="10724" y="0"/>
                </a:cubicBezTo>
                <a:cubicBezTo>
                  <a:pt x="10724" y="0"/>
                  <a:pt x="9969" y="0"/>
                  <a:pt x="8459" y="0"/>
                </a:cubicBezTo>
                <a:cubicBezTo>
                  <a:pt x="6948" y="0"/>
                  <a:pt x="6193" y="3028"/>
                  <a:pt x="4531" y="3028"/>
                </a:cubicBezTo>
                <a:cubicBezTo>
                  <a:pt x="1510" y="3028"/>
                  <a:pt x="1510" y="3028"/>
                  <a:pt x="1510" y="3028"/>
                </a:cubicBezTo>
                <a:cubicBezTo>
                  <a:pt x="604" y="3028"/>
                  <a:pt x="0" y="3836"/>
                  <a:pt x="0" y="5047"/>
                </a:cubicBezTo>
                <a:cubicBezTo>
                  <a:pt x="0" y="19581"/>
                  <a:pt x="0" y="19581"/>
                  <a:pt x="0" y="19581"/>
                </a:cubicBezTo>
                <a:cubicBezTo>
                  <a:pt x="0" y="20591"/>
                  <a:pt x="604" y="21600"/>
                  <a:pt x="1510" y="21600"/>
                </a:cubicBezTo>
                <a:cubicBezTo>
                  <a:pt x="20090" y="21600"/>
                  <a:pt x="20090" y="21600"/>
                  <a:pt x="20090" y="21600"/>
                </a:cubicBezTo>
                <a:cubicBezTo>
                  <a:pt x="20845" y="21600"/>
                  <a:pt x="21600" y="20591"/>
                  <a:pt x="21600" y="19581"/>
                </a:cubicBezTo>
                <a:cubicBezTo>
                  <a:pt x="21600" y="5047"/>
                  <a:pt x="21600" y="5047"/>
                  <a:pt x="21600" y="5047"/>
                </a:cubicBezTo>
                <a:cubicBezTo>
                  <a:pt x="21600" y="3836"/>
                  <a:pt x="20845" y="3028"/>
                  <a:pt x="20090" y="3028"/>
                </a:cubicBezTo>
                <a:close/>
                <a:moveTo>
                  <a:pt x="20845" y="19581"/>
                </a:moveTo>
                <a:cubicBezTo>
                  <a:pt x="20845" y="19985"/>
                  <a:pt x="20392" y="20591"/>
                  <a:pt x="20090" y="20591"/>
                </a:cubicBezTo>
                <a:cubicBezTo>
                  <a:pt x="1510" y="20591"/>
                  <a:pt x="1510" y="20591"/>
                  <a:pt x="1510" y="20591"/>
                </a:cubicBezTo>
                <a:cubicBezTo>
                  <a:pt x="1057" y="20591"/>
                  <a:pt x="755" y="19985"/>
                  <a:pt x="755" y="19581"/>
                </a:cubicBezTo>
                <a:cubicBezTo>
                  <a:pt x="755" y="5047"/>
                  <a:pt x="755" y="5047"/>
                  <a:pt x="755" y="5047"/>
                </a:cubicBezTo>
                <a:cubicBezTo>
                  <a:pt x="755" y="4441"/>
                  <a:pt x="1057" y="4037"/>
                  <a:pt x="1510" y="4037"/>
                </a:cubicBezTo>
                <a:cubicBezTo>
                  <a:pt x="4531" y="4037"/>
                  <a:pt x="4531" y="4037"/>
                  <a:pt x="4531" y="4037"/>
                </a:cubicBezTo>
                <a:cubicBezTo>
                  <a:pt x="6495" y="4037"/>
                  <a:pt x="7250" y="1009"/>
                  <a:pt x="8459" y="1009"/>
                </a:cubicBezTo>
                <a:cubicBezTo>
                  <a:pt x="9667" y="1009"/>
                  <a:pt x="10724" y="1009"/>
                  <a:pt x="10724" y="1009"/>
                </a:cubicBezTo>
                <a:cubicBezTo>
                  <a:pt x="10724" y="1009"/>
                  <a:pt x="11933" y="1009"/>
                  <a:pt x="13141" y="1009"/>
                </a:cubicBezTo>
                <a:cubicBezTo>
                  <a:pt x="14350" y="1009"/>
                  <a:pt x="15105" y="4037"/>
                  <a:pt x="17069" y="4037"/>
                </a:cubicBezTo>
                <a:cubicBezTo>
                  <a:pt x="20090" y="4037"/>
                  <a:pt x="20090" y="4037"/>
                  <a:pt x="20090" y="4037"/>
                </a:cubicBezTo>
                <a:cubicBezTo>
                  <a:pt x="20392" y="4037"/>
                  <a:pt x="20845" y="4441"/>
                  <a:pt x="20845" y="5047"/>
                </a:cubicBezTo>
                <a:lnTo>
                  <a:pt x="20845" y="19581"/>
                </a:lnTo>
                <a:close/>
                <a:moveTo>
                  <a:pt x="10724" y="5047"/>
                </a:moveTo>
                <a:cubicBezTo>
                  <a:pt x="8157" y="5047"/>
                  <a:pt x="6193" y="7873"/>
                  <a:pt x="6193" y="11305"/>
                </a:cubicBezTo>
                <a:cubicBezTo>
                  <a:pt x="6193" y="14736"/>
                  <a:pt x="8157" y="17361"/>
                  <a:pt x="10724" y="17361"/>
                </a:cubicBezTo>
                <a:cubicBezTo>
                  <a:pt x="13292" y="17361"/>
                  <a:pt x="15407" y="14736"/>
                  <a:pt x="15407" y="11305"/>
                </a:cubicBezTo>
                <a:cubicBezTo>
                  <a:pt x="15407" y="7873"/>
                  <a:pt x="13292" y="5047"/>
                  <a:pt x="10724" y="5047"/>
                </a:cubicBezTo>
                <a:close/>
                <a:moveTo>
                  <a:pt x="10724" y="16351"/>
                </a:moveTo>
                <a:cubicBezTo>
                  <a:pt x="8610" y="16351"/>
                  <a:pt x="6948" y="14131"/>
                  <a:pt x="6948" y="11305"/>
                </a:cubicBezTo>
                <a:cubicBezTo>
                  <a:pt x="6948" y="8479"/>
                  <a:pt x="8610" y="6056"/>
                  <a:pt x="10724" y="6056"/>
                </a:cubicBezTo>
                <a:cubicBezTo>
                  <a:pt x="12839" y="6056"/>
                  <a:pt x="14652" y="8479"/>
                  <a:pt x="14652" y="11305"/>
                </a:cubicBezTo>
                <a:cubicBezTo>
                  <a:pt x="14652" y="14131"/>
                  <a:pt x="12839" y="16351"/>
                  <a:pt x="10724" y="16351"/>
                </a:cubicBezTo>
                <a:close/>
                <a:moveTo>
                  <a:pt x="16917" y="5652"/>
                </a:moveTo>
                <a:cubicBezTo>
                  <a:pt x="16464" y="5652"/>
                  <a:pt x="16162" y="6056"/>
                  <a:pt x="16162" y="6662"/>
                </a:cubicBezTo>
                <a:cubicBezTo>
                  <a:pt x="16162" y="7267"/>
                  <a:pt x="16464" y="7671"/>
                  <a:pt x="16917" y="7671"/>
                </a:cubicBezTo>
                <a:cubicBezTo>
                  <a:pt x="17371" y="7671"/>
                  <a:pt x="17673" y="7267"/>
                  <a:pt x="17673" y="6662"/>
                </a:cubicBezTo>
                <a:cubicBezTo>
                  <a:pt x="17673" y="6056"/>
                  <a:pt x="17371" y="5652"/>
                  <a:pt x="16917" y="5652"/>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5" name="Shape 475"/>
          <p:cNvSpPr>
            <a:spLocks noGrp="1"/>
          </p:cNvSpPr>
          <p:nvPr>
            <p:ph type="body" sz="quarter" idx="18"/>
          </p:nvPr>
        </p:nvSpPr>
        <p:spPr>
          <a:xfrm>
            <a:off x="6882709" y="6402505"/>
            <a:ext cx="763589" cy="765176"/>
          </a:xfrm>
          <a:custGeom>
            <a:avLst/>
            <a:gdLst/>
            <a:ahLst/>
            <a:cxnLst>
              <a:cxn ang="0">
                <a:pos x="wd2" y="hd2"/>
              </a:cxn>
              <a:cxn ang="5400000">
                <a:pos x="wd2" y="hd2"/>
              </a:cxn>
              <a:cxn ang="10800000">
                <a:pos x="wd2" y="hd2"/>
              </a:cxn>
              <a:cxn ang="16200000">
                <a:pos x="wd2" y="hd2"/>
              </a:cxn>
            </a:cxnLst>
            <a:rect l="0" t="0" r="r" b="b"/>
            <a:pathLst>
              <a:path w="21600" h="21600" extrusionOk="0">
                <a:moveTo>
                  <a:pt x="10876" y="0"/>
                </a:moveTo>
                <a:cubicBezTo>
                  <a:pt x="4834" y="0"/>
                  <a:pt x="0" y="4834"/>
                  <a:pt x="0" y="10724"/>
                </a:cubicBezTo>
                <a:cubicBezTo>
                  <a:pt x="0" y="16766"/>
                  <a:pt x="4834" y="21600"/>
                  <a:pt x="10876" y="21600"/>
                </a:cubicBezTo>
                <a:cubicBezTo>
                  <a:pt x="16766" y="21600"/>
                  <a:pt x="21600" y="16766"/>
                  <a:pt x="21600" y="10724"/>
                </a:cubicBezTo>
                <a:cubicBezTo>
                  <a:pt x="21600" y="4834"/>
                  <a:pt x="16766" y="0"/>
                  <a:pt x="10876" y="0"/>
                </a:cubicBezTo>
                <a:close/>
                <a:moveTo>
                  <a:pt x="8308" y="1057"/>
                </a:moveTo>
                <a:cubicBezTo>
                  <a:pt x="7401" y="1964"/>
                  <a:pt x="6646" y="3172"/>
                  <a:pt x="6042" y="4834"/>
                </a:cubicBezTo>
                <a:cubicBezTo>
                  <a:pt x="5287" y="4531"/>
                  <a:pt x="4531" y="4078"/>
                  <a:pt x="3927" y="3625"/>
                </a:cubicBezTo>
                <a:cubicBezTo>
                  <a:pt x="5136" y="2417"/>
                  <a:pt x="6646" y="1510"/>
                  <a:pt x="8308" y="1057"/>
                </a:cubicBezTo>
                <a:close/>
                <a:moveTo>
                  <a:pt x="3474" y="4078"/>
                </a:moveTo>
                <a:cubicBezTo>
                  <a:pt x="4078" y="4683"/>
                  <a:pt x="4834" y="5136"/>
                  <a:pt x="5740" y="5589"/>
                </a:cubicBezTo>
                <a:cubicBezTo>
                  <a:pt x="5438" y="6948"/>
                  <a:pt x="5136" y="8610"/>
                  <a:pt x="5136" y="10422"/>
                </a:cubicBezTo>
                <a:cubicBezTo>
                  <a:pt x="906" y="10422"/>
                  <a:pt x="906" y="10422"/>
                  <a:pt x="906" y="10422"/>
                </a:cubicBezTo>
                <a:cubicBezTo>
                  <a:pt x="906" y="8006"/>
                  <a:pt x="1964" y="5740"/>
                  <a:pt x="3474" y="4078"/>
                </a:cubicBezTo>
                <a:close/>
                <a:moveTo>
                  <a:pt x="906" y="11178"/>
                </a:moveTo>
                <a:cubicBezTo>
                  <a:pt x="5136" y="11178"/>
                  <a:pt x="5136" y="11178"/>
                  <a:pt x="5136" y="11178"/>
                </a:cubicBezTo>
                <a:cubicBezTo>
                  <a:pt x="5136" y="12839"/>
                  <a:pt x="5438" y="14501"/>
                  <a:pt x="5740" y="16011"/>
                </a:cubicBezTo>
                <a:cubicBezTo>
                  <a:pt x="4834" y="16313"/>
                  <a:pt x="4078" y="16917"/>
                  <a:pt x="3474" y="17371"/>
                </a:cubicBezTo>
                <a:cubicBezTo>
                  <a:pt x="1964" y="15709"/>
                  <a:pt x="906" y="13594"/>
                  <a:pt x="906" y="11178"/>
                </a:cubicBezTo>
                <a:close/>
                <a:moveTo>
                  <a:pt x="3927" y="17975"/>
                </a:moveTo>
                <a:cubicBezTo>
                  <a:pt x="4531" y="17522"/>
                  <a:pt x="5287" y="17069"/>
                  <a:pt x="6042" y="16766"/>
                </a:cubicBezTo>
                <a:cubicBezTo>
                  <a:pt x="6646" y="18277"/>
                  <a:pt x="7401" y="19636"/>
                  <a:pt x="8308" y="20392"/>
                </a:cubicBezTo>
                <a:cubicBezTo>
                  <a:pt x="6646" y="19938"/>
                  <a:pt x="5136" y="19183"/>
                  <a:pt x="3927" y="17975"/>
                </a:cubicBezTo>
                <a:close/>
                <a:moveTo>
                  <a:pt x="10422" y="20694"/>
                </a:moveTo>
                <a:cubicBezTo>
                  <a:pt x="8912" y="20543"/>
                  <a:pt x="7552" y="18881"/>
                  <a:pt x="6797" y="16464"/>
                </a:cubicBezTo>
                <a:cubicBezTo>
                  <a:pt x="7855" y="16011"/>
                  <a:pt x="9063" y="15860"/>
                  <a:pt x="10422" y="15860"/>
                </a:cubicBezTo>
                <a:lnTo>
                  <a:pt x="10422" y="20694"/>
                </a:lnTo>
                <a:close/>
                <a:moveTo>
                  <a:pt x="10422" y="14954"/>
                </a:moveTo>
                <a:cubicBezTo>
                  <a:pt x="9063" y="15105"/>
                  <a:pt x="7703" y="15256"/>
                  <a:pt x="6495" y="15709"/>
                </a:cubicBezTo>
                <a:cubicBezTo>
                  <a:pt x="6193" y="14350"/>
                  <a:pt x="5891" y="12839"/>
                  <a:pt x="5891" y="11178"/>
                </a:cubicBezTo>
                <a:cubicBezTo>
                  <a:pt x="10422" y="11178"/>
                  <a:pt x="10422" y="11178"/>
                  <a:pt x="10422" y="11178"/>
                </a:cubicBezTo>
                <a:lnTo>
                  <a:pt x="10422" y="14954"/>
                </a:lnTo>
                <a:close/>
                <a:moveTo>
                  <a:pt x="10422" y="10422"/>
                </a:moveTo>
                <a:cubicBezTo>
                  <a:pt x="5891" y="10422"/>
                  <a:pt x="5891" y="10422"/>
                  <a:pt x="5891" y="10422"/>
                </a:cubicBezTo>
                <a:cubicBezTo>
                  <a:pt x="5891" y="8761"/>
                  <a:pt x="6193" y="7099"/>
                  <a:pt x="6495" y="5891"/>
                </a:cubicBezTo>
                <a:cubicBezTo>
                  <a:pt x="7703" y="6193"/>
                  <a:pt x="9063" y="6495"/>
                  <a:pt x="10422" y="6495"/>
                </a:cubicBezTo>
                <a:lnTo>
                  <a:pt x="10422" y="10422"/>
                </a:lnTo>
                <a:close/>
                <a:moveTo>
                  <a:pt x="10422" y="5740"/>
                </a:moveTo>
                <a:cubicBezTo>
                  <a:pt x="9063" y="5740"/>
                  <a:pt x="7855" y="5438"/>
                  <a:pt x="6797" y="5136"/>
                </a:cubicBezTo>
                <a:cubicBezTo>
                  <a:pt x="7552" y="2719"/>
                  <a:pt x="8912" y="1057"/>
                  <a:pt x="10422" y="755"/>
                </a:cubicBezTo>
                <a:lnTo>
                  <a:pt x="10422" y="5740"/>
                </a:lnTo>
                <a:close/>
                <a:moveTo>
                  <a:pt x="20845" y="10422"/>
                </a:moveTo>
                <a:cubicBezTo>
                  <a:pt x="16615" y="10422"/>
                  <a:pt x="16615" y="10422"/>
                  <a:pt x="16615" y="10422"/>
                </a:cubicBezTo>
                <a:cubicBezTo>
                  <a:pt x="16615" y="8610"/>
                  <a:pt x="16313" y="6948"/>
                  <a:pt x="15860" y="5589"/>
                </a:cubicBezTo>
                <a:cubicBezTo>
                  <a:pt x="16766" y="5136"/>
                  <a:pt x="17673" y="4683"/>
                  <a:pt x="18277" y="4078"/>
                </a:cubicBezTo>
                <a:cubicBezTo>
                  <a:pt x="19787" y="5740"/>
                  <a:pt x="20845" y="8006"/>
                  <a:pt x="20845" y="10422"/>
                </a:cubicBezTo>
                <a:close/>
                <a:moveTo>
                  <a:pt x="17824" y="3625"/>
                </a:moveTo>
                <a:cubicBezTo>
                  <a:pt x="17220" y="4078"/>
                  <a:pt x="16464" y="4531"/>
                  <a:pt x="15709" y="4834"/>
                </a:cubicBezTo>
                <a:cubicBezTo>
                  <a:pt x="15105" y="3172"/>
                  <a:pt x="14350" y="1964"/>
                  <a:pt x="13443" y="1057"/>
                </a:cubicBezTo>
                <a:cubicBezTo>
                  <a:pt x="15105" y="1510"/>
                  <a:pt x="16615" y="2417"/>
                  <a:pt x="17824" y="3625"/>
                </a:cubicBezTo>
                <a:close/>
                <a:moveTo>
                  <a:pt x="11178" y="755"/>
                </a:moveTo>
                <a:cubicBezTo>
                  <a:pt x="12839" y="1057"/>
                  <a:pt x="14199" y="2719"/>
                  <a:pt x="14954" y="5136"/>
                </a:cubicBezTo>
                <a:cubicBezTo>
                  <a:pt x="13897" y="5438"/>
                  <a:pt x="12537" y="5740"/>
                  <a:pt x="11178" y="5740"/>
                </a:cubicBezTo>
                <a:lnTo>
                  <a:pt x="11178" y="755"/>
                </a:lnTo>
                <a:close/>
                <a:moveTo>
                  <a:pt x="11178" y="6495"/>
                </a:moveTo>
                <a:cubicBezTo>
                  <a:pt x="12688" y="6495"/>
                  <a:pt x="14048" y="6193"/>
                  <a:pt x="15256" y="5891"/>
                </a:cubicBezTo>
                <a:cubicBezTo>
                  <a:pt x="15558" y="7099"/>
                  <a:pt x="15860" y="8761"/>
                  <a:pt x="15860" y="10422"/>
                </a:cubicBezTo>
                <a:cubicBezTo>
                  <a:pt x="11178" y="10422"/>
                  <a:pt x="11178" y="10422"/>
                  <a:pt x="11178" y="10422"/>
                </a:cubicBezTo>
                <a:lnTo>
                  <a:pt x="11178" y="6495"/>
                </a:lnTo>
                <a:close/>
                <a:moveTo>
                  <a:pt x="11178" y="11178"/>
                </a:moveTo>
                <a:cubicBezTo>
                  <a:pt x="15860" y="11178"/>
                  <a:pt x="15860" y="11178"/>
                  <a:pt x="15860" y="11178"/>
                </a:cubicBezTo>
                <a:cubicBezTo>
                  <a:pt x="15860" y="12839"/>
                  <a:pt x="15558" y="14350"/>
                  <a:pt x="15256" y="15709"/>
                </a:cubicBezTo>
                <a:cubicBezTo>
                  <a:pt x="14048" y="15256"/>
                  <a:pt x="12688" y="15105"/>
                  <a:pt x="11178" y="14954"/>
                </a:cubicBezTo>
                <a:lnTo>
                  <a:pt x="11178" y="11178"/>
                </a:lnTo>
                <a:close/>
                <a:moveTo>
                  <a:pt x="11178" y="20694"/>
                </a:moveTo>
                <a:cubicBezTo>
                  <a:pt x="11178" y="15860"/>
                  <a:pt x="11178" y="15860"/>
                  <a:pt x="11178" y="15860"/>
                </a:cubicBezTo>
                <a:cubicBezTo>
                  <a:pt x="12537" y="15860"/>
                  <a:pt x="13897" y="16011"/>
                  <a:pt x="14954" y="16464"/>
                </a:cubicBezTo>
                <a:cubicBezTo>
                  <a:pt x="14199" y="18881"/>
                  <a:pt x="12839" y="20543"/>
                  <a:pt x="11178" y="20694"/>
                </a:cubicBezTo>
                <a:close/>
                <a:moveTo>
                  <a:pt x="13443" y="20392"/>
                </a:moveTo>
                <a:cubicBezTo>
                  <a:pt x="14350" y="19636"/>
                  <a:pt x="15105" y="18277"/>
                  <a:pt x="15709" y="16766"/>
                </a:cubicBezTo>
                <a:cubicBezTo>
                  <a:pt x="16464" y="17069"/>
                  <a:pt x="17220" y="17522"/>
                  <a:pt x="17824" y="17975"/>
                </a:cubicBezTo>
                <a:cubicBezTo>
                  <a:pt x="16615" y="19183"/>
                  <a:pt x="15105" y="19938"/>
                  <a:pt x="13443" y="20392"/>
                </a:cubicBezTo>
                <a:close/>
                <a:moveTo>
                  <a:pt x="18277" y="17371"/>
                </a:moveTo>
                <a:cubicBezTo>
                  <a:pt x="17673" y="16917"/>
                  <a:pt x="16766" y="16313"/>
                  <a:pt x="15860" y="16011"/>
                </a:cubicBezTo>
                <a:cubicBezTo>
                  <a:pt x="16313" y="14501"/>
                  <a:pt x="16615" y="12839"/>
                  <a:pt x="16615" y="11178"/>
                </a:cubicBezTo>
                <a:cubicBezTo>
                  <a:pt x="20845" y="11178"/>
                  <a:pt x="20845" y="11178"/>
                  <a:pt x="20845" y="11178"/>
                </a:cubicBezTo>
                <a:cubicBezTo>
                  <a:pt x="20845" y="13594"/>
                  <a:pt x="19787" y="15709"/>
                  <a:pt x="18277" y="17371"/>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6" name="Shape 476"/>
          <p:cNvSpPr>
            <a:spLocks noGrp="1"/>
          </p:cNvSpPr>
          <p:nvPr>
            <p:ph type="body" sz="quarter" idx="19"/>
          </p:nvPr>
        </p:nvSpPr>
        <p:spPr>
          <a:xfrm>
            <a:off x="2969930" y="7843622"/>
            <a:ext cx="684214" cy="763930"/>
          </a:xfrm>
          <a:custGeom>
            <a:avLst/>
            <a:gdLst/>
            <a:ahLst/>
            <a:cxnLst>
              <a:cxn ang="0">
                <a:pos x="wd2" y="hd2"/>
              </a:cxn>
              <a:cxn ang="5400000">
                <a:pos x="wd2" y="hd2"/>
              </a:cxn>
              <a:cxn ang="10800000">
                <a:pos x="wd2" y="hd2"/>
              </a:cxn>
              <a:cxn ang="16200000">
                <a:pos x="wd2" y="hd2"/>
              </a:cxn>
            </a:cxnLst>
            <a:rect l="0" t="0" r="r" b="b"/>
            <a:pathLst>
              <a:path w="21600" h="20301" extrusionOk="0">
                <a:moveTo>
                  <a:pt x="10800" y="975"/>
                </a:moveTo>
                <a:cubicBezTo>
                  <a:pt x="5231" y="-1299"/>
                  <a:pt x="0" y="1117"/>
                  <a:pt x="0" y="1117"/>
                </a:cubicBezTo>
                <a:cubicBezTo>
                  <a:pt x="0" y="20301"/>
                  <a:pt x="0" y="20301"/>
                  <a:pt x="0" y="20301"/>
                </a:cubicBezTo>
                <a:cubicBezTo>
                  <a:pt x="1012" y="20301"/>
                  <a:pt x="1012" y="20301"/>
                  <a:pt x="1012" y="20301"/>
                </a:cubicBezTo>
                <a:cubicBezTo>
                  <a:pt x="1012" y="11633"/>
                  <a:pt x="1012" y="11633"/>
                  <a:pt x="1012" y="11633"/>
                </a:cubicBezTo>
                <a:cubicBezTo>
                  <a:pt x="2700" y="11064"/>
                  <a:pt x="6581" y="10069"/>
                  <a:pt x="10800" y="11917"/>
                </a:cubicBezTo>
                <a:cubicBezTo>
                  <a:pt x="16875" y="14475"/>
                  <a:pt x="21600" y="11917"/>
                  <a:pt x="21600" y="11917"/>
                </a:cubicBezTo>
                <a:cubicBezTo>
                  <a:pt x="21600" y="1117"/>
                  <a:pt x="21600" y="1117"/>
                  <a:pt x="21600" y="1117"/>
                </a:cubicBezTo>
                <a:cubicBezTo>
                  <a:pt x="21600" y="1117"/>
                  <a:pt x="16875" y="3533"/>
                  <a:pt x="10800" y="975"/>
                </a:cubicBezTo>
                <a:close/>
                <a:moveTo>
                  <a:pt x="20756" y="11490"/>
                </a:moveTo>
                <a:cubicBezTo>
                  <a:pt x="20756" y="11490"/>
                  <a:pt x="19406" y="12343"/>
                  <a:pt x="16369" y="12343"/>
                </a:cubicBezTo>
                <a:cubicBezTo>
                  <a:pt x="11644" y="12343"/>
                  <a:pt x="10800" y="10212"/>
                  <a:pt x="5737" y="10212"/>
                </a:cubicBezTo>
                <a:cubicBezTo>
                  <a:pt x="3037" y="10212"/>
                  <a:pt x="1012" y="10780"/>
                  <a:pt x="1012" y="10780"/>
                </a:cubicBezTo>
                <a:cubicBezTo>
                  <a:pt x="1012" y="1685"/>
                  <a:pt x="1012" y="1685"/>
                  <a:pt x="1012" y="1685"/>
                </a:cubicBezTo>
                <a:cubicBezTo>
                  <a:pt x="1012" y="1685"/>
                  <a:pt x="3037" y="690"/>
                  <a:pt x="5737" y="690"/>
                </a:cubicBezTo>
                <a:cubicBezTo>
                  <a:pt x="10462" y="690"/>
                  <a:pt x="10800" y="2964"/>
                  <a:pt x="16369" y="2964"/>
                </a:cubicBezTo>
                <a:cubicBezTo>
                  <a:pt x="18562" y="2964"/>
                  <a:pt x="20756" y="2254"/>
                  <a:pt x="20756" y="2254"/>
                </a:cubicBezTo>
                <a:lnTo>
                  <a:pt x="20756" y="11490"/>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7" name="Shape 477"/>
          <p:cNvSpPr>
            <a:spLocks noGrp="1"/>
          </p:cNvSpPr>
          <p:nvPr>
            <p:ph type="body" sz="quarter" idx="20"/>
          </p:nvPr>
        </p:nvSpPr>
        <p:spPr>
          <a:xfrm>
            <a:off x="5561455" y="6456480"/>
            <a:ext cx="765176" cy="657226"/>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cubicBezTo>
                  <a:pt x="11933" y="0"/>
                  <a:pt x="11933" y="0"/>
                  <a:pt x="11933" y="0"/>
                </a:cubicBezTo>
                <a:cubicBezTo>
                  <a:pt x="11480" y="0"/>
                  <a:pt x="11027" y="176"/>
                  <a:pt x="10876" y="702"/>
                </a:cubicBezTo>
                <a:cubicBezTo>
                  <a:pt x="10573" y="176"/>
                  <a:pt x="10120" y="0"/>
                  <a:pt x="9667" y="0"/>
                </a:cubicBezTo>
                <a:cubicBezTo>
                  <a:pt x="1510" y="0"/>
                  <a:pt x="1510" y="0"/>
                  <a:pt x="1510" y="0"/>
                </a:cubicBezTo>
                <a:cubicBezTo>
                  <a:pt x="755" y="0"/>
                  <a:pt x="0" y="878"/>
                  <a:pt x="0" y="1756"/>
                </a:cubicBezTo>
                <a:cubicBezTo>
                  <a:pt x="0" y="17912"/>
                  <a:pt x="0" y="17912"/>
                  <a:pt x="0" y="17912"/>
                </a:cubicBezTo>
                <a:cubicBezTo>
                  <a:pt x="0" y="17912"/>
                  <a:pt x="0" y="19668"/>
                  <a:pt x="1510" y="19668"/>
                </a:cubicBezTo>
                <a:cubicBezTo>
                  <a:pt x="3172" y="19668"/>
                  <a:pt x="8912" y="19668"/>
                  <a:pt x="8912" y="19668"/>
                </a:cubicBezTo>
                <a:cubicBezTo>
                  <a:pt x="8912" y="19668"/>
                  <a:pt x="10422" y="19668"/>
                  <a:pt x="10422" y="21600"/>
                </a:cubicBezTo>
                <a:cubicBezTo>
                  <a:pt x="11178" y="21600"/>
                  <a:pt x="11178" y="21600"/>
                  <a:pt x="11178" y="21600"/>
                </a:cubicBezTo>
                <a:cubicBezTo>
                  <a:pt x="11178" y="21600"/>
                  <a:pt x="11178" y="19668"/>
                  <a:pt x="12688" y="19668"/>
                </a:cubicBezTo>
                <a:cubicBezTo>
                  <a:pt x="20090" y="19668"/>
                  <a:pt x="20090" y="19668"/>
                  <a:pt x="20090" y="19668"/>
                </a:cubicBezTo>
                <a:cubicBezTo>
                  <a:pt x="20090" y="19668"/>
                  <a:pt x="21600" y="19668"/>
                  <a:pt x="21600" y="17912"/>
                </a:cubicBezTo>
                <a:cubicBezTo>
                  <a:pt x="21600" y="1756"/>
                  <a:pt x="21600" y="1756"/>
                  <a:pt x="21600" y="1756"/>
                </a:cubicBezTo>
                <a:cubicBezTo>
                  <a:pt x="21600" y="878"/>
                  <a:pt x="20845" y="0"/>
                  <a:pt x="20090" y="0"/>
                </a:cubicBezTo>
                <a:close/>
                <a:moveTo>
                  <a:pt x="10422" y="19493"/>
                </a:moveTo>
                <a:cubicBezTo>
                  <a:pt x="10120" y="18790"/>
                  <a:pt x="9214" y="18790"/>
                  <a:pt x="9214" y="18790"/>
                </a:cubicBezTo>
                <a:cubicBezTo>
                  <a:pt x="9214" y="18790"/>
                  <a:pt x="2266" y="18790"/>
                  <a:pt x="1510" y="18790"/>
                </a:cubicBezTo>
                <a:cubicBezTo>
                  <a:pt x="755" y="18790"/>
                  <a:pt x="755" y="17912"/>
                  <a:pt x="755" y="17912"/>
                </a:cubicBezTo>
                <a:cubicBezTo>
                  <a:pt x="755" y="17912"/>
                  <a:pt x="755" y="6146"/>
                  <a:pt x="755" y="2634"/>
                </a:cubicBezTo>
                <a:cubicBezTo>
                  <a:pt x="755" y="1756"/>
                  <a:pt x="755" y="1756"/>
                  <a:pt x="755" y="1756"/>
                </a:cubicBezTo>
                <a:cubicBezTo>
                  <a:pt x="755" y="1229"/>
                  <a:pt x="1208" y="878"/>
                  <a:pt x="1510" y="878"/>
                </a:cubicBezTo>
                <a:cubicBezTo>
                  <a:pt x="9667" y="878"/>
                  <a:pt x="9667" y="878"/>
                  <a:pt x="9667" y="878"/>
                </a:cubicBezTo>
                <a:cubicBezTo>
                  <a:pt x="10120" y="878"/>
                  <a:pt x="10422" y="1229"/>
                  <a:pt x="10422" y="1756"/>
                </a:cubicBezTo>
                <a:lnTo>
                  <a:pt x="10422" y="19493"/>
                </a:lnTo>
                <a:close/>
                <a:moveTo>
                  <a:pt x="20845" y="2634"/>
                </a:moveTo>
                <a:cubicBezTo>
                  <a:pt x="20845" y="6146"/>
                  <a:pt x="20845" y="17912"/>
                  <a:pt x="20845" y="17912"/>
                </a:cubicBezTo>
                <a:cubicBezTo>
                  <a:pt x="20845" y="17912"/>
                  <a:pt x="20845" y="18790"/>
                  <a:pt x="20090" y="18790"/>
                </a:cubicBezTo>
                <a:cubicBezTo>
                  <a:pt x="19334" y="18790"/>
                  <a:pt x="12386" y="18790"/>
                  <a:pt x="12386" y="18790"/>
                </a:cubicBezTo>
                <a:cubicBezTo>
                  <a:pt x="12386" y="18790"/>
                  <a:pt x="11631" y="18790"/>
                  <a:pt x="11178" y="19493"/>
                </a:cubicBezTo>
                <a:cubicBezTo>
                  <a:pt x="11178" y="1756"/>
                  <a:pt x="11178" y="1756"/>
                  <a:pt x="11178" y="1756"/>
                </a:cubicBezTo>
                <a:cubicBezTo>
                  <a:pt x="11178" y="1229"/>
                  <a:pt x="11480" y="878"/>
                  <a:pt x="11933" y="878"/>
                </a:cubicBezTo>
                <a:cubicBezTo>
                  <a:pt x="20090" y="878"/>
                  <a:pt x="20090" y="878"/>
                  <a:pt x="20090" y="878"/>
                </a:cubicBezTo>
                <a:cubicBezTo>
                  <a:pt x="20543" y="878"/>
                  <a:pt x="20845" y="1229"/>
                  <a:pt x="20845" y="1756"/>
                </a:cubicBezTo>
                <a:lnTo>
                  <a:pt x="20845" y="2634"/>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8" name="Shape 478"/>
          <p:cNvSpPr>
            <a:spLocks noGrp="1"/>
          </p:cNvSpPr>
          <p:nvPr>
            <p:ph type="body" sz="quarter" idx="21"/>
          </p:nvPr>
        </p:nvSpPr>
        <p:spPr>
          <a:xfrm>
            <a:off x="1602457" y="5045405"/>
            <a:ext cx="760414" cy="765176"/>
          </a:xfrm>
          <a:custGeom>
            <a:avLst/>
            <a:gdLst/>
            <a:ahLst/>
            <a:cxnLst>
              <a:cxn ang="0">
                <a:pos x="wd2" y="hd2"/>
              </a:cxn>
              <a:cxn ang="5400000">
                <a:pos x="wd2" y="hd2"/>
              </a:cxn>
              <a:cxn ang="10800000">
                <a:pos x="wd2" y="hd2"/>
              </a:cxn>
              <a:cxn ang="16200000">
                <a:pos x="wd2" y="hd2"/>
              </a:cxn>
            </a:cxnLst>
            <a:rect l="0" t="0" r="r" b="b"/>
            <a:pathLst>
              <a:path w="21600" h="21600" extrusionOk="0">
                <a:moveTo>
                  <a:pt x="10648" y="8157"/>
                </a:moveTo>
                <a:cubicBezTo>
                  <a:pt x="10952" y="8157"/>
                  <a:pt x="11256" y="8006"/>
                  <a:pt x="11561" y="7855"/>
                </a:cubicBezTo>
                <a:cubicBezTo>
                  <a:pt x="11713" y="7552"/>
                  <a:pt x="11865" y="7250"/>
                  <a:pt x="11865" y="6948"/>
                </a:cubicBezTo>
                <a:cubicBezTo>
                  <a:pt x="11865" y="6646"/>
                  <a:pt x="11713" y="6344"/>
                  <a:pt x="11561" y="6193"/>
                </a:cubicBezTo>
                <a:cubicBezTo>
                  <a:pt x="11256" y="5891"/>
                  <a:pt x="11104" y="5740"/>
                  <a:pt x="10648" y="5740"/>
                </a:cubicBezTo>
                <a:cubicBezTo>
                  <a:pt x="10344" y="5740"/>
                  <a:pt x="10192" y="5891"/>
                  <a:pt x="9887" y="6193"/>
                </a:cubicBezTo>
                <a:cubicBezTo>
                  <a:pt x="9583" y="6344"/>
                  <a:pt x="9583" y="6646"/>
                  <a:pt x="9583" y="6948"/>
                </a:cubicBezTo>
                <a:cubicBezTo>
                  <a:pt x="9583" y="7250"/>
                  <a:pt x="9583" y="7552"/>
                  <a:pt x="9887" y="7855"/>
                </a:cubicBezTo>
                <a:cubicBezTo>
                  <a:pt x="10192" y="8006"/>
                  <a:pt x="10344" y="8157"/>
                  <a:pt x="10648" y="8157"/>
                </a:cubicBezTo>
                <a:close/>
                <a:moveTo>
                  <a:pt x="12169" y="15105"/>
                </a:moveTo>
                <a:cubicBezTo>
                  <a:pt x="12017" y="15105"/>
                  <a:pt x="12017" y="15105"/>
                  <a:pt x="11865" y="14954"/>
                </a:cubicBezTo>
                <a:cubicBezTo>
                  <a:pt x="11865" y="14803"/>
                  <a:pt x="11865" y="14652"/>
                  <a:pt x="11865" y="14501"/>
                </a:cubicBezTo>
                <a:cubicBezTo>
                  <a:pt x="11865" y="9365"/>
                  <a:pt x="11865" y="9365"/>
                  <a:pt x="11865" y="9365"/>
                </a:cubicBezTo>
                <a:cubicBezTo>
                  <a:pt x="11713" y="9365"/>
                  <a:pt x="11713" y="9365"/>
                  <a:pt x="11713" y="9365"/>
                </a:cubicBezTo>
                <a:cubicBezTo>
                  <a:pt x="8823" y="9516"/>
                  <a:pt x="8823" y="9516"/>
                  <a:pt x="8823" y="9516"/>
                </a:cubicBezTo>
                <a:cubicBezTo>
                  <a:pt x="8823" y="9969"/>
                  <a:pt x="8823" y="9969"/>
                  <a:pt x="8823" y="9969"/>
                </a:cubicBezTo>
                <a:cubicBezTo>
                  <a:pt x="8975" y="9969"/>
                  <a:pt x="9127" y="9969"/>
                  <a:pt x="9279" y="9969"/>
                </a:cubicBezTo>
                <a:cubicBezTo>
                  <a:pt x="9431" y="10120"/>
                  <a:pt x="9431" y="10120"/>
                  <a:pt x="9583" y="10120"/>
                </a:cubicBezTo>
                <a:cubicBezTo>
                  <a:pt x="9735" y="10271"/>
                  <a:pt x="9735" y="10422"/>
                  <a:pt x="9735" y="10422"/>
                </a:cubicBezTo>
                <a:cubicBezTo>
                  <a:pt x="9887" y="10573"/>
                  <a:pt x="9887" y="10724"/>
                  <a:pt x="9887" y="10876"/>
                </a:cubicBezTo>
                <a:cubicBezTo>
                  <a:pt x="9887" y="14652"/>
                  <a:pt x="9887" y="14652"/>
                  <a:pt x="9887" y="14652"/>
                </a:cubicBezTo>
                <a:cubicBezTo>
                  <a:pt x="9887" y="14803"/>
                  <a:pt x="9887" y="14954"/>
                  <a:pt x="9887" y="14954"/>
                </a:cubicBezTo>
                <a:cubicBezTo>
                  <a:pt x="9735" y="15105"/>
                  <a:pt x="9735" y="15256"/>
                  <a:pt x="9583" y="15256"/>
                </a:cubicBezTo>
                <a:cubicBezTo>
                  <a:pt x="9431" y="15256"/>
                  <a:pt x="9431" y="15256"/>
                  <a:pt x="9279" y="15256"/>
                </a:cubicBezTo>
                <a:cubicBezTo>
                  <a:pt x="9279" y="15256"/>
                  <a:pt x="9127" y="15256"/>
                  <a:pt x="8975" y="15407"/>
                </a:cubicBezTo>
                <a:cubicBezTo>
                  <a:pt x="8975" y="15860"/>
                  <a:pt x="8975" y="15860"/>
                  <a:pt x="8975" y="15860"/>
                </a:cubicBezTo>
                <a:cubicBezTo>
                  <a:pt x="12777" y="15860"/>
                  <a:pt x="12777" y="15860"/>
                  <a:pt x="12777" y="15860"/>
                </a:cubicBezTo>
                <a:cubicBezTo>
                  <a:pt x="12777" y="15407"/>
                  <a:pt x="12777" y="15407"/>
                  <a:pt x="12777" y="15407"/>
                </a:cubicBezTo>
                <a:cubicBezTo>
                  <a:pt x="12625" y="15256"/>
                  <a:pt x="12473" y="15256"/>
                  <a:pt x="12473" y="15256"/>
                </a:cubicBezTo>
                <a:cubicBezTo>
                  <a:pt x="12321" y="15256"/>
                  <a:pt x="12321" y="15256"/>
                  <a:pt x="12169" y="15105"/>
                </a:cubicBezTo>
                <a:close/>
                <a:moveTo>
                  <a:pt x="10800" y="0"/>
                </a:moveTo>
                <a:cubicBezTo>
                  <a:pt x="4868" y="0"/>
                  <a:pt x="0" y="4834"/>
                  <a:pt x="0" y="10724"/>
                </a:cubicBezTo>
                <a:cubicBezTo>
                  <a:pt x="0" y="16766"/>
                  <a:pt x="4868" y="21600"/>
                  <a:pt x="10800" y="21600"/>
                </a:cubicBezTo>
                <a:cubicBezTo>
                  <a:pt x="16732" y="21600"/>
                  <a:pt x="21600" y="16766"/>
                  <a:pt x="21600" y="10724"/>
                </a:cubicBezTo>
                <a:cubicBezTo>
                  <a:pt x="21600" y="4834"/>
                  <a:pt x="16732" y="0"/>
                  <a:pt x="10800" y="0"/>
                </a:cubicBezTo>
                <a:close/>
                <a:moveTo>
                  <a:pt x="10800" y="20845"/>
                </a:moveTo>
                <a:cubicBezTo>
                  <a:pt x="5172" y="20845"/>
                  <a:pt x="761" y="16313"/>
                  <a:pt x="761" y="10724"/>
                </a:cubicBezTo>
                <a:cubicBezTo>
                  <a:pt x="761" y="5287"/>
                  <a:pt x="5172" y="755"/>
                  <a:pt x="10800" y="755"/>
                </a:cubicBezTo>
                <a:cubicBezTo>
                  <a:pt x="16428" y="755"/>
                  <a:pt x="20839" y="5287"/>
                  <a:pt x="20839" y="10724"/>
                </a:cubicBezTo>
                <a:cubicBezTo>
                  <a:pt x="20839" y="16313"/>
                  <a:pt x="16428" y="20845"/>
                  <a:pt x="10800" y="20845"/>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79" name="Shape 479"/>
          <p:cNvSpPr>
            <a:spLocks noGrp="1"/>
          </p:cNvSpPr>
          <p:nvPr>
            <p:ph type="body" sz="quarter" idx="22"/>
          </p:nvPr>
        </p:nvSpPr>
        <p:spPr>
          <a:xfrm>
            <a:off x="1602457" y="7869364"/>
            <a:ext cx="760414" cy="711201"/>
          </a:xfrm>
          <a:custGeom>
            <a:avLst/>
            <a:gdLst/>
            <a:ahLst/>
            <a:cxnLst>
              <a:cxn ang="0">
                <a:pos x="wd2" y="hd2"/>
              </a:cxn>
              <a:cxn ang="5400000">
                <a:pos x="wd2" y="hd2"/>
              </a:cxn>
              <a:cxn ang="10800000">
                <a:pos x="wd2" y="hd2"/>
              </a:cxn>
              <a:cxn ang="16200000">
                <a:pos x="wd2" y="hd2"/>
              </a:cxn>
            </a:cxnLst>
            <a:rect l="0" t="0" r="r" b="b"/>
            <a:pathLst>
              <a:path w="21600" h="21600" extrusionOk="0">
                <a:moveTo>
                  <a:pt x="21600" y="8293"/>
                </a:moveTo>
                <a:lnTo>
                  <a:pt x="13393" y="8293"/>
                </a:lnTo>
                <a:lnTo>
                  <a:pt x="10777" y="0"/>
                </a:lnTo>
                <a:lnTo>
                  <a:pt x="8207" y="8293"/>
                </a:lnTo>
                <a:lnTo>
                  <a:pt x="0" y="8293"/>
                </a:lnTo>
                <a:lnTo>
                  <a:pt x="6674" y="13500"/>
                </a:lnTo>
                <a:lnTo>
                  <a:pt x="4239" y="21600"/>
                </a:lnTo>
                <a:lnTo>
                  <a:pt x="10777" y="16875"/>
                </a:lnTo>
                <a:lnTo>
                  <a:pt x="17316" y="21600"/>
                </a:lnTo>
                <a:lnTo>
                  <a:pt x="14881" y="13500"/>
                </a:lnTo>
                <a:lnTo>
                  <a:pt x="21600" y="8293"/>
                </a:lnTo>
                <a:close/>
                <a:moveTo>
                  <a:pt x="15963" y="19671"/>
                </a:moveTo>
                <a:lnTo>
                  <a:pt x="10777" y="15911"/>
                </a:lnTo>
                <a:lnTo>
                  <a:pt x="5637" y="19671"/>
                </a:lnTo>
                <a:lnTo>
                  <a:pt x="7621" y="13163"/>
                </a:lnTo>
                <a:lnTo>
                  <a:pt x="2300" y="9112"/>
                </a:lnTo>
                <a:lnTo>
                  <a:pt x="8838" y="9112"/>
                </a:lnTo>
                <a:lnTo>
                  <a:pt x="10777" y="2604"/>
                </a:lnTo>
                <a:lnTo>
                  <a:pt x="12762" y="9112"/>
                </a:lnTo>
                <a:lnTo>
                  <a:pt x="19300" y="9112"/>
                </a:lnTo>
                <a:lnTo>
                  <a:pt x="13979" y="13163"/>
                </a:lnTo>
                <a:lnTo>
                  <a:pt x="15963" y="19671"/>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0" name="Shape 480"/>
          <p:cNvSpPr>
            <a:spLocks noGrp="1"/>
          </p:cNvSpPr>
          <p:nvPr>
            <p:ph type="body" sz="quarter" idx="23"/>
          </p:nvPr>
        </p:nvSpPr>
        <p:spPr>
          <a:xfrm>
            <a:off x="10845675" y="5047787"/>
            <a:ext cx="760414" cy="760414"/>
          </a:xfrm>
          <a:custGeom>
            <a:avLst/>
            <a:gdLst/>
            <a:ahLst/>
            <a:cxnLst>
              <a:cxn ang="0">
                <a:pos x="wd2" y="hd2"/>
              </a:cxn>
              <a:cxn ang="5400000">
                <a:pos x="wd2" y="hd2"/>
              </a:cxn>
              <a:cxn ang="10800000">
                <a:pos x="wd2" y="hd2"/>
              </a:cxn>
              <a:cxn ang="16200000">
                <a:pos x="wd2" y="hd2"/>
              </a:cxn>
            </a:cxnLst>
            <a:rect l="0" t="0" r="r" b="b"/>
            <a:pathLst>
              <a:path w="21600" h="21600" extrusionOk="0">
                <a:moveTo>
                  <a:pt x="10800" y="2586"/>
                </a:moveTo>
                <a:cubicBezTo>
                  <a:pt x="10648" y="2586"/>
                  <a:pt x="10344" y="2890"/>
                  <a:pt x="10344" y="3042"/>
                </a:cubicBezTo>
                <a:cubicBezTo>
                  <a:pt x="10344" y="10344"/>
                  <a:pt x="10344" y="10344"/>
                  <a:pt x="10344" y="10344"/>
                </a:cubicBezTo>
                <a:cubicBezTo>
                  <a:pt x="5780" y="10344"/>
                  <a:pt x="5780" y="10344"/>
                  <a:pt x="5780" y="10344"/>
                </a:cubicBezTo>
                <a:cubicBezTo>
                  <a:pt x="5476" y="10344"/>
                  <a:pt x="5324" y="10648"/>
                  <a:pt x="5324" y="10800"/>
                </a:cubicBezTo>
                <a:cubicBezTo>
                  <a:pt x="5324" y="10952"/>
                  <a:pt x="5476" y="11256"/>
                  <a:pt x="5780" y="11256"/>
                </a:cubicBezTo>
                <a:cubicBezTo>
                  <a:pt x="10800" y="11256"/>
                  <a:pt x="10800" y="11256"/>
                  <a:pt x="10800" y="11256"/>
                </a:cubicBezTo>
                <a:cubicBezTo>
                  <a:pt x="10952" y="11256"/>
                  <a:pt x="11256" y="10952"/>
                  <a:pt x="11256" y="10800"/>
                </a:cubicBezTo>
                <a:cubicBezTo>
                  <a:pt x="11256" y="3042"/>
                  <a:pt x="11256" y="3042"/>
                  <a:pt x="11256" y="3042"/>
                </a:cubicBezTo>
                <a:cubicBezTo>
                  <a:pt x="11256" y="2890"/>
                  <a:pt x="10952" y="2586"/>
                  <a:pt x="10800" y="2586"/>
                </a:cubicBezTo>
                <a:close/>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839"/>
                </a:moveTo>
                <a:cubicBezTo>
                  <a:pt x="5172" y="20839"/>
                  <a:pt x="761" y="16428"/>
                  <a:pt x="761" y="10800"/>
                </a:cubicBezTo>
                <a:cubicBezTo>
                  <a:pt x="761" y="5172"/>
                  <a:pt x="5172" y="761"/>
                  <a:pt x="10800" y="761"/>
                </a:cubicBezTo>
                <a:cubicBezTo>
                  <a:pt x="16428" y="761"/>
                  <a:pt x="20839" y="5172"/>
                  <a:pt x="20839" y="10800"/>
                </a:cubicBezTo>
                <a:cubicBezTo>
                  <a:pt x="20839" y="16428"/>
                  <a:pt x="16428" y="20839"/>
                  <a:pt x="10800" y="20839"/>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1" name="Shape 481"/>
          <p:cNvSpPr>
            <a:spLocks noGrp="1"/>
          </p:cNvSpPr>
          <p:nvPr>
            <p:ph type="body" sz="quarter" idx="24"/>
          </p:nvPr>
        </p:nvSpPr>
        <p:spPr>
          <a:xfrm>
            <a:off x="9522835" y="3790486"/>
            <a:ext cx="765176" cy="492126"/>
          </a:xfrm>
          <a:custGeom>
            <a:avLst/>
            <a:gdLst/>
            <a:ahLst/>
            <a:cxnLst>
              <a:cxn ang="0">
                <a:pos x="wd2" y="hd2"/>
              </a:cxn>
              <a:cxn ang="5400000">
                <a:pos x="wd2" y="hd2"/>
              </a:cxn>
              <a:cxn ang="10800000">
                <a:pos x="wd2" y="hd2"/>
              </a:cxn>
              <a:cxn ang="16200000">
                <a:pos x="wd2" y="hd2"/>
              </a:cxn>
            </a:cxnLst>
            <a:rect l="0" t="0" r="r" b="b"/>
            <a:pathLst>
              <a:path w="21600" h="21600" extrusionOk="0">
                <a:moveTo>
                  <a:pt x="20845" y="0"/>
                </a:moveTo>
                <a:cubicBezTo>
                  <a:pt x="755" y="0"/>
                  <a:pt x="755" y="0"/>
                  <a:pt x="755" y="0"/>
                </a:cubicBezTo>
                <a:cubicBezTo>
                  <a:pt x="302" y="0"/>
                  <a:pt x="0" y="470"/>
                  <a:pt x="0" y="1174"/>
                </a:cubicBezTo>
                <a:cubicBezTo>
                  <a:pt x="0" y="20426"/>
                  <a:pt x="0" y="20426"/>
                  <a:pt x="0" y="20426"/>
                </a:cubicBezTo>
                <a:cubicBezTo>
                  <a:pt x="0" y="20896"/>
                  <a:pt x="302" y="21600"/>
                  <a:pt x="755" y="21600"/>
                </a:cubicBezTo>
                <a:cubicBezTo>
                  <a:pt x="20845" y="21600"/>
                  <a:pt x="20845" y="21600"/>
                  <a:pt x="20845" y="21600"/>
                </a:cubicBezTo>
                <a:cubicBezTo>
                  <a:pt x="21147" y="21600"/>
                  <a:pt x="21600" y="20896"/>
                  <a:pt x="21600" y="20426"/>
                </a:cubicBezTo>
                <a:cubicBezTo>
                  <a:pt x="21600" y="1174"/>
                  <a:pt x="21600" y="1174"/>
                  <a:pt x="21600" y="1174"/>
                </a:cubicBezTo>
                <a:cubicBezTo>
                  <a:pt x="21600" y="470"/>
                  <a:pt x="21147" y="0"/>
                  <a:pt x="20845" y="0"/>
                </a:cubicBezTo>
                <a:close/>
                <a:moveTo>
                  <a:pt x="19938" y="1174"/>
                </a:moveTo>
                <a:cubicBezTo>
                  <a:pt x="11329" y="14557"/>
                  <a:pt x="11329" y="14557"/>
                  <a:pt x="11329" y="14557"/>
                </a:cubicBezTo>
                <a:cubicBezTo>
                  <a:pt x="11027" y="15026"/>
                  <a:pt x="10573" y="15026"/>
                  <a:pt x="10271" y="14557"/>
                </a:cubicBezTo>
                <a:cubicBezTo>
                  <a:pt x="1510" y="1174"/>
                  <a:pt x="1510" y="1174"/>
                  <a:pt x="1510" y="1174"/>
                </a:cubicBezTo>
                <a:lnTo>
                  <a:pt x="19938" y="1174"/>
                </a:lnTo>
                <a:close/>
                <a:moveTo>
                  <a:pt x="755" y="1643"/>
                </a:moveTo>
                <a:cubicBezTo>
                  <a:pt x="6646" y="10800"/>
                  <a:pt x="6646" y="10800"/>
                  <a:pt x="6646" y="10800"/>
                </a:cubicBezTo>
                <a:cubicBezTo>
                  <a:pt x="755" y="19957"/>
                  <a:pt x="755" y="19957"/>
                  <a:pt x="755" y="19957"/>
                </a:cubicBezTo>
                <a:lnTo>
                  <a:pt x="755" y="1643"/>
                </a:lnTo>
                <a:close/>
                <a:moveTo>
                  <a:pt x="1510" y="20426"/>
                </a:moveTo>
                <a:cubicBezTo>
                  <a:pt x="7250" y="11504"/>
                  <a:pt x="7250" y="11504"/>
                  <a:pt x="7250" y="11504"/>
                </a:cubicBezTo>
                <a:cubicBezTo>
                  <a:pt x="9667" y="15496"/>
                  <a:pt x="9667" y="15496"/>
                  <a:pt x="9667" y="15496"/>
                </a:cubicBezTo>
                <a:cubicBezTo>
                  <a:pt x="10271" y="16435"/>
                  <a:pt x="11178" y="16435"/>
                  <a:pt x="11782" y="15496"/>
                </a:cubicBezTo>
                <a:cubicBezTo>
                  <a:pt x="14350" y="11504"/>
                  <a:pt x="14350" y="11504"/>
                  <a:pt x="14350" y="11504"/>
                </a:cubicBezTo>
                <a:cubicBezTo>
                  <a:pt x="19938" y="20426"/>
                  <a:pt x="19938" y="20426"/>
                  <a:pt x="19938" y="20426"/>
                </a:cubicBezTo>
                <a:lnTo>
                  <a:pt x="1510" y="20426"/>
                </a:lnTo>
                <a:close/>
                <a:moveTo>
                  <a:pt x="20845" y="19957"/>
                </a:moveTo>
                <a:cubicBezTo>
                  <a:pt x="14803" y="10800"/>
                  <a:pt x="14803" y="10800"/>
                  <a:pt x="14803" y="10800"/>
                </a:cubicBezTo>
                <a:cubicBezTo>
                  <a:pt x="20845" y="1409"/>
                  <a:pt x="20845" y="1409"/>
                  <a:pt x="20845" y="1409"/>
                </a:cubicBezTo>
                <a:lnTo>
                  <a:pt x="20845" y="19957"/>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2" name="Shape 482"/>
          <p:cNvSpPr>
            <a:spLocks noGrp="1"/>
          </p:cNvSpPr>
          <p:nvPr>
            <p:ph type="body" sz="quarter" idx="25"/>
          </p:nvPr>
        </p:nvSpPr>
        <p:spPr>
          <a:xfrm>
            <a:off x="8247733" y="7961643"/>
            <a:ext cx="763588" cy="684214"/>
          </a:xfrm>
          <a:custGeom>
            <a:avLst/>
            <a:gdLst/>
            <a:ahLst/>
            <a:cxnLst>
              <a:cxn ang="0">
                <a:pos x="wd2" y="hd2"/>
              </a:cxn>
              <a:cxn ang="5400000">
                <a:pos x="wd2" y="hd2"/>
              </a:cxn>
              <a:cxn ang="10800000">
                <a:pos x="wd2" y="hd2"/>
              </a:cxn>
              <a:cxn ang="16200000">
                <a:pos x="wd2" y="hd2"/>
              </a:cxn>
            </a:cxnLst>
            <a:rect l="0" t="0" r="r" b="b"/>
            <a:pathLst>
              <a:path w="21600" h="21600" extrusionOk="0">
                <a:moveTo>
                  <a:pt x="10876" y="0"/>
                </a:moveTo>
                <a:cubicBezTo>
                  <a:pt x="4834" y="0"/>
                  <a:pt x="0" y="4219"/>
                  <a:pt x="0" y="9450"/>
                </a:cubicBezTo>
                <a:cubicBezTo>
                  <a:pt x="0" y="12656"/>
                  <a:pt x="1964" y="15525"/>
                  <a:pt x="4683" y="17212"/>
                </a:cubicBezTo>
                <a:cubicBezTo>
                  <a:pt x="4531" y="18562"/>
                  <a:pt x="3927" y="20081"/>
                  <a:pt x="2417" y="21600"/>
                </a:cubicBezTo>
                <a:cubicBezTo>
                  <a:pt x="2417" y="21600"/>
                  <a:pt x="6495" y="21600"/>
                  <a:pt x="8610" y="18731"/>
                </a:cubicBezTo>
                <a:cubicBezTo>
                  <a:pt x="9365" y="18900"/>
                  <a:pt x="10120" y="18900"/>
                  <a:pt x="10876" y="18900"/>
                </a:cubicBezTo>
                <a:cubicBezTo>
                  <a:pt x="16766" y="18900"/>
                  <a:pt x="21600" y="14681"/>
                  <a:pt x="21600" y="9450"/>
                </a:cubicBezTo>
                <a:cubicBezTo>
                  <a:pt x="21600" y="4219"/>
                  <a:pt x="16766" y="0"/>
                  <a:pt x="10876" y="0"/>
                </a:cubicBezTo>
                <a:close/>
                <a:moveTo>
                  <a:pt x="10876" y="18056"/>
                </a:moveTo>
                <a:cubicBezTo>
                  <a:pt x="9969" y="18056"/>
                  <a:pt x="9214" y="18056"/>
                  <a:pt x="8308" y="17887"/>
                </a:cubicBezTo>
                <a:cubicBezTo>
                  <a:pt x="6797" y="20250"/>
                  <a:pt x="4078" y="20587"/>
                  <a:pt x="4078" y="20587"/>
                </a:cubicBezTo>
                <a:cubicBezTo>
                  <a:pt x="5136" y="19237"/>
                  <a:pt x="5438" y="17887"/>
                  <a:pt x="5438" y="16706"/>
                </a:cubicBezTo>
                <a:cubicBezTo>
                  <a:pt x="2719" y="15187"/>
                  <a:pt x="906" y="12487"/>
                  <a:pt x="906" y="9450"/>
                </a:cubicBezTo>
                <a:cubicBezTo>
                  <a:pt x="906" y="4725"/>
                  <a:pt x="5287" y="844"/>
                  <a:pt x="10876" y="844"/>
                </a:cubicBezTo>
                <a:cubicBezTo>
                  <a:pt x="16464" y="844"/>
                  <a:pt x="20845" y="4725"/>
                  <a:pt x="20845" y="9450"/>
                </a:cubicBezTo>
                <a:cubicBezTo>
                  <a:pt x="20845" y="14344"/>
                  <a:pt x="16464" y="18056"/>
                  <a:pt x="10876" y="18056"/>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3" name="Shape 483"/>
          <p:cNvSpPr>
            <a:spLocks noGrp="1"/>
          </p:cNvSpPr>
          <p:nvPr>
            <p:ph type="body" sz="quarter" idx="26"/>
          </p:nvPr>
        </p:nvSpPr>
        <p:spPr>
          <a:xfrm>
            <a:off x="6992246" y="3656342"/>
            <a:ext cx="544514" cy="760414"/>
          </a:xfrm>
          <a:custGeom>
            <a:avLst/>
            <a:gdLst/>
            <a:ahLst/>
            <a:cxnLst>
              <a:cxn ang="0">
                <a:pos x="wd2" y="hd2"/>
              </a:cxn>
              <a:cxn ang="5400000">
                <a:pos x="wd2" y="hd2"/>
              </a:cxn>
              <a:cxn ang="10800000">
                <a:pos x="wd2" y="hd2"/>
              </a:cxn>
              <a:cxn ang="16200000">
                <a:pos x="wd2" y="hd2"/>
              </a:cxn>
            </a:cxnLst>
            <a:rect l="0" t="0" r="r" b="b"/>
            <a:pathLst>
              <a:path w="21600" h="21600" extrusionOk="0">
                <a:moveTo>
                  <a:pt x="11859" y="0"/>
                </a:moveTo>
                <a:cubicBezTo>
                  <a:pt x="1059" y="0"/>
                  <a:pt x="1059" y="0"/>
                  <a:pt x="1059" y="0"/>
                </a:cubicBezTo>
                <a:cubicBezTo>
                  <a:pt x="635" y="0"/>
                  <a:pt x="0" y="304"/>
                  <a:pt x="0" y="761"/>
                </a:cubicBezTo>
                <a:cubicBezTo>
                  <a:pt x="0" y="20839"/>
                  <a:pt x="0" y="20839"/>
                  <a:pt x="0" y="20839"/>
                </a:cubicBezTo>
                <a:cubicBezTo>
                  <a:pt x="0" y="21296"/>
                  <a:pt x="635" y="21600"/>
                  <a:pt x="1059" y="21600"/>
                </a:cubicBezTo>
                <a:cubicBezTo>
                  <a:pt x="20541" y="21600"/>
                  <a:pt x="20541" y="21600"/>
                  <a:pt x="20541" y="21600"/>
                </a:cubicBezTo>
                <a:cubicBezTo>
                  <a:pt x="21176" y="21600"/>
                  <a:pt x="21600" y="21296"/>
                  <a:pt x="21600" y="20839"/>
                </a:cubicBezTo>
                <a:cubicBezTo>
                  <a:pt x="21600" y="6845"/>
                  <a:pt x="21600" y="6845"/>
                  <a:pt x="21600" y="6845"/>
                </a:cubicBezTo>
                <a:lnTo>
                  <a:pt x="11859" y="0"/>
                </a:lnTo>
                <a:close/>
                <a:moveTo>
                  <a:pt x="11859" y="1065"/>
                </a:moveTo>
                <a:cubicBezTo>
                  <a:pt x="20118" y="6845"/>
                  <a:pt x="20118" y="6845"/>
                  <a:pt x="20118" y="6845"/>
                </a:cubicBezTo>
                <a:cubicBezTo>
                  <a:pt x="11859" y="6845"/>
                  <a:pt x="11859" y="6845"/>
                  <a:pt x="11859" y="6845"/>
                </a:cubicBezTo>
                <a:lnTo>
                  <a:pt x="11859" y="1065"/>
                </a:lnTo>
                <a:close/>
                <a:moveTo>
                  <a:pt x="20541" y="20839"/>
                </a:moveTo>
                <a:cubicBezTo>
                  <a:pt x="1059" y="20839"/>
                  <a:pt x="1059" y="20839"/>
                  <a:pt x="1059" y="20839"/>
                </a:cubicBezTo>
                <a:cubicBezTo>
                  <a:pt x="1059" y="761"/>
                  <a:pt x="1059" y="761"/>
                  <a:pt x="1059" y="761"/>
                </a:cubicBezTo>
                <a:cubicBezTo>
                  <a:pt x="10800" y="761"/>
                  <a:pt x="10800" y="761"/>
                  <a:pt x="10800" y="761"/>
                </a:cubicBezTo>
                <a:cubicBezTo>
                  <a:pt x="10800" y="7301"/>
                  <a:pt x="10800" y="7301"/>
                  <a:pt x="10800" y="7301"/>
                </a:cubicBezTo>
                <a:cubicBezTo>
                  <a:pt x="10800" y="7454"/>
                  <a:pt x="11012" y="7758"/>
                  <a:pt x="11435" y="7758"/>
                </a:cubicBezTo>
                <a:cubicBezTo>
                  <a:pt x="20541" y="7758"/>
                  <a:pt x="20541" y="7758"/>
                  <a:pt x="20541" y="7758"/>
                </a:cubicBezTo>
                <a:lnTo>
                  <a:pt x="20541" y="20839"/>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4" name="Shape 484"/>
          <p:cNvSpPr>
            <a:spLocks noGrp="1"/>
          </p:cNvSpPr>
          <p:nvPr>
            <p:ph type="body" sz="quarter" idx="27"/>
          </p:nvPr>
        </p:nvSpPr>
        <p:spPr>
          <a:xfrm>
            <a:off x="5562249" y="5045405"/>
            <a:ext cx="763589" cy="765176"/>
          </a:xfrm>
          <a:custGeom>
            <a:avLst/>
            <a:gdLst/>
            <a:ahLst/>
            <a:cxnLst>
              <a:cxn ang="0">
                <a:pos x="wd2" y="hd2"/>
              </a:cxn>
              <a:cxn ang="5400000">
                <a:pos x="wd2" y="hd2"/>
              </a:cxn>
              <a:cxn ang="10800000">
                <a:pos x="wd2" y="hd2"/>
              </a:cxn>
              <a:cxn ang="16200000">
                <a:pos x="wd2" y="hd2"/>
              </a:cxn>
            </a:cxnLst>
            <a:rect l="0" t="0" r="r" b="b"/>
            <a:pathLst>
              <a:path w="21600" h="21600" extrusionOk="0">
                <a:moveTo>
                  <a:pt x="10876" y="6948"/>
                </a:moveTo>
                <a:cubicBezTo>
                  <a:pt x="8761" y="6948"/>
                  <a:pt x="6948" y="8610"/>
                  <a:pt x="6948" y="10724"/>
                </a:cubicBezTo>
                <a:cubicBezTo>
                  <a:pt x="6948" y="12990"/>
                  <a:pt x="8761" y="14652"/>
                  <a:pt x="10876" y="14652"/>
                </a:cubicBezTo>
                <a:cubicBezTo>
                  <a:pt x="12990" y="14652"/>
                  <a:pt x="14652" y="12990"/>
                  <a:pt x="14652" y="10724"/>
                </a:cubicBezTo>
                <a:cubicBezTo>
                  <a:pt x="14652" y="8610"/>
                  <a:pt x="12990" y="6948"/>
                  <a:pt x="10876" y="6948"/>
                </a:cubicBezTo>
                <a:close/>
                <a:moveTo>
                  <a:pt x="10876" y="13897"/>
                </a:moveTo>
                <a:cubicBezTo>
                  <a:pt x="9214" y="13897"/>
                  <a:pt x="7855" y="12537"/>
                  <a:pt x="7855" y="10724"/>
                </a:cubicBezTo>
                <a:cubicBezTo>
                  <a:pt x="7855" y="9063"/>
                  <a:pt x="9214" y="7703"/>
                  <a:pt x="10876" y="7703"/>
                </a:cubicBezTo>
                <a:cubicBezTo>
                  <a:pt x="12537" y="7703"/>
                  <a:pt x="13897" y="9063"/>
                  <a:pt x="13897" y="10724"/>
                </a:cubicBezTo>
                <a:cubicBezTo>
                  <a:pt x="13897" y="12537"/>
                  <a:pt x="12537" y="13897"/>
                  <a:pt x="10876" y="13897"/>
                </a:cubicBezTo>
                <a:close/>
                <a:moveTo>
                  <a:pt x="21449" y="9214"/>
                </a:moveTo>
                <a:cubicBezTo>
                  <a:pt x="21449" y="9214"/>
                  <a:pt x="21449" y="9214"/>
                  <a:pt x="21449" y="9214"/>
                </a:cubicBezTo>
                <a:cubicBezTo>
                  <a:pt x="18579" y="8459"/>
                  <a:pt x="18579" y="8459"/>
                  <a:pt x="18579" y="8459"/>
                </a:cubicBezTo>
                <a:cubicBezTo>
                  <a:pt x="18428" y="8006"/>
                  <a:pt x="18277" y="7401"/>
                  <a:pt x="17975" y="6948"/>
                </a:cubicBezTo>
                <a:cubicBezTo>
                  <a:pt x="19334" y="4380"/>
                  <a:pt x="19334" y="4380"/>
                  <a:pt x="19334" y="4380"/>
                </a:cubicBezTo>
                <a:cubicBezTo>
                  <a:pt x="19334" y="4380"/>
                  <a:pt x="19334" y="4380"/>
                  <a:pt x="19334" y="4380"/>
                </a:cubicBezTo>
                <a:cubicBezTo>
                  <a:pt x="19485" y="4229"/>
                  <a:pt x="19485" y="4078"/>
                  <a:pt x="19334" y="3927"/>
                </a:cubicBezTo>
                <a:cubicBezTo>
                  <a:pt x="17673" y="2417"/>
                  <a:pt x="17673" y="2417"/>
                  <a:pt x="17673" y="2417"/>
                </a:cubicBezTo>
                <a:cubicBezTo>
                  <a:pt x="17522" y="2266"/>
                  <a:pt x="17371" y="2266"/>
                  <a:pt x="17220" y="2266"/>
                </a:cubicBezTo>
                <a:cubicBezTo>
                  <a:pt x="17220" y="2266"/>
                  <a:pt x="17220" y="2266"/>
                  <a:pt x="17220" y="2266"/>
                </a:cubicBezTo>
                <a:cubicBezTo>
                  <a:pt x="14652" y="3625"/>
                  <a:pt x="14652" y="3625"/>
                  <a:pt x="14652" y="3625"/>
                </a:cubicBezTo>
                <a:cubicBezTo>
                  <a:pt x="14199" y="3474"/>
                  <a:pt x="13745" y="3172"/>
                  <a:pt x="13141" y="3021"/>
                </a:cubicBezTo>
                <a:cubicBezTo>
                  <a:pt x="12386" y="302"/>
                  <a:pt x="12386" y="302"/>
                  <a:pt x="12386" y="302"/>
                </a:cubicBezTo>
                <a:cubicBezTo>
                  <a:pt x="12386" y="302"/>
                  <a:pt x="12386" y="302"/>
                  <a:pt x="12386" y="302"/>
                </a:cubicBezTo>
                <a:cubicBezTo>
                  <a:pt x="12386" y="151"/>
                  <a:pt x="12235" y="0"/>
                  <a:pt x="12084" y="0"/>
                </a:cubicBezTo>
                <a:cubicBezTo>
                  <a:pt x="9667" y="0"/>
                  <a:pt x="9667" y="0"/>
                  <a:pt x="9667" y="0"/>
                </a:cubicBezTo>
                <a:cubicBezTo>
                  <a:pt x="9516" y="0"/>
                  <a:pt x="9365" y="151"/>
                  <a:pt x="9365" y="302"/>
                </a:cubicBezTo>
                <a:cubicBezTo>
                  <a:pt x="9365" y="302"/>
                  <a:pt x="9365" y="302"/>
                  <a:pt x="9365" y="302"/>
                </a:cubicBezTo>
                <a:cubicBezTo>
                  <a:pt x="8610" y="3021"/>
                  <a:pt x="8610" y="3021"/>
                  <a:pt x="8610" y="3021"/>
                </a:cubicBezTo>
                <a:cubicBezTo>
                  <a:pt x="8006" y="3172"/>
                  <a:pt x="7552" y="3323"/>
                  <a:pt x="7099" y="3625"/>
                </a:cubicBezTo>
                <a:cubicBezTo>
                  <a:pt x="4531" y="2266"/>
                  <a:pt x="4531" y="2266"/>
                  <a:pt x="4531" y="2266"/>
                </a:cubicBezTo>
                <a:cubicBezTo>
                  <a:pt x="4531" y="2266"/>
                  <a:pt x="4531" y="2266"/>
                  <a:pt x="4531" y="2266"/>
                </a:cubicBezTo>
                <a:cubicBezTo>
                  <a:pt x="4380" y="2115"/>
                  <a:pt x="4229" y="2266"/>
                  <a:pt x="4078" y="2266"/>
                </a:cubicBezTo>
                <a:cubicBezTo>
                  <a:pt x="2417" y="4078"/>
                  <a:pt x="2417" y="4078"/>
                  <a:pt x="2417" y="4078"/>
                </a:cubicBezTo>
                <a:cubicBezTo>
                  <a:pt x="2266" y="4078"/>
                  <a:pt x="2266" y="4380"/>
                  <a:pt x="2266" y="4531"/>
                </a:cubicBezTo>
                <a:cubicBezTo>
                  <a:pt x="2266" y="4531"/>
                  <a:pt x="2266" y="4531"/>
                  <a:pt x="2266" y="4531"/>
                </a:cubicBezTo>
                <a:cubicBezTo>
                  <a:pt x="3776" y="7099"/>
                  <a:pt x="3776" y="7099"/>
                  <a:pt x="3776" y="7099"/>
                </a:cubicBezTo>
                <a:cubicBezTo>
                  <a:pt x="3474" y="7401"/>
                  <a:pt x="3323" y="7855"/>
                  <a:pt x="3172" y="8459"/>
                </a:cubicBezTo>
                <a:cubicBezTo>
                  <a:pt x="302" y="9214"/>
                  <a:pt x="302" y="9214"/>
                  <a:pt x="302" y="9214"/>
                </a:cubicBezTo>
                <a:cubicBezTo>
                  <a:pt x="302" y="9214"/>
                  <a:pt x="302" y="9214"/>
                  <a:pt x="302" y="9214"/>
                </a:cubicBezTo>
                <a:cubicBezTo>
                  <a:pt x="151" y="9214"/>
                  <a:pt x="0" y="9365"/>
                  <a:pt x="0" y="9667"/>
                </a:cubicBezTo>
                <a:cubicBezTo>
                  <a:pt x="0" y="11933"/>
                  <a:pt x="0" y="11933"/>
                  <a:pt x="0" y="11933"/>
                </a:cubicBezTo>
                <a:cubicBezTo>
                  <a:pt x="0" y="12235"/>
                  <a:pt x="151" y="12386"/>
                  <a:pt x="302" y="12386"/>
                </a:cubicBezTo>
                <a:cubicBezTo>
                  <a:pt x="302" y="12386"/>
                  <a:pt x="302" y="12386"/>
                  <a:pt x="302" y="12386"/>
                </a:cubicBezTo>
                <a:cubicBezTo>
                  <a:pt x="3172" y="13141"/>
                  <a:pt x="3172" y="13141"/>
                  <a:pt x="3172" y="13141"/>
                </a:cubicBezTo>
                <a:cubicBezTo>
                  <a:pt x="3323" y="13745"/>
                  <a:pt x="3474" y="14199"/>
                  <a:pt x="3776" y="14501"/>
                </a:cubicBezTo>
                <a:cubicBezTo>
                  <a:pt x="2266" y="17069"/>
                  <a:pt x="2266" y="17069"/>
                  <a:pt x="2266" y="17069"/>
                </a:cubicBezTo>
                <a:cubicBezTo>
                  <a:pt x="2266" y="17069"/>
                  <a:pt x="2266" y="17069"/>
                  <a:pt x="2266" y="17069"/>
                </a:cubicBezTo>
                <a:cubicBezTo>
                  <a:pt x="2266" y="17220"/>
                  <a:pt x="2266" y="17522"/>
                  <a:pt x="2417" y="17522"/>
                </a:cubicBezTo>
                <a:cubicBezTo>
                  <a:pt x="4078" y="19334"/>
                  <a:pt x="4078" y="19334"/>
                  <a:pt x="4078" y="19334"/>
                </a:cubicBezTo>
                <a:cubicBezTo>
                  <a:pt x="4229" y="19334"/>
                  <a:pt x="4380" y="19485"/>
                  <a:pt x="4531" y="19334"/>
                </a:cubicBezTo>
                <a:cubicBezTo>
                  <a:pt x="4531" y="19334"/>
                  <a:pt x="4531" y="19334"/>
                  <a:pt x="4531" y="19334"/>
                </a:cubicBezTo>
                <a:cubicBezTo>
                  <a:pt x="7099" y="17975"/>
                  <a:pt x="7099" y="17975"/>
                  <a:pt x="7099" y="17975"/>
                </a:cubicBezTo>
                <a:cubicBezTo>
                  <a:pt x="7552" y="18126"/>
                  <a:pt x="8006" y="18428"/>
                  <a:pt x="8459" y="18579"/>
                </a:cubicBezTo>
                <a:cubicBezTo>
                  <a:pt x="9214" y="21298"/>
                  <a:pt x="9214" y="21298"/>
                  <a:pt x="9214" y="21298"/>
                </a:cubicBezTo>
                <a:cubicBezTo>
                  <a:pt x="9365" y="21298"/>
                  <a:pt x="9365" y="21298"/>
                  <a:pt x="9365" y="21298"/>
                </a:cubicBezTo>
                <a:cubicBezTo>
                  <a:pt x="9365" y="21449"/>
                  <a:pt x="9516" y="21600"/>
                  <a:pt x="9667" y="21600"/>
                </a:cubicBezTo>
                <a:cubicBezTo>
                  <a:pt x="12084" y="21600"/>
                  <a:pt x="12084" y="21600"/>
                  <a:pt x="12084" y="21600"/>
                </a:cubicBezTo>
                <a:cubicBezTo>
                  <a:pt x="12235" y="21600"/>
                  <a:pt x="12386" y="21449"/>
                  <a:pt x="12386" y="21298"/>
                </a:cubicBezTo>
                <a:cubicBezTo>
                  <a:pt x="12386" y="21298"/>
                  <a:pt x="12386" y="21298"/>
                  <a:pt x="12386" y="21298"/>
                </a:cubicBezTo>
                <a:cubicBezTo>
                  <a:pt x="13292" y="18579"/>
                  <a:pt x="13292" y="18579"/>
                  <a:pt x="13292" y="18579"/>
                </a:cubicBezTo>
                <a:cubicBezTo>
                  <a:pt x="13745" y="18428"/>
                  <a:pt x="14199" y="18126"/>
                  <a:pt x="14652" y="17975"/>
                </a:cubicBezTo>
                <a:cubicBezTo>
                  <a:pt x="17220" y="19334"/>
                  <a:pt x="17220" y="19334"/>
                  <a:pt x="17220" y="19334"/>
                </a:cubicBezTo>
                <a:cubicBezTo>
                  <a:pt x="17220" y="19334"/>
                  <a:pt x="17220" y="19334"/>
                  <a:pt x="17220" y="19334"/>
                </a:cubicBezTo>
                <a:cubicBezTo>
                  <a:pt x="17371" y="19334"/>
                  <a:pt x="17522" y="19334"/>
                  <a:pt x="17673" y="19183"/>
                </a:cubicBezTo>
                <a:cubicBezTo>
                  <a:pt x="19334" y="17673"/>
                  <a:pt x="19334" y="17673"/>
                  <a:pt x="19334" y="17673"/>
                </a:cubicBezTo>
                <a:cubicBezTo>
                  <a:pt x="19485" y="17522"/>
                  <a:pt x="19485" y="17371"/>
                  <a:pt x="19334" y="17220"/>
                </a:cubicBezTo>
                <a:cubicBezTo>
                  <a:pt x="19334" y="17220"/>
                  <a:pt x="19334" y="17220"/>
                  <a:pt x="19334" y="17220"/>
                </a:cubicBezTo>
                <a:cubicBezTo>
                  <a:pt x="17975" y="14652"/>
                  <a:pt x="17975" y="14652"/>
                  <a:pt x="17975" y="14652"/>
                </a:cubicBezTo>
                <a:cubicBezTo>
                  <a:pt x="18277" y="14199"/>
                  <a:pt x="18428" y="13594"/>
                  <a:pt x="18579" y="13141"/>
                </a:cubicBezTo>
                <a:cubicBezTo>
                  <a:pt x="21449" y="12386"/>
                  <a:pt x="21449" y="12386"/>
                  <a:pt x="21449" y="12386"/>
                </a:cubicBezTo>
                <a:cubicBezTo>
                  <a:pt x="21449" y="12386"/>
                  <a:pt x="21449" y="12386"/>
                  <a:pt x="21449" y="12386"/>
                </a:cubicBezTo>
                <a:cubicBezTo>
                  <a:pt x="21600" y="12235"/>
                  <a:pt x="21600" y="12084"/>
                  <a:pt x="21600" y="11933"/>
                </a:cubicBezTo>
                <a:cubicBezTo>
                  <a:pt x="21600" y="9667"/>
                  <a:pt x="21600" y="9667"/>
                  <a:pt x="21600" y="9667"/>
                </a:cubicBezTo>
                <a:cubicBezTo>
                  <a:pt x="21600" y="9516"/>
                  <a:pt x="21600" y="9365"/>
                  <a:pt x="21449" y="9214"/>
                </a:cubicBezTo>
                <a:close/>
                <a:moveTo>
                  <a:pt x="20845" y="11631"/>
                </a:moveTo>
                <a:cubicBezTo>
                  <a:pt x="17975" y="12537"/>
                  <a:pt x="17975" y="12537"/>
                  <a:pt x="17975" y="12537"/>
                </a:cubicBezTo>
                <a:cubicBezTo>
                  <a:pt x="17824" y="13292"/>
                  <a:pt x="17522" y="14048"/>
                  <a:pt x="17069" y="14652"/>
                </a:cubicBezTo>
                <a:cubicBezTo>
                  <a:pt x="18579" y="17220"/>
                  <a:pt x="18579" y="17220"/>
                  <a:pt x="18579" y="17220"/>
                </a:cubicBezTo>
                <a:cubicBezTo>
                  <a:pt x="17371" y="18428"/>
                  <a:pt x="17371" y="18428"/>
                  <a:pt x="17371" y="18428"/>
                </a:cubicBezTo>
                <a:cubicBezTo>
                  <a:pt x="14652" y="17069"/>
                  <a:pt x="14652" y="17069"/>
                  <a:pt x="14652" y="17069"/>
                </a:cubicBezTo>
                <a:cubicBezTo>
                  <a:pt x="14048" y="17371"/>
                  <a:pt x="13292" y="17673"/>
                  <a:pt x="12688" y="17975"/>
                </a:cubicBezTo>
                <a:cubicBezTo>
                  <a:pt x="11782" y="20845"/>
                  <a:pt x="11782" y="20845"/>
                  <a:pt x="11782" y="20845"/>
                </a:cubicBezTo>
                <a:cubicBezTo>
                  <a:pt x="9969" y="20845"/>
                  <a:pt x="9969" y="20845"/>
                  <a:pt x="9969" y="20845"/>
                </a:cubicBezTo>
                <a:cubicBezTo>
                  <a:pt x="9063" y="17975"/>
                  <a:pt x="9063" y="17975"/>
                  <a:pt x="9063" y="17975"/>
                </a:cubicBezTo>
                <a:cubicBezTo>
                  <a:pt x="8459" y="17673"/>
                  <a:pt x="7703" y="17371"/>
                  <a:pt x="7099" y="17069"/>
                </a:cubicBezTo>
                <a:cubicBezTo>
                  <a:pt x="4380" y="18579"/>
                  <a:pt x="4380" y="18579"/>
                  <a:pt x="4380" y="18579"/>
                </a:cubicBezTo>
                <a:cubicBezTo>
                  <a:pt x="3172" y="17220"/>
                  <a:pt x="3172" y="17220"/>
                  <a:pt x="3172" y="17220"/>
                </a:cubicBezTo>
                <a:cubicBezTo>
                  <a:pt x="4531" y="14652"/>
                  <a:pt x="4531" y="14652"/>
                  <a:pt x="4531" y="14652"/>
                </a:cubicBezTo>
                <a:cubicBezTo>
                  <a:pt x="4229" y="13897"/>
                  <a:pt x="3927" y="13292"/>
                  <a:pt x="3776" y="12537"/>
                </a:cubicBezTo>
                <a:cubicBezTo>
                  <a:pt x="906" y="11631"/>
                  <a:pt x="906" y="11631"/>
                  <a:pt x="906" y="11631"/>
                </a:cubicBezTo>
                <a:cubicBezTo>
                  <a:pt x="906" y="9969"/>
                  <a:pt x="906" y="9969"/>
                  <a:pt x="906" y="9969"/>
                </a:cubicBezTo>
                <a:cubicBezTo>
                  <a:pt x="3776" y="9063"/>
                  <a:pt x="3776" y="9063"/>
                  <a:pt x="3776" y="9063"/>
                </a:cubicBezTo>
                <a:cubicBezTo>
                  <a:pt x="3927" y="8308"/>
                  <a:pt x="4229" y="7703"/>
                  <a:pt x="4531" y="6948"/>
                </a:cubicBezTo>
                <a:cubicBezTo>
                  <a:pt x="3172" y="4380"/>
                  <a:pt x="3172" y="4380"/>
                  <a:pt x="3172" y="4380"/>
                </a:cubicBezTo>
                <a:cubicBezTo>
                  <a:pt x="4380" y="3021"/>
                  <a:pt x="4380" y="3021"/>
                  <a:pt x="4380" y="3021"/>
                </a:cubicBezTo>
                <a:cubicBezTo>
                  <a:pt x="7099" y="4531"/>
                  <a:pt x="7099" y="4531"/>
                  <a:pt x="7099" y="4531"/>
                </a:cubicBezTo>
                <a:cubicBezTo>
                  <a:pt x="7703" y="4078"/>
                  <a:pt x="8459" y="3927"/>
                  <a:pt x="9214" y="3625"/>
                </a:cubicBezTo>
                <a:cubicBezTo>
                  <a:pt x="9969" y="755"/>
                  <a:pt x="9969" y="755"/>
                  <a:pt x="9969" y="755"/>
                </a:cubicBezTo>
                <a:cubicBezTo>
                  <a:pt x="11782" y="755"/>
                  <a:pt x="11782" y="755"/>
                  <a:pt x="11782" y="755"/>
                </a:cubicBezTo>
                <a:cubicBezTo>
                  <a:pt x="12537" y="3625"/>
                  <a:pt x="12537" y="3625"/>
                  <a:pt x="12537" y="3625"/>
                </a:cubicBezTo>
                <a:cubicBezTo>
                  <a:pt x="13292" y="3927"/>
                  <a:pt x="14048" y="4229"/>
                  <a:pt x="14652" y="4531"/>
                </a:cubicBezTo>
                <a:cubicBezTo>
                  <a:pt x="17371" y="3172"/>
                  <a:pt x="17371" y="3172"/>
                  <a:pt x="17371" y="3172"/>
                </a:cubicBezTo>
                <a:cubicBezTo>
                  <a:pt x="18579" y="4380"/>
                  <a:pt x="18579" y="4380"/>
                  <a:pt x="18579" y="4380"/>
                </a:cubicBezTo>
                <a:cubicBezTo>
                  <a:pt x="17069" y="6948"/>
                  <a:pt x="17069" y="6948"/>
                  <a:pt x="17069" y="6948"/>
                </a:cubicBezTo>
                <a:cubicBezTo>
                  <a:pt x="17522" y="7552"/>
                  <a:pt x="17824" y="8308"/>
                  <a:pt x="17975" y="9063"/>
                </a:cubicBezTo>
                <a:cubicBezTo>
                  <a:pt x="20845" y="9969"/>
                  <a:pt x="20845" y="9969"/>
                  <a:pt x="20845" y="9969"/>
                </a:cubicBezTo>
                <a:lnTo>
                  <a:pt x="20845" y="11631"/>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5" name="Shape 485"/>
          <p:cNvSpPr>
            <a:spLocks noGrp="1"/>
          </p:cNvSpPr>
          <p:nvPr>
            <p:ph type="body" sz="quarter" idx="28"/>
          </p:nvPr>
        </p:nvSpPr>
        <p:spPr>
          <a:xfrm>
            <a:off x="3016579" y="5050962"/>
            <a:ext cx="573089" cy="754064"/>
          </a:xfrm>
          <a:custGeom>
            <a:avLst/>
            <a:gdLst/>
            <a:ahLst/>
            <a:cxnLst>
              <a:cxn ang="0">
                <a:pos x="wd2" y="hd2"/>
              </a:cxn>
              <a:cxn ang="5400000">
                <a:pos x="wd2" y="hd2"/>
              </a:cxn>
              <a:cxn ang="10800000">
                <a:pos x="wd2" y="hd2"/>
              </a:cxn>
              <a:cxn ang="16200000">
                <a:pos x="wd2" y="hd2"/>
              </a:cxn>
            </a:cxnLst>
            <a:rect l="0" t="0" r="r" b="b"/>
            <a:pathLst>
              <a:path w="21600" h="21600" extrusionOk="0">
                <a:moveTo>
                  <a:pt x="10699" y="13021"/>
                </a:moveTo>
                <a:cubicBezTo>
                  <a:pt x="9892" y="13021"/>
                  <a:pt x="9286" y="13481"/>
                  <a:pt x="9286" y="14094"/>
                </a:cubicBezTo>
                <a:cubicBezTo>
                  <a:pt x="9286" y="14706"/>
                  <a:pt x="9690" y="15013"/>
                  <a:pt x="10295" y="15166"/>
                </a:cubicBezTo>
                <a:cubicBezTo>
                  <a:pt x="10295" y="16391"/>
                  <a:pt x="10295" y="16391"/>
                  <a:pt x="10295" y="16391"/>
                </a:cubicBezTo>
                <a:cubicBezTo>
                  <a:pt x="10295" y="16698"/>
                  <a:pt x="10497" y="16851"/>
                  <a:pt x="10699" y="16851"/>
                </a:cubicBezTo>
                <a:cubicBezTo>
                  <a:pt x="11103" y="16851"/>
                  <a:pt x="11305" y="16698"/>
                  <a:pt x="11305" y="16391"/>
                </a:cubicBezTo>
                <a:cubicBezTo>
                  <a:pt x="11305" y="15166"/>
                  <a:pt x="11305" y="15166"/>
                  <a:pt x="11305" y="15166"/>
                </a:cubicBezTo>
                <a:cubicBezTo>
                  <a:pt x="11910" y="15013"/>
                  <a:pt x="12314" y="14706"/>
                  <a:pt x="12314" y="14094"/>
                </a:cubicBezTo>
                <a:cubicBezTo>
                  <a:pt x="12314" y="13481"/>
                  <a:pt x="11708" y="13021"/>
                  <a:pt x="10699" y="13021"/>
                </a:cubicBezTo>
                <a:close/>
                <a:moveTo>
                  <a:pt x="19581" y="8272"/>
                </a:moveTo>
                <a:cubicBezTo>
                  <a:pt x="17361" y="8272"/>
                  <a:pt x="17361" y="8272"/>
                  <a:pt x="17361" y="8272"/>
                </a:cubicBezTo>
                <a:cubicBezTo>
                  <a:pt x="17361" y="5055"/>
                  <a:pt x="17361" y="5055"/>
                  <a:pt x="17361" y="5055"/>
                </a:cubicBezTo>
                <a:cubicBezTo>
                  <a:pt x="17361" y="2298"/>
                  <a:pt x="14535" y="0"/>
                  <a:pt x="10699" y="0"/>
                </a:cubicBezTo>
                <a:cubicBezTo>
                  <a:pt x="7065" y="0"/>
                  <a:pt x="4037" y="2298"/>
                  <a:pt x="4037" y="5055"/>
                </a:cubicBezTo>
                <a:cubicBezTo>
                  <a:pt x="4037" y="8272"/>
                  <a:pt x="4037" y="8272"/>
                  <a:pt x="4037" y="8272"/>
                </a:cubicBezTo>
                <a:cubicBezTo>
                  <a:pt x="2019" y="8272"/>
                  <a:pt x="2019" y="8272"/>
                  <a:pt x="2019" y="8272"/>
                </a:cubicBezTo>
                <a:cubicBezTo>
                  <a:pt x="807" y="8272"/>
                  <a:pt x="0" y="8885"/>
                  <a:pt x="0" y="9804"/>
                </a:cubicBezTo>
                <a:cubicBezTo>
                  <a:pt x="0" y="19915"/>
                  <a:pt x="0" y="19915"/>
                  <a:pt x="0" y="19915"/>
                </a:cubicBezTo>
                <a:cubicBezTo>
                  <a:pt x="0" y="20834"/>
                  <a:pt x="807" y="21600"/>
                  <a:pt x="2019" y="21600"/>
                </a:cubicBezTo>
                <a:cubicBezTo>
                  <a:pt x="19581" y="21600"/>
                  <a:pt x="19581" y="21600"/>
                  <a:pt x="19581" y="21600"/>
                </a:cubicBezTo>
                <a:cubicBezTo>
                  <a:pt x="20591" y="21600"/>
                  <a:pt x="21600" y="20834"/>
                  <a:pt x="21600" y="19915"/>
                </a:cubicBezTo>
                <a:cubicBezTo>
                  <a:pt x="21600" y="9804"/>
                  <a:pt x="21600" y="9804"/>
                  <a:pt x="21600" y="9804"/>
                </a:cubicBezTo>
                <a:cubicBezTo>
                  <a:pt x="21600" y="8885"/>
                  <a:pt x="20591" y="8272"/>
                  <a:pt x="19581" y="8272"/>
                </a:cubicBezTo>
                <a:close/>
                <a:moveTo>
                  <a:pt x="5047" y="5055"/>
                </a:moveTo>
                <a:cubicBezTo>
                  <a:pt x="5047" y="2757"/>
                  <a:pt x="7671" y="766"/>
                  <a:pt x="10699" y="766"/>
                </a:cubicBezTo>
                <a:cubicBezTo>
                  <a:pt x="13929" y="766"/>
                  <a:pt x="16351" y="2757"/>
                  <a:pt x="16351" y="5055"/>
                </a:cubicBezTo>
                <a:cubicBezTo>
                  <a:pt x="16351" y="8272"/>
                  <a:pt x="16351" y="8272"/>
                  <a:pt x="16351" y="8272"/>
                </a:cubicBezTo>
                <a:cubicBezTo>
                  <a:pt x="5047" y="8272"/>
                  <a:pt x="5047" y="8272"/>
                  <a:pt x="5047" y="8272"/>
                </a:cubicBezTo>
                <a:lnTo>
                  <a:pt x="5047" y="5055"/>
                </a:lnTo>
                <a:close/>
                <a:moveTo>
                  <a:pt x="20591" y="19915"/>
                </a:moveTo>
                <a:cubicBezTo>
                  <a:pt x="20591" y="20374"/>
                  <a:pt x="19985" y="20834"/>
                  <a:pt x="19581" y="20834"/>
                </a:cubicBezTo>
                <a:cubicBezTo>
                  <a:pt x="2019" y="20834"/>
                  <a:pt x="2019" y="20834"/>
                  <a:pt x="2019" y="20834"/>
                </a:cubicBezTo>
                <a:cubicBezTo>
                  <a:pt x="1413" y="20834"/>
                  <a:pt x="1009" y="20374"/>
                  <a:pt x="1009" y="19915"/>
                </a:cubicBezTo>
                <a:cubicBezTo>
                  <a:pt x="1009" y="9804"/>
                  <a:pt x="1009" y="9804"/>
                  <a:pt x="1009" y="9804"/>
                </a:cubicBezTo>
                <a:cubicBezTo>
                  <a:pt x="1009" y="9345"/>
                  <a:pt x="1413" y="9038"/>
                  <a:pt x="2019" y="9038"/>
                </a:cubicBezTo>
                <a:cubicBezTo>
                  <a:pt x="19581" y="9038"/>
                  <a:pt x="19581" y="9038"/>
                  <a:pt x="19581" y="9038"/>
                </a:cubicBezTo>
                <a:cubicBezTo>
                  <a:pt x="19985" y="9038"/>
                  <a:pt x="20591" y="9345"/>
                  <a:pt x="20591" y="9804"/>
                </a:cubicBezTo>
                <a:lnTo>
                  <a:pt x="20591" y="19915"/>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6" name="Shape 486"/>
          <p:cNvSpPr>
            <a:spLocks noGrp="1"/>
          </p:cNvSpPr>
          <p:nvPr>
            <p:ph type="body" sz="quarter" idx="29"/>
          </p:nvPr>
        </p:nvSpPr>
        <p:spPr>
          <a:xfrm>
            <a:off x="5588987" y="7885239"/>
            <a:ext cx="763589" cy="679451"/>
          </a:xfrm>
          <a:custGeom>
            <a:avLst/>
            <a:gdLst/>
            <a:ahLst/>
            <a:cxnLst>
              <a:cxn ang="0">
                <a:pos x="wd2" y="hd2"/>
              </a:cxn>
              <a:cxn ang="5400000">
                <a:pos x="wd2" y="hd2"/>
              </a:cxn>
              <a:cxn ang="10800000">
                <a:pos x="wd2" y="hd2"/>
              </a:cxn>
              <a:cxn ang="16200000">
                <a:pos x="wd2" y="hd2"/>
              </a:cxn>
            </a:cxnLst>
            <a:rect l="0" t="0" r="r" b="b"/>
            <a:pathLst>
              <a:path w="21600" h="21600" extrusionOk="0">
                <a:moveTo>
                  <a:pt x="15558" y="0"/>
                </a:moveTo>
                <a:cubicBezTo>
                  <a:pt x="13594" y="0"/>
                  <a:pt x="11933" y="850"/>
                  <a:pt x="10876" y="2381"/>
                </a:cubicBezTo>
                <a:cubicBezTo>
                  <a:pt x="9667" y="850"/>
                  <a:pt x="8157" y="0"/>
                  <a:pt x="6193" y="0"/>
                </a:cubicBezTo>
                <a:cubicBezTo>
                  <a:pt x="2870" y="0"/>
                  <a:pt x="0" y="3061"/>
                  <a:pt x="0" y="6973"/>
                </a:cubicBezTo>
                <a:cubicBezTo>
                  <a:pt x="0" y="14797"/>
                  <a:pt x="8610" y="19049"/>
                  <a:pt x="10876" y="21600"/>
                </a:cubicBezTo>
                <a:cubicBezTo>
                  <a:pt x="13141" y="19049"/>
                  <a:pt x="21600" y="14797"/>
                  <a:pt x="21600" y="6973"/>
                </a:cubicBezTo>
                <a:cubicBezTo>
                  <a:pt x="21600" y="3061"/>
                  <a:pt x="18881" y="0"/>
                  <a:pt x="15558" y="0"/>
                </a:cubicBezTo>
                <a:close/>
                <a:moveTo>
                  <a:pt x="10876" y="20580"/>
                </a:moveTo>
                <a:cubicBezTo>
                  <a:pt x="10120" y="19389"/>
                  <a:pt x="906" y="14797"/>
                  <a:pt x="906" y="6973"/>
                </a:cubicBezTo>
                <a:cubicBezTo>
                  <a:pt x="906" y="3572"/>
                  <a:pt x="3323" y="850"/>
                  <a:pt x="6193" y="850"/>
                </a:cubicBezTo>
                <a:cubicBezTo>
                  <a:pt x="8157" y="850"/>
                  <a:pt x="9969" y="2041"/>
                  <a:pt x="10876" y="3742"/>
                </a:cubicBezTo>
                <a:cubicBezTo>
                  <a:pt x="11782" y="2041"/>
                  <a:pt x="13594" y="850"/>
                  <a:pt x="15558" y="850"/>
                </a:cubicBezTo>
                <a:cubicBezTo>
                  <a:pt x="18428" y="850"/>
                  <a:pt x="20845" y="3572"/>
                  <a:pt x="20845" y="6973"/>
                </a:cubicBezTo>
                <a:cubicBezTo>
                  <a:pt x="20845" y="14797"/>
                  <a:pt x="11631" y="19389"/>
                  <a:pt x="10876" y="20580"/>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7" name="Shape 487"/>
          <p:cNvSpPr>
            <a:spLocks noGrp="1"/>
          </p:cNvSpPr>
          <p:nvPr>
            <p:ph type="body" sz="quarter" idx="30"/>
          </p:nvPr>
        </p:nvSpPr>
        <p:spPr>
          <a:xfrm>
            <a:off x="4240996" y="6578717"/>
            <a:ext cx="765176" cy="412751"/>
          </a:xfrm>
          <a:custGeom>
            <a:avLst/>
            <a:gdLst/>
            <a:ahLst/>
            <a:cxnLst>
              <a:cxn ang="0">
                <a:pos x="wd2" y="hd2"/>
              </a:cxn>
              <a:cxn ang="5400000">
                <a:pos x="wd2" y="hd2"/>
              </a:cxn>
              <a:cxn ang="10800000">
                <a:pos x="wd2" y="hd2"/>
              </a:cxn>
              <a:cxn ang="16200000">
                <a:pos x="wd2" y="hd2"/>
              </a:cxn>
            </a:cxnLst>
            <a:rect l="0" t="0" r="r" b="b"/>
            <a:pathLst>
              <a:path w="21600" h="21600" extrusionOk="0">
                <a:moveTo>
                  <a:pt x="10724" y="10660"/>
                </a:moveTo>
                <a:cubicBezTo>
                  <a:pt x="11782" y="10660"/>
                  <a:pt x="12688" y="9257"/>
                  <a:pt x="12688" y="7294"/>
                </a:cubicBezTo>
                <a:cubicBezTo>
                  <a:pt x="12688" y="5049"/>
                  <a:pt x="11782" y="3647"/>
                  <a:pt x="10724" y="3647"/>
                </a:cubicBezTo>
                <a:cubicBezTo>
                  <a:pt x="9667" y="3647"/>
                  <a:pt x="8912" y="5049"/>
                  <a:pt x="8912" y="7294"/>
                </a:cubicBezTo>
                <a:cubicBezTo>
                  <a:pt x="8912" y="9257"/>
                  <a:pt x="9667" y="10660"/>
                  <a:pt x="10724" y="10660"/>
                </a:cubicBezTo>
                <a:close/>
                <a:moveTo>
                  <a:pt x="15256" y="1683"/>
                </a:moveTo>
                <a:cubicBezTo>
                  <a:pt x="15256" y="1683"/>
                  <a:pt x="15256" y="1683"/>
                  <a:pt x="15256" y="1683"/>
                </a:cubicBezTo>
                <a:cubicBezTo>
                  <a:pt x="15256" y="1683"/>
                  <a:pt x="15256" y="1683"/>
                  <a:pt x="15256" y="1683"/>
                </a:cubicBezTo>
                <a:cubicBezTo>
                  <a:pt x="13745" y="561"/>
                  <a:pt x="12235" y="0"/>
                  <a:pt x="10724" y="0"/>
                </a:cubicBezTo>
                <a:cubicBezTo>
                  <a:pt x="9365" y="0"/>
                  <a:pt x="7703" y="561"/>
                  <a:pt x="6344" y="1683"/>
                </a:cubicBezTo>
                <a:cubicBezTo>
                  <a:pt x="6344" y="1683"/>
                  <a:pt x="6193" y="1683"/>
                  <a:pt x="6193" y="1683"/>
                </a:cubicBezTo>
                <a:cubicBezTo>
                  <a:pt x="6193" y="1683"/>
                  <a:pt x="6193" y="1683"/>
                  <a:pt x="6193" y="1683"/>
                </a:cubicBezTo>
                <a:cubicBezTo>
                  <a:pt x="2870" y="4208"/>
                  <a:pt x="0" y="8696"/>
                  <a:pt x="0" y="10660"/>
                </a:cubicBezTo>
                <a:cubicBezTo>
                  <a:pt x="0" y="13465"/>
                  <a:pt x="5740" y="21600"/>
                  <a:pt x="10724" y="21600"/>
                </a:cubicBezTo>
                <a:cubicBezTo>
                  <a:pt x="15709" y="21600"/>
                  <a:pt x="21600" y="13465"/>
                  <a:pt x="21600" y="10660"/>
                </a:cubicBezTo>
                <a:cubicBezTo>
                  <a:pt x="21600" y="8696"/>
                  <a:pt x="18730" y="4208"/>
                  <a:pt x="15256" y="1683"/>
                </a:cubicBezTo>
                <a:close/>
                <a:moveTo>
                  <a:pt x="6797" y="2805"/>
                </a:moveTo>
                <a:cubicBezTo>
                  <a:pt x="8006" y="1964"/>
                  <a:pt x="9365" y="1403"/>
                  <a:pt x="10724" y="1403"/>
                </a:cubicBezTo>
                <a:cubicBezTo>
                  <a:pt x="12084" y="1403"/>
                  <a:pt x="13443" y="1964"/>
                  <a:pt x="14803" y="2805"/>
                </a:cubicBezTo>
                <a:cubicBezTo>
                  <a:pt x="15105" y="4208"/>
                  <a:pt x="15407" y="5610"/>
                  <a:pt x="15407" y="7294"/>
                </a:cubicBezTo>
                <a:cubicBezTo>
                  <a:pt x="15407" y="11782"/>
                  <a:pt x="13292" y="15709"/>
                  <a:pt x="10724" y="15709"/>
                </a:cubicBezTo>
                <a:cubicBezTo>
                  <a:pt x="8157" y="15709"/>
                  <a:pt x="6193" y="11782"/>
                  <a:pt x="6193" y="7294"/>
                </a:cubicBezTo>
                <a:cubicBezTo>
                  <a:pt x="6193" y="5610"/>
                  <a:pt x="6344" y="4208"/>
                  <a:pt x="6797" y="2805"/>
                </a:cubicBezTo>
                <a:close/>
                <a:moveTo>
                  <a:pt x="10724" y="19917"/>
                </a:moveTo>
                <a:cubicBezTo>
                  <a:pt x="6193" y="19917"/>
                  <a:pt x="755" y="12904"/>
                  <a:pt x="755" y="10660"/>
                </a:cubicBezTo>
                <a:cubicBezTo>
                  <a:pt x="755" y="9257"/>
                  <a:pt x="3021" y="5891"/>
                  <a:pt x="5740" y="3647"/>
                </a:cubicBezTo>
                <a:cubicBezTo>
                  <a:pt x="5438" y="4769"/>
                  <a:pt x="5438" y="5891"/>
                  <a:pt x="5438" y="7294"/>
                </a:cubicBezTo>
                <a:cubicBezTo>
                  <a:pt x="5438" y="12623"/>
                  <a:pt x="7855" y="17112"/>
                  <a:pt x="10724" y="17112"/>
                </a:cubicBezTo>
                <a:cubicBezTo>
                  <a:pt x="13745" y="17112"/>
                  <a:pt x="16162" y="12623"/>
                  <a:pt x="16162" y="7294"/>
                </a:cubicBezTo>
                <a:cubicBezTo>
                  <a:pt x="16162" y="5891"/>
                  <a:pt x="16011" y="4769"/>
                  <a:pt x="15860" y="3647"/>
                </a:cubicBezTo>
                <a:cubicBezTo>
                  <a:pt x="18579" y="5891"/>
                  <a:pt x="20694" y="9257"/>
                  <a:pt x="20694" y="10660"/>
                </a:cubicBezTo>
                <a:cubicBezTo>
                  <a:pt x="20694" y="12904"/>
                  <a:pt x="15407" y="19917"/>
                  <a:pt x="10724" y="19917"/>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8" name="Shape 488"/>
          <p:cNvSpPr>
            <a:spLocks noGrp="1"/>
          </p:cNvSpPr>
          <p:nvPr>
            <p:ph type="body" sz="quarter" idx="31"/>
          </p:nvPr>
        </p:nvSpPr>
        <p:spPr>
          <a:xfrm>
            <a:off x="4258821" y="7923339"/>
            <a:ext cx="765176" cy="603251"/>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cubicBezTo>
                  <a:pt x="19183" y="0"/>
                  <a:pt x="18579" y="956"/>
                  <a:pt x="18579" y="2103"/>
                </a:cubicBezTo>
                <a:cubicBezTo>
                  <a:pt x="2870" y="7646"/>
                  <a:pt x="2870" y="7646"/>
                  <a:pt x="2870" y="7646"/>
                </a:cubicBezTo>
                <a:cubicBezTo>
                  <a:pt x="2568" y="7264"/>
                  <a:pt x="2115" y="6881"/>
                  <a:pt x="1510" y="6881"/>
                </a:cubicBezTo>
                <a:cubicBezTo>
                  <a:pt x="755" y="6881"/>
                  <a:pt x="0" y="7837"/>
                  <a:pt x="0" y="8793"/>
                </a:cubicBezTo>
                <a:cubicBezTo>
                  <a:pt x="0" y="11851"/>
                  <a:pt x="0" y="11851"/>
                  <a:pt x="0" y="11851"/>
                </a:cubicBezTo>
                <a:cubicBezTo>
                  <a:pt x="0" y="12807"/>
                  <a:pt x="755" y="13763"/>
                  <a:pt x="1510" y="13763"/>
                </a:cubicBezTo>
                <a:cubicBezTo>
                  <a:pt x="2115" y="13763"/>
                  <a:pt x="2568" y="13381"/>
                  <a:pt x="2719" y="12998"/>
                </a:cubicBezTo>
                <a:cubicBezTo>
                  <a:pt x="5891" y="14336"/>
                  <a:pt x="5891" y="14336"/>
                  <a:pt x="5891" y="14336"/>
                </a:cubicBezTo>
                <a:cubicBezTo>
                  <a:pt x="5438" y="15865"/>
                  <a:pt x="5438" y="15865"/>
                  <a:pt x="5438" y="15865"/>
                </a:cubicBezTo>
                <a:cubicBezTo>
                  <a:pt x="5287" y="16821"/>
                  <a:pt x="5589" y="17968"/>
                  <a:pt x="6495" y="18159"/>
                </a:cubicBezTo>
                <a:cubicBezTo>
                  <a:pt x="9365" y="19497"/>
                  <a:pt x="9365" y="19497"/>
                  <a:pt x="9365" y="19497"/>
                </a:cubicBezTo>
                <a:cubicBezTo>
                  <a:pt x="10271" y="19880"/>
                  <a:pt x="11027" y="19306"/>
                  <a:pt x="11329" y="18159"/>
                </a:cubicBezTo>
                <a:cubicBezTo>
                  <a:pt x="11782" y="16821"/>
                  <a:pt x="11782" y="16821"/>
                  <a:pt x="11782" y="16821"/>
                </a:cubicBezTo>
                <a:cubicBezTo>
                  <a:pt x="18579" y="19688"/>
                  <a:pt x="18579" y="19688"/>
                  <a:pt x="18579" y="19688"/>
                </a:cubicBezTo>
                <a:cubicBezTo>
                  <a:pt x="18579" y="20644"/>
                  <a:pt x="19183" y="21600"/>
                  <a:pt x="20090" y="21600"/>
                </a:cubicBezTo>
                <a:cubicBezTo>
                  <a:pt x="20845" y="21600"/>
                  <a:pt x="21600" y="20644"/>
                  <a:pt x="21600" y="19688"/>
                </a:cubicBezTo>
                <a:cubicBezTo>
                  <a:pt x="21600" y="2103"/>
                  <a:pt x="21600" y="2103"/>
                  <a:pt x="21600" y="2103"/>
                </a:cubicBezTo>
                <a:cubicBezTo>
                  <a:pt x="21600" y="956"/>
                  <a:pt x="20845" y="0"/>
                  <a:pt x="20090" y="0"/>
                </a:cubicBezTo>
                <a:close/>
                <a:moveTo>
                  <a:pt x="2266" y="11851"/>
                </a:moveTo>
                <a:cubicBezTo>
                  <a:pt x="2266" y="12425"/>
                  <a:pt x="1964" y="12807"/>
                  <a:pt x="1510" y="12807"/>
                </a:cubicBezTo>
                <a:cubicBezTo>
                  <a:pt x="1208" y="12807"/>
                  <a:pt x="755" y="12425"/>
                  <a:pt x="755" y="11851"/>
                </a:cubicBezTo>
                <a:cubicBezTo>
                  <a:pt x="755" y="8793"/>
                  <a:pt x="755" y="8793"/>
                  <a:pt x="755" y="8793"/>
                </a:cubicBezTo>
                <a:cubicBezTo>
                  <a:pt x="755" y="8411"/>
                  <a:pt x="1208" y="7837"/>
                  <a:pt x="1510" y="7837"/>
                </a:cubicBezTo>
                <a:cubicBezTo>
                  <a:pt x="1964" y="7837"/>
                  <a:pt x="2266" y="8411"/>
                  <a:pt x="2266" y="8793"/>
                </a:cubicBezTo>
                <a:lnTo>
                  <a:pt x="2266" y="11851"/>
                </a:lnTo>
                <a:close/>
                <a:moveTo>
                  <a:pt x="10573" y="17968"/>
                </a:moveTo>
                <a:cubicBezTo>
                  <a:pt x="10422" y="18542"/>
                  <a:pt x="9969" y="18733"/>
                  <a:pt x="9667" y="18542"/>
                </a:cubicBezTo>
                <a:cubicBezTo>
                  <a:pt x="6646" y="17395"/>
                  <a:pt x="6646" y="17395"/>
                  <a:pt x="6646" y="17395"/>
                </a:cubicBezTo>
                <a:cubicBezTo>
                  <a:pt x="6344" y="17204"/>
                  <a:pt x="6042" y="16630"/>
                  <a:pt x="6193" y="16057"/>
                </a:cubicBezTo>
                <a:cubicBezTo>
                  <a:pt x="6646" y="14527"/>
                  <a:pt x="6646" y="14527"/>
                  <a:pt x="6646" y="14527"/>
                </a:cubicBezTo>
                <a:cubicBezTo>
                  <a:pt x="11027" y="16439"/>
                  <a:pt x="11027" y="16439"/>
                  <a:pt x="11027" y="16439"/>
                </a:cubicBezTo>
                <a:lnTo>
                  <a:pt x="10573" y="17968"/>
                </a:lnTo>
                <a:close/>
                <a:moveTo>
                  <a:pt x="18579" y="18542"/>
                </a:moveTo>
                <a:cubicBezTo>
                  <a:pt x="3021" y="12042"/>
                  <a:pt x="3021" y="12042"/>
                  <a:pt x="3021" y="12042"/>
                </a:cubicBezTo>
                <a:cubicBezTo>
                  <a:pt x="3021" y="12042"/>
                  <a:pt x="3172" y="11851"/>
                  <a:pt x="3172" y="11851"/>
                </a:cubicBezTo>
                <a:cubicBezTo>
                  <a:pt x="3172" y="8793"/>
                  <a:pt x="3172" y="8793"/>
                  <a:pt x="3172" y="8793"/>
                </a:cubicBezTo>
                <a:cubicBezTo>
                  <a:pt x="3172" y="8793"/>
                  <a:pt x="3021" y="8602"/>
                  <a:pt x="3021" y="8602"/>
                </a:cubicBezTo>
                <a:cubicBezTo>
                  <a:pt x="18579" y="3058"/>
                  <a:pt x="18579" y="3058"/>
                  <a:pt x="18579" y="3058"/>
                </a:cubicBezTo>
                <a:lnTo>
                  <a:pt x="18579" y="18542"/>
                </a:lnTo>
                <a:close/>
                <a:moveTo>
                  <a:pt x="20845" y="19688"/>
                </a:moveTo>
                <a:cubicBezTo>
                  <a:pt x="20845" y="20071"/>
                  <a:pt x="20543" y="20644"/>
                  <a:pt x="20090" y="20644"/>
                </a:cubicBezTo>
                <a:cubicBezTo>
                  <a:pt x="19636" y="20644"/>
                  <a:pt x="19334" y="20071"/>
                  <a:pt x="19334" y="19688"/>
                </a:cubicBezTo>
                <a:cubicBezTo>
                  <a:pt x="19334" y="2103"/>
                  <a:pt x="19334" y="2103"/>
                  <a:pt x="19334" y="2103"/>
                </a:cubicBezTo>
                <a:cubicBezTo>
                  <a:pt x="19334" y="1529"/>
                  <a:pt x="19636" y="1147"/>
                  <a:pt x="20090" y="1147"/>
                </a:cubicBezTo>
                <a:cubicBezTo>
                  <a:pt x="20543" y="1147"/>
                  <a:pt x="20845" y="1529"/>
                  <a:pt x="20845" y="2103"/>
                </a:cubicBezTo>
                <a:lnTo>
                  <a:pt x="20845" y="19688"/>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89" name="Shape 489"/>
          <p:cNvSpPr>
            <a:spLocks noGrp="1"/>
          </p:cNvSpPr>
          <p:nvPr>
            <p:ph type="body" sz="quarter" idx="32"/>
          </p:nvPr>
        </p:nvSpPr>
        <p:spPr>
          <a:xfrm>
            <a:off x="8202375" y="6402505"/>
            <a:ext cx="765176" cy="765176"/>
          </a:xfrm>
          <a:custGeom>
            <a:avLst/>
            <a:gdLst/>
            <a:ahLst/>
            <a:cxnLst>
              <a:cxn ang="0">
                <a:pos x="wd2" y="hd2"/>
              </a:cxn>
              <a:cxn ang="5400000">
                <a:pos x="wd2" y="hd2"/>
              </a:cxn>
              <a:cxn ang="10800000">
                <a:pos x="wd2" y="hd2"/>
              </a:cxn>
              <a:cxn ang="16200000">
                <a:pos x="wd2" y="hd2"/>
              </a:cxn>
            </a:cxnLst>
            <a:rect l="0" t="0" r="r" b="b"/>
            <a:pathLst>
              <a:path w="21600" h="21600" extrusionOk="0">
                <a:moveTo>
                  <a:pt x="20845" y="5438"/>
                </a:moveTo>
                <a:cubicBezTo>
                  <a:pt x="16313" y="5438"/>
                  <a:pt x="16313" y="5438"/>
                  <a:pt x="16313" y="5438"/>
                </a:cubicBezTo>
                <a:cubicBezTo>
                  <a:pt x="16615" y="5136"/>
                  <a:pt x="16917" y="4985"/>
                  <a:pt x="17069" y="4834"/>
                </a:cubicBezTo>
                <a:cubicBezTo>
                  <a:pt x="17975" y="4078"/>
                  <a:pt x="18428" y="3172"/>
                  <a:pt x="18428" y="2266"/>
                </a:cubicBezTo>
                <a:cubicBezTo>
                  <a:pt x="18428" y="906"/>
                  <a:pt x="17522" y="0"/>
                  <a:pt x="16162" y="0"/>
                </a:cubicBezTo>
                <a:cubicBezTo>
                  <a:pt x="14199" y="0"/>
                  <a:pt x="13141" y="1813"/>
                  <a:pt x="12235" y="3323"/>
                </a:cubicBezTo>
                <a:cubicBezTo>
                  <a:pt x="11782" y="4229"/>
                  <a:pt x="11329" y="4985"/>
                  <a:pt x="10724" y="5287"/>
                </a:cubicBezTo>
                <a:cubicBezTo>
                  <a:pt x="10271" y="4985"/>
                  <a:pt x="9818" y="4229"/>
                  <a:pt x="9214" y="3323"/>
                </a:cubicBezTo>
                <a:cubicBezTo>
                  <a:pt x="8308" y="1813"/>
                  <a:pt x="7250" y="0"/>
                  <a:pt x="5287" y="0"/>
                </a:cubicBezTo>
                <a:cubicBezTo>
                  <a:pt x="3927" y="0"/>
                  <a:pt x="3021" y="906"/>
                  <a:pt x="3021" y="2266"/>
                </a:cubicBezTo>
                <a:cubicBezTo>
                  <a:pt x="3021" y="3172"/>
                  <a:pt x="3625" y="4078"/>
                  <a:pt x="4531" y="4834"/>
                </a:cubicBezTo>
                <a:cubicBezTo>
                  <a:pt x="4683" y="4985"/>
                  <a:pt x="4985" y="5136"/>
                  <a:pt x="5287" y="5438"/>
                </a:cubicBezTo>
                <a:cubicBezTo>
                  <a:pt x="755" y="5438"/>
                  <a:pt x="755" y="5438"/>
                  <a:pt x="755" y="5438"/>
                </a:cubicBezTo>
                <a:cubicBezTo>
                  <a:pt x="302" y="5438"/>
                  <a:pt x="0" y="5740"/>
                  <a:pt x="0" y="6193"/>
                </a:cubicBezTo>
                <a:cubicBezTo>
                  <a:pt x="0" y="9214"/>
                  <a:pt x="0" y="9214"/>
                  <a:pt x="0" y="9214"/>
                </a:cubicBezTo>
                <a:cubicBezTo>
                  <a:pt x="0" y="9667"/>
                  <a:pt x="302" y="9969"/>
                  <a:pt x="755" y="9969"/>
                </a:cubicBezTo>
                <a:cubicBezTo>
                  <a:pt x="755" y="20845"/>
                  <a:pt x="755" y="20845"/>
                  <a:pt x="755" y="20845"/>
                </a:cubicBezTo>
                <a:cubicBezTo>
                  <a:pt x="755" y="21147"/>
                  <a:pt x="1057" y="21600"/>
                  <a:pt x="1510" y="21600"/>
                </a:cubicBezTo>
                <a:cubicBezTo>
                  <a:pt x="19938" y="21600"/>
                  <a:pt x="19938" y="21600"/>
                  <a:pt x="19938" y="21600"/>
                </a:cubicBezTo>
                <a:cubicBezTo>
                  <a:pt x="20392" y="21600"/>
                  <a:pt x="20845" y="21147"/>
                  <a:pt x="20845" y="20845"/>
                </a:cubicBezTo>
                <a:cubicBezTo>
                  <a:pt x="20845" y="9969"/>
                  <a:pt x="20845" y="9969"/>
                  <a:pt x="20845" y="9969"/>
                </a:cubicBezTo>
                <a:cubicBezTo>
                  <a:pt x="21147" y="9969"/>
                  <a:pt x="21600" y="9667"/>
                  <a:pt x="21600" y="9214"/>
                </a:cubicBezTo>
                <a:cubicBezTo>
                  <a:pt x="21600" y="6193"/>
                  <a:pt x="21600" y="6193"/>
                  <a:pt x="21600" y="6193"/>
                </a:cubicBezTo>
                <a:cubicBezTo>
                  <a:pt x="21600" y="5740"/>
                  <a:pt x="21147" y="5438"/>
                  <a:pt x="20845" y="5438"/>
                </a:cubicBezTo>
                <a:close/>
                <a:moveTo>
                  <a:pt x="8459" y="20845"/>
                </a:moveTo>
                <a:cubicBezTo>
                  <a:pt x="1510" y="20845"/>
                  <a:pt x="1510" y="20845"/>
                  <a:pt x="1510" y="20845"/>
                </a:cubicBezTo>
                <a:cubicBezTo>
                  <a:pt x="1510" y="9969"/>
                  <a:pt x="1510" y="9969"/>
                  <a:pt x="1510" y="9969"/>
                </a:cubicBezTo>
                <a:cubicBezTo>
                  <a:pt x="8459" y="9969"/>
                  <a:pt x="8459" y="9969"/>
                  <a:pt x="8459" y="9969"/>
                </a:cubicBezTo>
                <a:lnTo>
                  <a:pt x="8459" y="20845"/>
                </a:lnTo>
                <a:close/>
                <a:moveTo>
                  <a:pt x="8459" y="9214"/>
                </a:moveTo>
                <a:cubicBezTo>
                  <a:pt x="755" y="9214"/>
                  <a:pt x="755" y="9214"/>
                  <a:pt x="755" y="9214"/>
                </a:cubicBezTo>
                <a:cubicBezTo>
                  <a:pt x="755" y="6193"/>
                  <a:pt x="755" y="6193"/>
                  <a:pt x="755" y="6193"/>
                </a:cubicBezTo>
                <a:cubicBezTo>
                  <a:pt x="8459" y="6193"/>
                  <a:pt x="8459" y="6193"/>
                  <a:pt x="8459" y="6193"/>
                </a:cubicBezTo>
                <a:lnTo>
                  <a:pt x="8459" y="9214"/>
                </a:lnTo>
                <a:close/>
                <a:moveTo>
                  <a:pt x="4985" y="4229"/>
                </a:moveTo>
                <a:cubicBezTo>
                  <a:pt x="4229" y="3625"/>
                  <a:pt x="3776" y="2870"/>
                  <a:pt x="3776" y="2266"/>
                </a:cubicBezTo>
                <a:cubicBezTo>
                  <a:pt x="3776" y="1359"/>
                  <a:pt x="4380" y="755"/>
                  <a:pt x="5287" y="755"/>
                </a:cubicBezTo>
                <a:cubicBezTo>
                  <a:pt x="6797" y="755"/>
                  <a:pt x="7703" y="2266"/>
                  <a:pt x="8610" y="3776"/>
                </a:cubicBezTo>
                <a:cubicBezTo>
                  <a:pt x="8912" y="4380"/>
                  <a:pt x="9365" y="4985"/>
                  <a:pt x="9667" y="5438"/>
                </a:cubicBezTo>
                <a:cubicBezTo>
                  <a:pt x="8761" y="5438"/>
                  <a:pt x="8761" y="5438"/>
                  <a:pt x="8761" y="5438"/>
                </a:cubicBezTo>
                <a:cubicBezTo>
                  <a:pt x="6797" y="5438"/>
                  <a:pt x="5589" y="4834"/>
                  <a:pt x="4985" y="4229"/>
                </a:cubicBezTo>
                <a:close/>
                <a:moveTo>
                  <a:pt x="12235" y="20845"/>
                </a:moveTo>
                <a:cubicBezTo>
                  <a:pt x="9214" y="20845"/>
                  <a:pt x="9214" y="20845"/>
                  <a:pt x="9214" y="20845"/>
                </a:cubicBezTo>
                <a:cubicBezTo>
                  <a:pt x="9214" y="9969"/>
                  <a:pt x="9214" y="9969"/>
                  <a:pt x="9214" y="9969"/>
                </a:cubicBezTo>
                <a:cubicBezTo>
                  <a:pt x="12235" y="9969"/>
                  <a:pt x="12235" y="9969"/>
                  <a:pt x="12235" y="9969"/>
                </a:cubicBezTo>
                <a:lnTo>
                  <a:pt x="12235" y="20845"/>
                </a:lnTo>
                <a:close/>
                <a:moveTo>
                  <a:pt x="12235" y="9214"/>
                </a:moveTo>
                <a:cubicBezTo>
                  <a:pt x="9214" y="9214"/>
                  <a:pt x="9214" y="9214"/>
                  <a:pt x="9214" y="9214"/>
                </a:cubicBezTo>
                <a:cubicBezTo>
                  <a:pt x="9214" y="6193"/>
                  <a:pt x="9214" y="6193"/>
                  <a:pt x="9214" y="6193"/>
                </a:cubicBezTo>
                <a:cubicBezTo>
                  <a:pt x="12235" y="6193"/>
                  <a:pt x="12235" y="6193"/>
                  <a:pt x="12235" y="6193"/>
                </a:cubicBezTo>
                <a:lnTo>
                  <a:pt x="12235" y="9214"/>
                </a:lnTo>
                <a:close/>
                <a:moveTo>
                  <a:pt x="11782" y="5438"/>
                </a:moveTo>
                <a:cubicBezTo>
                  <a:pt x="12235" y="4985"/>
                  <a:pt x="12537" y="4380"/>
                  <a:pt x="12990" y="3776"/>
                </a:cubicBezTo>
                <a:cubicBezTo>
                  <a:pt x="13745" y="2266"/>
                  <a:pt x="14652" y="755"/>
                  <a:pt x="16162" y="755"/>
                </a:cubicBezTo>
                <a:cubicBezTo>
                  <a:pt x="17069" y="755"/>
                  <a:pt x="17673" y="1359"/>
                  <a:pt x="17673" y="2266"/>
                </a:cubicBezTo>
                <a:cubicBezTo>
                  <a:pt x="17673" y="2870"/>
                  <a:pt x="17220" y="3625"/>
                  <a:pt x="16615" y="4229"/>
                </a:cubicBezTo>
                <a:cubicBezTo>
                  <a:pt x="16011" y="4834"/>
                  <a:pt x="14803" y="5438"/>
                  <a:pt x="12688" y="5438"/>
                </a:cubicBezTo>
                <a:lnTo>
                  <a:pt x="11782" y="5438"/>
                </a:lnTo>
                <a:close/>
                <a:moveTo>
                  <a:pt x="19938" y="20845"/>
                </a:moveTo>
                <a:cubicBezTo>
                  <a:pt x="13141" y="20845"/>
                  <a:pt x="13141" y="20845"/>
                  <a:pt x="13141" y="20845"/>
                </a:cubicBezTo>
                <a:cubicBezTo>
                  <a:pt x="13141" y="9969"/>
                  <a:pt x="13141" y="9969"/>
                  <a:pt x="13141" y="9969"/>
                </a:cubicBezTo>
                <a:cubicBezTo>
                  <a:pt x="19938" y="9969"/>
                  <a:pt x="19938" y="9969"/>
                  <a:pt x="19938" y="9969"/>
                </a:cubicBezTo>
                <a:lnTo>
                  <a:pt x="19938" y="20845"/>
                </a:lnTo>
                <a:close/>
                <a:moveTo>
                  <a:pt x="20845" y="9214"/>
                </a:moveTo>
                <a:cubicBezTo>
                  <a:pt x="13141" y="9214"/>
                  <a:pt x="13141" y="9214"/>
                  <a:pt x="13141" y="9214"/>
                </a:cubicBezTo>
                <a:cubicBezTo>
                  <a:pt x="13141" y="6193"/>
                  <a:pt x="13141" y="6193"/>
                  <a:pt x="13141" y="6193"/>
                </a:cubicBezTo>
                <a:cubicBezTo>
                  <a:pt x="20845" y="6193"/>
                  <a:pt x="20845" y="6193"/>
                  <a:pt x="20845" y="6193"/>
                </a:cubicBezTo>
                <a:lnTo>
                  <a:pt x="20845" y="9214"/>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0" name="Shape 490"/>
          <p:cNvSpPr>
            <a:spLocks noGrp="1"/>
          </p:cNvSpPr>
          <p:nvPr>
            <p:ph type="body" sz="quarter" idx="33"/>
          </p:nvPr>
        </p:nvSpPr>
        <p:spPr>
          <a:xfrm>
            <a:off x="6951765" y="5045405"/>
            <a:ext cx="625476" cy="765176"/>
          </a:xfrm>
          <a:custGeom>
            <a:avLst/>
            <a:gdLst/>
            <a:ahLst/>
            <a:cxnLst>
              <a:cxn ang="0">
                <a:pos x="wd2" y="hd2"/>
              </a:cxn>
              <a:cxn ang="5400000">
                <a:pos x="wd2" y="hd2"/>
              </a:cxn>
              <a:cxn ang="10800000">
                <a:pos x="wd2" y="hd2"/>
              </a:cxn>
              <a:cxn ang="16200000">
                <a:pos x="wd2" y="hd2"/>
              </a:cxn>
            </a:cxnLst>
            <a:rect l="0" t="0" r="r" b="b"/>
            <a:pathLst>
              <a:path w="21600" h="21600" extrusionOk="0">
                <a:moveTo>
                  <a:pt x="18831" y="9969"/>
                </a:moveTo>
                <a:cubicBezTo>
                  <a:pt x="14031" y="9969"/>
                  <a:pt x="14031" y="9969"/>
                  <a:pt x="14031" y="9969"/>
                </a:cubicBezTo>
                <a:cubicBezTo>
                  <a:pt x="14031" y="13141"/>
                  <a:pt x="14031" y="13141"/>
                  <a:pt x="14031" y="13141"/>
                </a:cubicBezTo>
                <a:cubicBezTo>
                  <a:pt x="18831" y="13141"/>
                  <a:pt x="18831" y="13141"/>
                  <a:pt x="18831" y="13141"/>
                </a:cubicBezTo>
                <a:lnTo>
                  <a:pt x="18831" y="9969"/>
                </a:lnTo>
                <a:close/>
                <a:moveTo>
                  <a:pt x="17908" y="12386"/>
                </a:moveTo>
                <a:cubicBezTo>
                  <a:pt x="14954" y="12386"/>
                  <a:pt x="14954" y="12386"/>
                  <a:pt x="14954" y="12386"/>
                </a:cubicBezTo>
                <a:cubicBezTo>
                  <a:pt x="14954" y="10724"/>
                  <a:pt x="14954" y="10724"/>
                  <a:pt x="14954" y="10724"/>
                </a:cubicBezTo>
                <a:cubicBezTo>
                  <a:pt x="17908" y="10724"/>
                  <a:pt x="17908" y="10724"/>
                  <a:pt x="17908" y="10724"/>
                </a:cubicBezTo>
                <a:lnTo>
                  <a:pt x="17908" y="12386"/>
                </a:lnTo>
                <a:close/>
                <a:moveTo>
                  <a:pt x="18831" y="6193"/>
                </a:moveTo>
                <a:cubicBezTo>
                  <a:pt x="14031" y="6193"/>
                  <a:pt x="14031" y="6193"/>
                  <a:pt x="14031" y="6193"/>
                </a:cubicBezTo>
                <a:cubicBezTo>
                  <a:pt x="14031" y="9214"/>
                  <a:pt x="14031" y="9214"/>
                  <a:pt x="14031" y="9214"/>
                </a:cubicBezTo>
                <a:cubicBezTo>
                  <a:pt x="18831" y="9214"/>
                  <a:pt x="18831" y="9214"/>
                  <a:pt x="18831" y="9214"/>
                </a:cubicBezTo>
                <a:lnTo>
                  <a:pt x="18831" y="6193"/>
                </a:lnTo>
                <a:close/>
                <a:moveTo>
                  <a:pt x="17908" y="8459"/>
                </a:moveTo>
                <a:cubicBezTo>
                  <a:pt x="14954" y="8459"/>
                  <a:pt x="14954" y="8459"/>
                  <a:pt x="14954" y="8459"/>
                </a:cubicBezTo>
                <a:cubicBezTo>
                  <a:pt x="14954" y="6948"/>
                  <a:pt x="14954" y="6948"/>
                  <a:pt x="14954" y="6948"/>
                </a:cubicBezTo>
                <a:cubicBezTo>
                  <a:pt x="17908" y="6948"/>
                  <a:pt x="17908" y="6948"/>
                  <a:pt x="17908" y="6948"/>
                </a:cubicBezTo>
                <a:lnTo>
                  <a:pt x="17908" y="8459"/>
                </a:lnTo>
                <a:close/>
                <a:moveTo>
                  <a:pt x="18831" y="2266"/>
                </a:moveTo>
                <a:cubicBezTo>
                  <a:pt x="14031" y="2266"/>
                  <a:pt x="14031" y="2266"/>
                  <a:pt x="14031" y="2266"/>
                </a:cubicBezTo>
                <a:cubicBezTo>
                  <a:pt x="14031" y="5438"/>
                  <a:pt x="14031" y="5438"/>
                  <a:pt x="14031" y="5438"/>
                </a:cubicBezTo>
                <a:cubicBezTo>
                  <a:pt x="18831" y="5438"/>
                  <a:pt x="18831" y="5438"/>
                  <a:pt x="18831" y="5438"/>
                </a:cubicBezTo>
                <a:lnTo>
                  <a:pt x="18831" y="2266"/>
                </a:lnTo>
                <a:close/>
                <a:moveTo>
                  <a:pt x="17908" y="4683"/>
                </a:moveTo>
                <a:cubicBezTo>
                  <a:pt x="14954" y="4683"/>
                  <a:pt x="14954" y="4683"/>
                  <a:pt x="14954" y="4683"/>
                </a:cubicBezTo>
                <a:cubicBezTo>
                  <a:pt x="14954" y="3021"/>
                  <a:pt x="14954" y="3021"/>
                  <a:pt x="14954" y="3021"/>
                </a:cubicBezTo>
                <a:cubicBezTo>
                  <a:pt x="17908" y="3021"/>
                  <a:pt x="17908" y="3021"/>
                  <a:pt x="17908" y="3021"/>
                </a:cubicBezTo>
                <a:lnTo>
                  <a:pt x="17908" y="4683"/>
                </a:lnTo>
                <a:close/>
                <a:moveTo>
                  <a:pt x="13108" y="2266"/>
                </a:moveTo>
                <a:cubicBezTo>
                  <a:pt x="8308" y="2266"/>
                  <a:pt x="8308" y="2266"/>
                  <a:pt x="8308" y="2266"/>
                </a:cubicBezTo>
                <a:cubicBezTo>
                  <a:pt x="8308" y="5438"/>
                  <a:pt x="8308" y="5438"/>
                  <a:pt x="8308" y="5438"/>
                </a:cubicBezTo>
                <a:cubicBezTo>
                  <a:pt x="13108" y="5438"/>
                  <a:pt x="13108" y="5438"/>
                  <a:pt x="13108" y="5438"/>
                </a:cubicBezTo>
                <a:lnTo>
                  <a:pt x="13108" y="2266"/>
                </a:lnTo>
                <a:close/>
                <a:moveTo>
                  <a:pt x="12185" y="4683"/>
                </a:moveTo>
                <a:cubicBezTo>
                  <a:pt x="9415" y="4683"/>
                  <a:pt x="9415" y="4683"/>
                  <a:pt x="9415" y="4683"/>
                </a:cubicBezTo>
                <a:cubicBezTo>
                  <a:pt x="9415" y="3021"/>
                  <a:pt x="9415" y="3021"/>
                  <a:pt x="9415" y="3021"/>
                </a:cubicBezTo>
                <a:cubicBezTo>
                  <a:pt x="12185" y="3021"/>
                  <a:pt x="12185" y="3021"/>
                  <a:pt x="12185" y="3021"/>
                </a:cubicBezTo>
                <a:lnTo>
                  <a:pt x="12185" y="4683"/>
                </a:lnTo>
                <a:close/>
                <a:moveTo>
                  <a:pt x="7385" y="9969"/>
                </a:moveTo>
                <a:cubicBezTo>
                  <a:pt x="2769" y="9969"/>
                  <a:pt x="2769" y="9969"/>
                  <a:pt x="2769" y="9969"/>
                </a:cubicBezTo>
                <a:cubicBezTo>
                  <a:pt x="2769" y="13141"/>
                  <a:pt x="2769" y="13141"/>
                  <a:pt x="2769" y="13141"/>
                </a:cubicBezTo>
                <a:cubicBezTo>
                  <a:pt x="7385" y="13141"/>
                  <a:pt x="7385" y="13141"/>
                  <a:pt x="7385" y="13141"/>
                </a:cubicBezTo>
                <a:lnTo>
                  <a:pt x="7385" y="9969"/>
                </a:lnTo>
                <a:close/>
                <a:moveTo>
                  <a:pt x="6462" y="12386"/>
                </a:moveTo>
                <a:cubicBezTo>
                  <a:pt x="3692" y="12386"/>
                  <a:pt x="3692" y="12386"/>
                  <a:pt x="3692" y="12386"/>
                </a:cubicBezTo>
                <a:cubicBezTo>
                  <a:pt x="3692" y="10724"/>
                  <a:pt x="3692" y="10724"/>
                  <a:pt x="3692" y="10724"/>
                </a:cubicBezTo>
                <a:cubicBezTo>
                  <a:pt x="6462" y="10724"/>
                  <a:pt x="6462" y="10724"/>
                  <a:pt x="6462" y="10724"/>
                </a:cubicBezTo>
                <a:lnTo>
                  <a:pt x="6462" y="12386"/>
                </a:lnTo>
                <a:close/>
                <a:moveTo>
                  <a:pt x="7385" y="6193"/>
                </a:moveTo>
                <a:cubicBezTo>
                  <a:pt x="2769" y="6193"/>
                  <a:pt x="2769" y="6193"/>
                  <a:pt x="2769" y="6193"/>
                </a:cubicBezTo>
                <a:cubicBezTo>
                  <a:pt x="2769" y="9214"/>
                  <a:pt x="2769" y="9214"/>
                  <a:pt x="2769" y="9214"/>
                </a:cubicBezTo>
                <a:cubicBezTo>
                  <a:pt x="7385" y="9214"/>
                  <a:pt x="7385" y="9214"/>
                  <a:pt x="7385" y="9214"/>
                </a:cubicBezTo>
                <a:lnTo>
                  <a:pt x="7385" y="6193"/>
                </a:lnTo>
                <a:close/>
                <a:moveTo>
                  <a:pt x="6462" y="8459"/>
                </a:moveTo>
                <a:cubicBezTo>
                  <a:pt x="3692" y="8459"/>
                  <a:pt x="3692" y="8459"/>
                  <a:pt x="3692" y="8459"/>
                </a:cubicBezTo>
                <a:cubicBezTo>
                  <a:pt x="3692" y="6948"/>
                  <a:pt x="3692" y="6948"/>
                  <a:pt x="3692" y="6948"/>
                </a:cubicBezTo>
                <a:cubicBezTo>
                  <a:pt x="6462" y="6948"/>
                  <a:pt x="6462" y="6948"/>
                  <a:pt x="6462" y="6948"/>
                </a:cubicBezTo>
                <a:lnTo>
                  <a:pt x="6462" y="8459"/>
                </a:lnTo>
                <a:close/>
                <a:moveTo>
                  <a:pt x="7385" y="13897"/>
                </a:moveTo>
                <a:cubicBezTo>
                  <a:pt x="2769" y="13897"/>
                  <a:pt x="2769" y="13897"/>
                  <a:pt x="2769" y="13897"/>
                </a:cubicBezTo>
                <a:cubicBezTo>
                  <a:pt x="2769" y="16917"/>
                  <a:pt x="2769" y="16917"/>
                  <a:pt x="2769" y="16917"/>
                </a:cubicBezTo>
                <a:cubicBezTo>
                  <a:pt x="7385" y="16917"/>
                  <a:pt x="7385" y="16917"/>
                  <a:pt x="7385" y="16917"/>
                </a:cubicBezTo>
                <a:lnTo>
                  <a:pt x="7385" y="13897"/>
                </a:lnTo>
                <a:close/>
                <a:moveTo>
                  <a:pt x="6462" y="16162"/>
                </a:moveTo>
                <a:cubicBezTo>
                  <a:pt x="3692" y="16162"/>
                  <a:pt x="3692" y="16162"/>
                  <a:pt x="3692" y="16162"/>
                </a:cubicBezTo>
                <a:cubicBezTo>
                  <a:pt x="3692" y="14652"/>
                  <a:pt x="3692" y="14652"/>
                  <a:pt x="3692" y="14652"/>
                </a:cubicBezTo>
                <a:cubicBezTo>
                  <a:pt x="6462" y="14652"/>
                  <a:pt x="6462" y="14652"/>
                  <a:pt x="6462" y="14652"/>
                </a:cubicBezTo>
                <a:lnTo>
                  <a:pt x="6462" y="16162"/>
                </a:lnTo>
                <a:close/>
                <a:moveTo>
                  <a:pt x="20677" y="0"/>
                </a:moveTo>
                <a:cubicBezTo>
                  <a:pt x="923" y="0"/>
                  <a:pt x="923" y="0"/>
                  <a:pt x="923" y="0"/>
                </a:cubicBezTo>
                <a:cubicBezTo>
                  <a:pt x="369" y="0"/>
                  <a:pt x="0" y="302"/>
                  <a:pt x="0" y="755"/>
                </a:cubicBezTo>
                <a:cubicBezTo>
                  <a:pt x="0" y="20845"/>
                  <a:pt x="0" y="20845"/>
                  <a:pt x="0" y="20845"/>
                </a:cubicBezTo>
                <a:cubicBezTo>
                  <a:pt x="0" y="21298"/>
                  <a:pt x="369" y="21600"/>
                  <a:pt x="923" y="21600"/>
                </a:cubicBezTo>
                <a:cubicBezTo>
                  <a:pt x="20677" y="21600"/>
                  <a:pt x="20677" y="21600"/>
                  <a:pt x="20677" y="21600"/>
                </a:cubicBezTo>
                <a:cubicBezTo>
                  <a:pt x="21231" y="21600"/>
                  <a:pt x="21600" y="21298"/>
                  <a:pt x="21600" y="20845"/>
                </a:cubicBezTo>
                <a:cubicBezTo>
                  <a:pt x="21600" y="755"/>
                  <a:pt x="21600" y="755"/>
                  <a:pt x="21600" y="755"/>
                </a:cubicBezTo>
                <a:cubicBezTo>
                  <a:pt x="21600" y="302"/>
                  <a:pt x="21231" y="0"/>
                  <a:pt x="20677" y="0"/>
                </a:cubicBezTo>
                <a:close/>
                <a:moveTo>
                  <a:pt x="12185" y="20845"/>
                </a:moveTo>
                <a:cubicBezTo>
                  <a:pt x="9415" y="20845"/>
                  <a:pt x="9415" y="20845"/>
                  <a:pt x="9415" y="20845"/>
                </a:cubicBezTo>
                <a:cubicBezTo>
                  <a:pt x="9415" y="14652"/>
                  <a:pt x="9415" y="14652"/>
                  <a:pt x="9415" y="14652"/>
                </a:cubicBezTo>
                <a:cubicBezTo>
                  <a:pt x="12185" y="14652"/>
                  <a:pt x="12185" y="14652"/>
                  <a:pt x="12185" y="14652"/>
                </a:cubicBezTo>
                <a:lnTo>
                  <a:pt x="12185" y="20845"/>
                </a:lnTo>
                <a:close/>
                <a:moveTo>
                  <a:pt x="20677" y="20845"/>
                </a:moveTo>
                <a:cubicBezTo>
                  <a:pt x="13108" y="20845"/>
                  <a:pt x="13108" y="20845"/>
                  <a:pt x="13108" y="20845"/>
                </a:cubicBezTo>
                <a:cubicBezTo>
                  <a:pt x="13108" y="13897"/>
                  <a:pt x="13108" y="13897"/>
                  <a:pt x="13108" y="13897"/>
                </a:cubicBezTo>
                <a:cubicBezTo>
                  <a:pt x="8308" y="13897"/>
                  <a:pt x="8308" y="13897"/>
                  <a:pt x="8308" y="13897"/>
                </a:cubicBezTo>
                <a:cubicBezTo>
                  <a:pt x="8308" y="20845"/>
                  <a:pt x="8308" y="20845"/>
                  <a:pt x="8308" y="20845"/>
                </a:cubicBezTo>
                <a:cubicBezTo>
                  <a:pt x="923" y="20845"/>
                  <a:pt x="923" y="20845"/>
                  <a:pt x="923" y="20845"/>
                </a:cubicBezTo>
                <a:cubicBezTo>
                  <a:pt x="923" y="755"/>
                  <a:pt x="923" y="755"/>
                  <a:pt x="923" y="755"/>
                </a:cubicBezTo>
                <a:cubicBezTo>
                  <a:pt x="20677" y="755"/>
                  <a:pt x="20677" y="755"/>
                  <a:pt x="20677" y="755"/>
                </a:cubicBezTo>
                <a:lnTo>
                  <a:pt x="20677" y="20845"/>
                </a:lnTo>
                <a:close/>
                <a:moveTo>
                  <a:pt x="7385" y="2266"/>
                </a:moveTo>
                <a:cubicBezTo>
                  <a:pt x="2769" y="2266"/>
                  <a:pt x="2769" y="2266"/>
                  <a:pt x="2769" y="2266"/>
                </a:cubicBezTo>
                <a:cubicBezTo>
                  <a:pt x="2769" y="5438"/>
                  <a:pt x="2769" y="5438"/>
                  <a:pt x="2769" y="5438"/>
                </a:cubicBezTo>
                <a:cubicBezTo>
                  <a:pt x="7385" y="5438"/>
                  <a:pt x="7385" y="5438"/>
                  <a:pt x="7385" y="5438"/>
                </a:cubicBezTo>
                <a:lnTo>
                  <a:pt x="7385" y="2266"/>
                </a:lnTo>
                <a:close/>
                <a:moveTo>
                  <a:pt x="6462" y="4683"/>
                </a:moveTo>
                <a:cubicBezTo>
                  <a:pt x="3692" y="4683"/>
                  <a:pt x="3692" y="4683"/>
                  <a:pt x="3692" y="4683"/>
                </a:cubicBezTo>
                <a:cubicBezTo>
                  <a:pt x="3692" y="3021"/>
                  <a:pt x="3692" y="3021"/>
                  <a:pt x="3692" y="3021"/>
                </a:cubicBezTo>
                <a:cubicBezTo>
                  <a:pt x="6462" y="3021"/>
                  <a:pt x="6462" y="3021"/>
                  <a:pt x="6462" y="3021"/>
                </a:cubicBezTo>
                <a:lnTo>
                  <a:pt x="6462" y="4683"/>
                </a:lnTo>
                <a:close/>
                <a:moveTo>
                  <a:pt x="13108" y="6193"/>
                </a:moveTo>
                <a:cubicBezTo>
                  <a:pt x="8308" y="6193"/>
                  <a:pt x="8308" y="6193"/>
                  <a:pt x="8308" y="6193"/>
                </a:cubicBezTo>
                <a:cubicBezTo>
                  <a:pt x="8308" y="9214"/>
                  <a:pt x="8308" y="9214"/>
                  <a:pt x="8308" y="9214"/>
                </a:cubicBezTo>
                <a:cubicBezTo>
                  <a:pt x="13108" y="9214"/>
                  <a:pt x="13108" y="9214"/>
                  <a:pt x="13108" y="9214"/>
                </a:cubicBezTo>
                <a:lnTo>
                  <a:pt x="13108" y="6193"/>
                </a:lnTo>
                <a:close/>
                <a:moveTo>
                  <a:pt x="12185" y="8459"/>
                </a:moveTo>
                <a:cubicBezTo>
                  <a:pt x="9415" y="8459"/>
                  <a:pt x="9415" y="8459"/>
                  <a:pt x="9415" y="8459"/>
                </a:cubicBezTo>
                <a:cubicBezTo>
                  <a:pt x="9415" y="6948"/>
                  <a:pt x="9415" y="6948"/>
                  <a:pt x="9415" y="6948"/>
                </a:cubicBezTo>
                <a:cubicBezTo>
                  <a:pt x="12185" y="6948"/>
                  <a:pt x="12185" y="6948"/>
                  <a:pt x="12185" y="6948"/>
                </a:cubicBezTo>
                <a:lnTo>
                  <a:pt x="12185" y="8459"/>
                </a:lnTo>
                <a:close/>
                <a:moveTo>
                  <a:pt x="13108" y="9969"/>
                </a:moveTo>
                <a:cubicBezTo>
                  <a:pt x="8308" y="9969"/>
                  <a:pt x="8308" y="9969"/>
                  <a:pt x="8308" y="9969"/>
                </a:cubicBezTo>
                <a:cubicBezTo>
                  <a:pt x="8308" y="13141"/>
                  <a:pt x="8308" y="13141"/>
                  <a:pt x="8308" y="13141"/>
                </a:cubicBezTo>
                <a:cubicBezTo>
                  <a:pt x="13108" y="13141"/>
                  <a:pt x="13108" y="13141"/>
                  <a:pt x="13108" y="13141"/>
                </a:cubicBezTo>
                <a:lnTo>
                  <a:pt x="13108" y="9969"/>
                </a:lnTo>
                <a:close/>
                <a:moveTo>
                  <a:pt x="12185" y="12386"/>
                </a:moveTo>
                <a:cubicBezTo>
                  <a:pt x="9415" y="12386"/>
                  <a:pt x="9415" y="12386"/>
                  <a:pt x="9415" y="12386"/>
                </a:cubicBezTo>
                <a:cubicBezTo>
                  <a:pt x="9415" y="10724"/>
                  <a:pt x="9415" y="10724"/>
                  <a:pt x="9415" y="10724"/>
                </a:cubicBezTo>
                <a:cubicBezTo>
                  <a:pt x="12185" y="10724"/>
                  <a:pt x="12185" y="10724"/>
                  <a:pt x="12185" y="10724"/>
                </a:cubicBezTo>
                <a:lnTo>
                  <a:pt x="12185" y="12386"/>
                </a:lnTo>
                <a:close/>
                <a:moveTo>
                  <a:pt x="18831" y="13897"/>
                </a:moveTo>
                <a:cubicBezTo>
                  <a:pt x="14031" y="13897"/>
                  <a:pt x="14031" y="13897"/>
                  <a:pt x="14031" y="13897"/>
                </a:cubicBezTo>
                <a:cubicBezTo>
                  <a:pt x="14031" y="16917"/>
                  <a:pt x="14031" y="16917"/>
                  <a:pt x="14031" y="16917"/>
                </a:cubicBezTo>
                <a:cubicBezTo>
                  <a:pt x="18831" y="16917"/>
                  <a:pt x="18831" y="16917"/>
                  <a:pt x="18831" y="16917"/>
                </a:cubicBezTo>
                <a:lnTo>
                  <a:pt x="18831" y="13897"/>
                </a:lnTo>
                <a:close/>
                <a:moveTo>
                  <a:pt x="17908" y="16162"/>
                </a:moveTo>
                <a:cubicBezTo>
                  <a:pt x="14954" y="16162"/>
                  <a:pt x="14954" y="16162"/>
                  <a:pt x="14954" y="16162"/>
                </a:cubicBezTo>
                <a:cubicBezTo>
                  <a:pt x="14954" y="14652"/>
                  <a:pt x="14954" y="14652"/>
                  <a:pt x="14954" y="14652"/>
                </a:cubicBezTo>
                <a:cubicBezTo>
                  <a:pt x="17908" y="14652"/>
                  <a:pt x="17908" y="14652"/>
                  <a:pt x="17908" y="14652"/>
                </a:cubicBezTo>
                <a:lnTo>
                  <a:pt x="17908" y="16162"/>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1" name="Shape 491"/>
          <p:cNvSpPr>
            <a:spLocks noGrp="1"/>
          </p:cNvSpPr>
          <p:nvPr>
            <p:ph type="body" sz="quarter" idx="34"/>
          </p:nvPr>
        </p:nvSpPr>
        <p:spPr>
          <a:xfrm>
            <a:off x="9522835" y="6404886"/>
            <a:ext cx="765176" cy="760414"/>
          </a:xfrm>
          <a:custGeom>
            <a:avLst/>
            <a:gdLst/>
            <a:ahLst/>
            <a:cxnLst>
              <a:cxn ang="0">
                <a:pos x="wd2" y="hd2"/>
              </a:cxn>
              <a:cxn ang="5400000">
                <a:pos x="wd2" y="hd2"/>
              </a:cxn>
              <a:cxn ang="10800000">
                <a:pos x="wd2" y="hd2"/>
              </a:cxn>
              <a:cxn ang="16200000">
                <a:pos x="wd2" y="hd2"/>
              </a:cxn>
            </a:cxnLst>
            <a:rect l="0" t="0" r="r" b="b"/>
            <a:pathLst>
              <a:path w="21600" h="21600" extrusionOk="0">
                <a:moveTo>
                  <a:pt x="18277" y="7454"/>
                </a:moveTo>
                <a:cubicBezTo>
                  <a:pt x="18881" y="8670"/>
                  <a:pt x="19334" y="10039"/>
                  <a:pt x="19334" y="11561"/>
                </a:cubicBezTo>
                <a:cubicBezTo>
                  <a:pt x="19334" y="16732"/>
                  <a:pt x="15105" y="20839"/>
                  <a:pt x="9969" y="20839"/>
                </a:cubicBezTo>
                <a:cubicBezTo>
                  <a:pt x="4985" y="20839"/>
                  <a:pt x="755" y="16732"/>
                  <a:pt x="755" y="11561"/>
                </a:cubicBezTo>
                <a:cubicBezTo>
                  <a:pt x="755" y="6389"/>
                  <a:pt x="4985" y="2282"/>
                  <a:pt x="9969" y="2282"/>
                </a:cubicBezTo>
                <a:cubicBezTo>
                  <a:pt x="11480" y="2282"/>
                  <a:pt x="12839" y="2586"/>
                  <a:pt x="14048" y="3194"/>
                </a:cubicBezTo>
                <a:cubicBezTo>
                  <a:pt x="14501" y="2586"/>
                  <a:pt x="14501" y="2586"/>
                  <a:pt x="14501" y="2586"/>
                </a:cubicBezTo>
                <a:cubicBezTo>
                  <a:pt x="13141" y="1825"/>
                  <a:pt x="11631" y="1521"/>
                  <a:pt x="9969" y="1521"/>
                </a:cubicBezTo>
                <a:cubicBezTo>
                  <a:pt x="4531" y="1521"/>
                  <a:pt x="0" y="5932"/>
                  <a:pt x="0" y="11561"/>
                </a:cubicBezTo>
                <a:cubicBezTo>
                  <a:pt x="0" y="17189"/>
                  <a:pt x="4531" y="21600"/>
                  <a:pt x="9969" y="21600"/>
                </a:cubicBezTo>
                <a:cubicBezTo>
                  <a:pt x="15558" y="21600"/>
                  <a:pt x="20090" y="17189"/>
                  <a:pt x="20090" y="11561"/>
                </a:cubicBezTo>
                <a:cubicBezTo>
                  <a:pt x="20090" y="9887"/>
                  <a:pt x="19636" y="8366"/>
                  <a:pt x="19032" y="6997"/>
                </a:cubicBezTo>
                <a:lnTo>
                  <a:pt x="18277" y="7454"/>
                </a:lnTo>
                <a:close/>
                <a:moveTo>
                  <a:pt x="9969" y="9279"/>
                </a:moveTo>
                <a:cubicBezTo>
                  <a:pt x="8761" y="9279"/>
                  <a:pt x="7703" y="10344"/>
                  <a:pt x="7703" y="11561"/>
                </a:cubicBezTo>
                <a:cubicBezTo>
                  <a:pt x="7703" y="12930"/>
                  <a:pt x="8761" y="13842"/>
                  <a:pt x="9969" y="13842"/>
                </a:cubicBezTo>
                <a:cubicBezTo>
                  <a:pt x="11329" y="13842"/>
                  <a:pt x="12386" y="12930"/>
                  <a:pt x="12386" y="11561"/>
                </a:cubicBezTo>
                <a:cubicBezTo>
                  <a:pt x="12386" y="11104"/>
                  <a:pt x="12235" y="10800"/>
                  <a:pt x="12084" y="10496"/>
                </a:cubicBezTo>
                <a:cubicBezTo>
                  <a:pt x="17824" y="6085"/>
                  <a:pt x="17824" y="6085"/>
                  <a:pt x="17824" y="6085"/>
                </a:cubicBezTo>
                <a:cubicBezTo>
                  <a:pt x="21600" y="4411"/>
                  <a:pt x="21600" y="4411"/>
                  <a:pt x="21600" y="4411"/>
                </a:cubicBezTo>
                <a:cubicBezTo>
                  <a:pt x="18881" y="3803"/>
                  <a:pt x="18881" y="3803"/>
                  <a:pt x="18881" y="3803"/>
                </a:cubicBezTo>
                <a:cubicBezTo>
                  <a:pt x="19636" y="1825"/>
                  <a:pt x="19636" y="1825"/>
                  <a:pt x="19636" y="1825"/>
                </a:cubicBezTo>
                <a:cubicBezTo>
                  <a:pt x="17824" y="2738"/>
                  <a:pt x="17824" y="2738"/>
                  <a:pt x="17824" y="2738"/>
                </a:cubicBezTo>
                <a:cubicBezTo>
                  <a:pt x="17220" y="0"/>
                  <a:pt x="17220" y="0"/>
                  <a:pt x="17220" y="0"/>
                </a:cubicBezTo>
                <a:cubicBezTo>
                  <a:pt x="15558" y="3803"/>
                  <a:pt x="15558" y="3803"/>
                  <a:pt x="15558" y="3803"/>
                </a:cubicBezTo>
                <a:cubicBezTo>
                  <a:pt x="11178" y="9583"/>
                  <a:pt x="11178" y="9583"/>
                  <a:pt x="11178" y="9583"/>
                </a:cubicBezTo>
                <a:cubicBezTo>
                  <a:pt x="10876" y="9431"/>
                  <a:pt x="10422" y="9279"/>
                  <a:pt x="9969" y="9279"/>
                </a:cubicBezTo>
                <a:close/>
                <a:moveTo>
                  <a:pt x="9969" y="6085"/>
                </a:moveTo>
                <a:cubicBezTo>
                  <a:pt x="10724" y="6085"/>
                  <a:pt x="11329" y="6237"/>
                  <a:pt x="11933" y="6541"/>
                </a:cubicBezTo>
                <a:cubicBezTo>
                  <a:pt x="12386" y="5780"/>
                  <a:pt x="12386" y="5780"/>
                  <a:pt x="12386" y="5780"/>
                </a:cubicBezTo>
                <a:cubicBezTo>
                  <a:pt x="11631" y="5476"/>
                  <a:pt x="10876" y="5324"/>
                  <a:pt x="9969" y="5324"/>
                </a:cubicBezTo>
                <a:cubicBezTo>
                  <a:pt x="6646" y="5324"/>
                  <a:pt x="3927" y="8214"/>
                  <a:pt x="3927" y="11561"/>
                </a:cubicBezTo>
                <a:cubicBezTo>
                  <a:pt x="3927" y="15059"/>
                  <a:pt x="6646" y="17797"/>
                  <a:pt x="9969" y="17797"/>
                </a:cubicBezTo>
                <a:cubicBezTo>
                  <a:pt x="13443" y="17797"/>
                  <a:pt x="16162" y="15059"/>
                  <a:pt x="16162" y="11561"/>
                </a:cubicBezTo>
                <a:cubicBezTo>
                  <a:pt x="16162" y="10800"/>
                  <a:pt x="16011" y="9887"/>
                  <a:pt x="15709" y="9279"/>
                </a:cubicBezTo>
                <a:cubicBezTo>
                  <a:pt x="15105" y="9735"/>
                  <a:pt x="15105" y="9735"/>
                  <a:pt x="15105" y="9735"/>
                </a:cubicBezTo>
                <a:cubicBezTo>
                  <a:pt x="15256" y="10344"/>
                  <a:pt x="15407" y="10952"/>
                  <a:pt x="15407" y="11561"/>
                </a:cubicBezTo>
                <a:cubicBezTo>
                  <a:pt x="15407" y="14603"/>
                  <a:pt x="12990" y="17037"/>
                  <a:pt x="9969" y="17037"/>
                </a:cubicBezTo>
                <a:cubicBezTo>
                  <a:pt x="7099" y="17037"/>
                  <a:pt x="4683" y="14603"/>
                  <a:pt x="4683" y="11561"/>
                </a:cubicBezTo>
                <a:cubicBezTo>
                  <a:pt x="4683" y="8518"/>
                  <a:pt x="7099" y="6085"/>
                  <a:pt x="9969" y="6085"/>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2" name="Shape 492"/>
          <p:cNvSpPr>
            <a:spLocks noGrp="1"/>
          </p:cNvSpPr>
          <p:nvPr>
            <p:ph type="body" sz="quarter" idx="35"/>
          </p:nvPr>
        </p:nvSpPr>
        <p:spPr>
          <a:xfrm>
            <a:off x="10843294" y="6404886"/>
            <a:ext cx="765176" cy="760414"/>
          </a:xfrm>
          <a:custGeom>
            <a:avLst/>
            <a:gdLst/>
            <a:ahLst/>
            <a:cxnLst>
              <a:cxn ang="0">
                <a:pos x="wd2" y="hd2"/>
              </a:cxn>
              <a:cxn ang="5400000">
                <a:pos x="wd2" y="hd2"/>
              </a:cxn>
              <a:cxn ang="10800000">
                <a:pos x="wd2" y="hd2"/>
              </a:cxn>
              <a:cxn ang="16200000">
                <a:pos x="wd2" y="hd2"/>
              </a:cxn>
            </a:cxnLst>
            <a:rect l="0" t="0" r="r" b="b"/>
            <a:pathLst>
              <a:path w="21600" h="21600" extrusionOk="0">
                <a:moveTo>
                  <a:pt x="3474" y="13082"/>
                </a:moveTo>
                <a:cubicBezTo>
                  <a:pt x="3474" y="13082"/>
                  <a:pt x="3625" y="13082"/>
                  <a:pt x="3776" y="13082"/>
                </a:cubicBezTo>
                <a:cubicBezTo>
                  <a:pt x="8761" y="7910"/>
                  <a:pt x="8761" y="7910"/>
                  <a:pt x="8761" y="7910"/>
                </a:cubicBezTo>
                <a:cubicBezTo>
                  <a:pt x="12386" y="11408"/>
                  <a:pt x="12386" y="11408"/>
                  <a:pt x="12386" y="11408"/>
                </a:cubicBezTo>
                <a:cubicBezTo>
                  <a:pt x="12537" y="11561"/>
                  <a:pt x="12537" y="11561"/>
                  <a:pt x="12688" y="11561"/>
                </a:cubicBezTo>
                <a:cubicBezTo>
                  <a:pt x="12839" y="11561"/>
                  <a:pt x="12839" y="11561"/>
                  <a:pt x="12990" y="11408"/>
                </a:cubicBezTo>
                <a:cubicBezTo>
                  <a:pt x="17673" y="6693"/>
                  <a:pt x="17673" y="6693"/>
                  <a:pt x="17673" y="6693"/>
                </a:cubicBezTo>
                <a:cubicBezTo>
                  <a:pt x="17673" y="8823"/>
                  <a:pt x="17673" y="8823"/>
                  <a:pt x="17673" y="8823"/>
                </a:cubicBezTo>
                <a:cubicBezTo>
                  <a:pt x="17673" y="9127"/>
                  <a:pt x="17824" y="9279"/>
                  <a:pt x="18126" y="9279"/>
                </a:cubicBezTo>
                <a:cubicBezTo>
                  <a:pt x="18277" y="9279"/>
                  <a:pt x="18428" y="9127"/>
                  <a:pt x="18428" y="8823"/>
                </a:cubicBezTo>
                <a:cubicBezTo>
                  <a:pt x="18428" y="5780"/>
                  <a:pt x="18428" y="5780"/>
                  <a:pt x="18428" y="5780"/>
                </a:cubicBezTo>
                <a:cubicBezTo>
                  <a:pt x="18428" y="5476"/>
                  <a:pt x="18277" y="5324"/>
                  <a:pt x="18126" y="5324"/>
                </a:cubicBezTo>
                <a:cubicBezTo>
                  <a:pt x="14954" y="5324"/>
                  <a:pt x="14954" y="5324"/>
                  <a:pt x="14954" y="5324"/>
                </a:cubicBezTo>
                <a:cubicBezTo>
                  <a:pt x="14803" y="5324"/>
                  <a:pt x="14652" y="5476"/>
                  <a:pt x="14652" y="5780"/>
                </a:cubicBezTo>
                <a:cubicBezTo>
                  <a:pt x="14652" y="5932"/>
                  <a:pt x="14803" y="6085"/>
                  <a:pt x="14954" y="6085"/>
                </a:cubicBezTo>
                <a:cubicBezTo>
                  <a:pt x="17220" y="6085"/>
                  <a:pt x="17220" y="6085"/>
                  <a:pt x="17220" y="6085"/>
                </a:cubicBezTo>
                <a:cubicBezTo>
                  <a:pt x="12688" y="10648"/>
                  <a:pt x="12688" y="10648"/>
                  <a:pt x="12688" y="10648"/>
                </a:cubicBezTo>
                <a:cubicBezTo>
                  <a:pt x="9063" y="6997"/>
                  <a:pt x="9063" y="6997"/>
                  <a:pt x="9063" y="6997"/>
                </a:cubicBezTo>
                <a:cubicBezTo>
                  <a:pt x="9063" y="6997"/>
                  <a:pt x="8912" y="6845"/>
                  <a:pt x="8761" y="6845"/>
                </a:cubicBezTo>
                <a:cubicBezTo>
                  <a:pt x="8761" y="6845"/>
                  <a:pt x="8610" y="6997"/>
                  <a:pt x="8610" y="6997"/>
                </a:cubicBezTo>
                <a:cubicBezTo>
                  <a:pt x="3172" y="12473"/>
                  <a:pt x="3172" y="12473"/>
                  <a:pt x="3172" y="12473"/>
                </a:cubicBezTo>
                <a:cubicBezTo>
                  <a:pt x="3021" y="12473"/>
                  <a:pt x="3021" y="12625"/>
                  <a:pt x="3021" y="12777"/>
                </a:cubicBezTo>
                <a:cubicBezTo>
                  <a:pt x="3021" y="12930"/>
                  <a:pt x="3172" y="13082"/>
                  <a:pt x="3474" y="13082"/>
                </a:cubicBezTo>
                <a:close/>
                <a:moveTo>
                  <a:pt x="11178" y="304"/>
                </a:moveTo>
                <a:cubicBezTo>
                  <a:pt x="11178" y="152"/>
                  <a:pt x="11027" y="0"/>
                  <a:pt x="10724" y="0"/>
                </a:cubicBezTo>
                <a:cubicBezTo>
                  <a:pt x="10573" y="0"/>
                  <a:pt x="10422" y="152"/>
                  <a:pt x="10422" y="304"/>
                </a:cubicBezTo>
                <a:cubicBezTo>
                  <a:pt x="10422" y="1521"/>
                  <a:pt x="10422" y="1521"/>
                  <a:pt x="10422" y="1521"/>
                </a:cubicBezTo>
                <a:cubicBezTo>
                  <a:pt x="11178" y="1521"/>
                  <a:pt x="11178" y="1521"/>
                  <a:pt x="11178" y="1521"/>
                </a:cubicBezTo>
                <a:lnTo>
                  <a:pt x="11178" y="304"/>
                </a:lnTo>
                <a:close/>
                <a:moveTo>
                  <a:pt x="20845" y="2282"/>
                </a:moveTo>
                <a:cubicBezTo>
                  <a:pt x="755" y="2282"/>
                  <a:pt x="755" y="2282"/>
                  <a:pt x="755" y="2282"/>
                </a:cubicBezTo>
                <a:cubicBezTo>
                  <a:pt x="302" y="2282"/>
                  <a:pt x="0" y="2586"/>
                  <a:pt x="0" y="3042"/>
                </a:cubicBezTo>
                <a:cubicBezTo>
                  <a:pt x="0" y="15515"/>
                  <a:pt x="0" y="15515"/>
                  <a:pt x="0" y="15515"/>
                </a:cubicBezTo>
                <a:cubicBezTo>
                  <a:pt x="0" y="15820"/>
                  <a:pt x="302" y="16276"/>
                  <a:pt x="755" y="16276"/>
                </a:cubicBezTo>
                <a:cubicBezTo>
                  <a:pt x="7703" y="16276"/>
                  <a:pt x="7703" y="16276"/>
                  <a:pt x="7703" y="16276"/>
                </a:cubicBezTo>
                <a:cubicBezTo>
                  <a:pt x="4683" y="21144"/>
                  <a:pt x="4683" y="21144"/>
                  <a:pt x="4683" y="21144"/>
                </a:cubicBezTo>
                <a:cubicBezTo>
                  <a:pt x="4683" y="21144"/>
                  <a:pt x="4683" y="21144"/>
                  <a:pt x="4683" y="21144"/>
                </a:cubicBezTo>
                <a:cubicBezTo>
                  <a:pt x="4683" y="21144"/>
                  <a:pt x="4531" y="21144"/>
                  <a:pt x="4531" y="21296"/>
                </a:cubicBezTo>
                <a:cubicBezTo>
                  <a:pt x="4531" y="21448"/>
                  <a:pt x="4834" y="21600"/>
                  <a:pt x="4985" y="21600"/>
                </a:cubicBezTo>
                <a:cubicBezTo>
                  <a:pt x="5136" y="21600"/>
                  <a:pt x="5287" y="21600"/>
                  <a:pt x="5287" y="21448"/>
                </a:cubicBezTo>
                <a:cubicBezTo>
                  <a:pt x="5287" y="21448"/>
                  <a:pt x="5287" y="21448"/>
                  <a:pt x="5287" y="21448"/>
                </a:cubicBezTo>
                <a:cubicBezTo>
                  <a:pt x="8610" y="16276"/>
                  <a:pt x="8610" y="16276"/>
                  <a:pt x="8610" y="16276"/>
                </a:cubicBezTo>
                <a:cubicBezTo>
                  <a:pt x="12990" y="16276"/>
                  <a:pt x="12990" y="16276"/>
                  <a:pt x="12990" y="16276"/>
                </a:cubicBezTo>
                <a:cubicBezTo>
                  <a:pt x="16162" y="21448"/>
                  <a:pt x="16162" y="21448"/>
                  <a:pt x="16162" y="21448"/>
                </a:cubicBezTo>
                <a:cubicBezTo>
                  <a:pt x="16162" y="21448"/>
                  <a:pt x="16162" y="21448"/>
                  <a:pt x="16162" y="21448"/>
                </a:cubicBezTo>
                <a:cubicBezTo>
                  <a:pt x="16313" y="21600"/>
                  <a:pt x="16464" y="21600"/>
                  <a:pt x="16615" y="21600"/>
                </a:cubicBezTo>
                <a:cubicBezTo>
                  <a:pt x="16766" y="21600"/>
                  <a:pt x="16917" y="21448"/>
                  <a:pt x="16917" y="21296"/>
                </a:cubicBezTo>
                <a:cubicBezTo>
                  <a:pt x="16917" y="21144"/>
                  <a:pt x="16917" y="21144"/>
                  <a:pt x="16917" y="21144"/>
                </a:cubicBezTo>
                <a:cubicBezTo>
                  <a:pt x="16917" y="21144"/>
                  <a:pt x="16917" y="21144"/>
                  <a:pt x="16917" y="21144"/>
                </a:cubicBezTo>
                <a:cubicBezTo>
                  <a:pt x="13897" y="16276"/>
                  <a:pt x="13897" y="16276"/>
                  <a:pt x="13897" y="16276"/>
                </a:cubicBezTo>
                <a:cubicBezTo>
                  <a:pt x="20845" y="16276"/>
                  <a:pt x="20845" y="16276"/>
                  <a:pt x="20845" y="16276"/>
                </a:cubicBezTo>
                <a:cubicBezTo>
                  <a:pt x="21147" y="16276"/>
                  <a:pt x="21600" y="15820"/>
                  <a:pt x="21600" y="15515"/>
                </a:cubicBezTo>
                <a:cubicBezTo>
                  <a:pt x="21600" y="3042"/>
                  <a:pt x="21600" y="3042"/>
                  <a:pt x="21600" y="3042"/>
                </a:cubicBezTo>
                <a:cubicBezTo>
                  <a:pt x="21600" y="2586"/>
                  <a:pt x="21147" y="2282"/>
                  <a:pt x="20845" y="2282"/>
                </a:cubicBezTo>
                <a:close/>
                <a:moveTo>
                  <a:pt x="20845" y="15515"/>
                </a:moveTo>
                <a:cubicBezTo>
                  <a:pt x="755" y="15515"/>
                  <a:pt x="755" y="15515"/>
                  <a:pt x="755" y="15515"/>
                </a:cubicBezTo>
                <a:cubicBezTo>
                  <a:pt x="755" y="3042"/>
                  <a:pt x="755" y="3042"/>
                  <a:pt x="755" y="3042"/>
                </a:cubicBezTo>
                <a:cubicBezTo>
                  <a:pt x="20845" y="3042"/>
                  <a:pt x="20845" y="3042"/>
                  <a:pt x="20845" y="3042"/>
                </a:cubicBezTo>
                <a:lnTo>
                  <a:pt x="20845" y="15515"/>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3" name="Shape 493"/>
          <p:cNvSpPr>
            <a:spLocks noGrp="1"/>
          </p:cNvSpPr>
          <p:nvPr>
            <p:ph type="body" sz="quarter" idx="36"/>
          </p:nvPr>
        </p:nvSpPr>
        <p:spPr>
          <a:xfrm>
            <a:off x="7041391" y="7842376"/>
            <a:ext cx="517526" cy="765176"/>
          </a:xfrm>
          <a:custGeom>
            <a:avLst/>
            <a:gdLst/>
            <a:ahLst/>
            <a:cxnLst>
              <a:cxn ang="0">
                <a:pos x="wd2" y="hd2"/>
              </a:cxn>
              <a:cxn ang="5400000">
                <a:pos x="wd2" y="hd2"/>
              </a:cxn>
              <a:cxn ang="10800000">
                <a:pos x="wd2" y="hd2"/>
              </a:cxn>
              <a:cxn ang="16200000">
                <a:pos x="wd2" y="hd2"/>
              </a:cxn>
            </a:cxnLst>
            <a:rect l="0" t="0" r="r" b="b"/>
            <a:pathLst>
              <a:path w="21600" h="21600" extrusionOk="0">
                <a:moveTo>
                  <a:pt x="5567" y="13141"/>
                </a:moveTo>
                <a:cubicBezTo>
                  <a:pt x="4454" y="13141"/>
                  <a:pt x="4454" y="13141"/>
                  <a:pt x="4454" y="13141"/>
                </a:cubicBezTo>
                <a:cubicBezTo>
                  <a:pt x="3786" y="13141"/>
                  <a:pt x="3340" y="13443"/>
                  <a:pt x="3340" y="13897"/>
                </a:cubicBezTo>
                <a:cubicBezTo>
                  <a:pt x="3340" y="14652"/>
                  <a:pt x="3340" y="14652"/>
                  <a:pt x="3340" y="14652"/>
                </a:cubicBezTo>
                <a:cubicBezTo>
                  <a:pt x="3340" y="15105"/>
                  <a:pt x="3786" y="15407"/>
                  <a:pt x="4454" y="15407"/>
                </a:cubicBezTo>
                <a:cubicBezTo>
                  <a:pt x="5567" y="15407"/>
                  <a:pt x="5567" y="15407"/>
                  <a:pt x="5567" y="15407"/>
                </a:cubicBezTo>
                <a:cubicBezTo>
                  <a:pt x="6235" y="15407"/>
                  <a:pt x="6680" y="15105"/>
                  <a:pt x="6680" y="14652"/>
                </a:cubicBezTo>
                <a:cubicBezTo>
                  <a:pt x="6680" y="13897"/>
                  <a:pt x="6680" y="13897"/>
                  <a:pt x="6680" y="13897"/>
                </a:cubicBezTo>
                <a:cubicBezTo>
                  <a:pt x="6680" y="13443"/>
                  <a:pt x="6235" y="13141"/>
                  <a:pt x="5567" y="13141"/>
                </a:cubicBezTo>
                <a:close/>
                <a:moveTo>
                  <a:pt x="5567" y="14652"/>
                </a:moveTo>
                <a:cubicBezTo>
                  <a:pt x="4454" y="14652"/>
                  <a:pt x="4454" y="14652"/>
                  <a:pt x="4454" y="14652"/>
                </a:cubicBezTo>
                <a:cubicBezTo>
                  <a:pt x="4454" y="13897"/>
                  <a:pt x="4454" y="13897"/>
                  <a:pt x="4454" y="13897"/>
                </a:cubicBezTo>
                <a:cubicBezTo>
                  <a:pt x="5567" y="13897"/>
                  <a:pt x="5567" y="13897"/>
                  <a:pt x="5567" y="13897"/>
                </a:cubicBezTo>
                <a:lnTo>
                  <a:pt x="5567" y="14652"/>
                </a:lnTo>
                <a:close/>
                <a:moveTo>
                  <a:pt x="5567" y="16917"/>
                </a:moveTo>
                <a:cubicBezTo>
                  <a:pt x="4454" y="16917"/>
                  <a:pt x="4454" y="16917"/>
                  <a:pt x="4454" y="16917"/>
                </a:cubicBezTo>
                <a:cubicBezTo>
                  <a:pt x="3786" y="16917"/>
                  <a:pt x="3340" y="17371"/>
                  <a:pt x="3340" y="17824"/>
                </a:cubicBezTo>
                <a:cubicBezTo>
                  <a:pt x="3340" y="18579"/>
                  <a:pt x="3340" y="18579"/>
                  <a:pt x="3340" y="18579"/>
                </a:cubicBezTo>
                <a:cubicBezTo>
                  <a:pt x="3340" y="18881"/>
                  <a:pt x="3786" y="19334"/>
                  <a:pt x="4454" y="19334"/>
                </a:cubicBezTo>
                <a:cubicBezTo>
                  <a:pt x="5567" y="19334"/>
                  <a:pt x="5567" y="19334"/>
                  <a:pt x="5567" y="19334"/>
                </a:cubicBezTo>
                <a:cubicBezTo>
                  <a:pt x="6235" y="19334"/>
                  <a:pt x="6680" y="18881"/>
                  <a:pt x="6680" y="18579"/>
                </a:cubicBezTo>
                <a:cubicBezTo>
                  <a:pt x="6680" y="17824"/>
                  <a:pt x="6680" y="17824"/>
                  <a:pt x="6680" y="17824"/>
                </a:cubicBezTo>
                <a:cubicBezTo>
                  <a:pt x="6680" y="17371"/>
                  <a:pt x="6235" y="16917"/>
                  <a:pt x="5567" y="16917"/>
                </a:cubicBezTo>
                <a:close/>
                <a:moveTo>
                  <a:pt x="5567" y="18579"/>
                </a:moveTo>
                <a:cubicBezTo>
                  <a:pt x="4454" y="18579"/>
                  <a:pt x="4454" y="18579"/>
                  <a:pt x="4454" y="18579"/>
                </a:cubicBezTo>
                <a:cubicBezTo>
                  <a:pt x="4454" y="17824"/>
                  <a:pt x="4454" y="17824"/>
                  <a:pt x="4454" y="17824"/>
                </a:cubicBezTo>
                <a:cubicBezTo>
                  <a:pt x="5567" y="17824"/>
                  <a:pt x="5567" y="17824"/>
                  <a:pt x="5567" y="17824"/>
                </a:cubicBezTo>
                <a:lnTo>
                  <a:pt x="5567" y="18579"/>
                </a:lnTo>
                <a:close/>
                <a:moveTo>
                  <a:pt x="16924" y="16917"/>
                </a:moveTo>
                <a:cubicBezTo>
                  <a:pt x="15810" y="16917"/>
                  <a:pt x="15810" y="16917"/>
                  <a:pt x="15810" y="16917"/>
                </a:cubicBezTo>
                <a:cubicBezTo>
                  <a:pt x="15142" y="16917"/>
                  <a:pt x="14697" y="17371"/>
                  <a:pt x="14697" y="17824"/>
                </a:cubicBezTo>
                <a:cubicBezTo>
                  <a:pt x="14697" y="18579"/>
                  <a:pt x="14697" y="18579"/>
                  <a:pt x="14697" y="18579"/>
                </a:cubicBezTo>
                <a:cubicBezTo>
                  <a:pt x="14697" y="18881"/>
                  <a:pt x="15142" y="19334"/>
                  <a:pt x="15810" y="19334"/>
                </a:cubicBezTo>
                <a:cubicBezTo>
                  <a:pt x="16924" y="19334"/>
                  <a:pt x="16924" y="19334"/>
                  <a:pt x="16924" y="19334"/>
                </a:cubicBezTo>
                <a:cubicBezTo>
                  <a:pt x="17592" y="19334"/>
                  <a:pt x="18037" y="18881"/>
                  <a:pt x="18037" y="18579"/>
                </a:cubicBezTo>
                <a:cubicBezTo>
                  <a:pt x="18037" y="17824"/>
                  <a:pt x="18037" y="17824"/>
                  <a:pt x="18037" y="17824"/>
                </a:cubicBezTo>
                <a:cubicBezTo>
                  <a:pt x="18037" y="17371"/>
                  <a:pt x="17592" y="16917"/>
                  <a:pt x="16924" y="16917"/>
                </a:cubicBezTo>
                <a:close/>
                <a:moveTo>
                  <a:pt x="16924" y="18579"/>
                </a:moveTo>
                <a:cubicBezTo>
                  <a:pt x="15810" y="18579"/>
                  <a:pt x="15810" y="18579"/>
                  <a:pt x="15810" y="18579"/>
                </a:cubicBezTo>
                <a:cubicBezTo>
                  <a:pt x="15810" y="17824"/>
                  <a:pt x="15810" y="17824"/>
                  <a:pt x="15810" y="17824"/>
                </a:cubicBezTo>
                <a:cubicBezTo>
                  <a:pt x="16924" y="17824"/>
                  <a:pt x="16924" y="17824"/>
                  <a:pt x="16924" y="17824"/>
                </a:cubicBezTo>
                <a:lnTo>
                  <a:pt x="16924" y="18579"/>
                </a:lnTo>
                <a:close/>
                <a:moveTo>
                  <a:pt x="7794" y="3172"/>
                </a:moveTo>
                <a:cubicBezTo>
                  <a:pt x="13584" y="3172"/>
                  <a:pt x="13584" y="3172"/>
                  <a:pt x="13584" y="3172"/>
                </a:cubicBezTo>
                <a:cubicBezTo>
                  <a:pt x="13806" y="3172"/>
                  <a:pt x="14252" y="2870"/>
                  <a:pt x="14252" y="2719"/>
                </a:cubicBezTo>
                <a:cubicBezTo>
                  <a:pt x="14252" y="2568"/>
                  <a:pt x="13806" y="2266"/>
                  <a:pt x="13584" y="2266"/>
                </a:cubicBezTo>
                <a:cubicBezTo>
                  <a:pt x="7794" y="2266"/>
                  <a:pt x="7794" y="2266"/>
                  <a:pt x="7794" y="2266"/>
                </a:cubicBezTo>
                <a:cubicBezTo>
                  <a:pt x="7571" y="2266"/>
                  <a:pt x="7348" y="2568"/>
                  <a:pt x="7348" y="2719"/>
                </a:cubicBezTo>
                <a:cubicBezTo>
                  <a:pt x="7348" y="2870"/>
                  <a:pt x="7571" y="3172"/>
                  <a:pt x="7794" y="3172"/>
                </a:cubicBezTo>
                <a:close/>
                <a:moveTo>
                  <a:pt x="19373" y="0"/>
                </a:moveTo>
                <a:cubicBezTo>
                  <a:pt x="2227" y="0"/>
                  <a:pt x="2227" y="0"/>
                  <a:pt x="2227" y="0"/>
                </a:cubicBezTo>
                <a:cubicBezTo>
                  <a:pt x="891" y="0"/>
                  <a:pt x="0" y="755"/>
                  <a:pt x="0" y="1510"/>
                </a:cubicBezTo>
                <a:cubicBezTo>
                  <a:pt x="0" y="20090"/>
                  <a:pt x="0" y="20090"/>
                  <a:pt x="0" y="20090"/>
                </a:cubicBezTo>
                <a:cubicBezTo>
                  <a:pt x="0" y="20845"/>
                  <a:pt x="891" y="21600"/>
                  <a:pt x="2227" y="21600"/>
                </a:cubicBezTo>
                <a:cubicBezTo>
                  <a:pt x="19373" y="21600"/>
                  <a:pt x="19373" y="21600"/>
                  <a:pt x="19373" y="21600"/>
                </a:cubicBezTo>
                <a:cubicBezTo>
                  <a:pt x="20487" y="21600"/>
                  <a:pt x="21600" y="20845"/>
                  <a:pt x="21600" y="20090"/>
                </a:cubicBezTo>
                <a:cubicBezTo>
                  <a:pt x="21600" y="1510"/>
                  <a:pt x="21600" y="1510"/>
                  <a:pt x="21600" y="1510"/>
                </a:cubicBezTo>
                <a:cubicBezTo>
                  <a:pt x="21600" y="755"/>
                  <a:pt x="20487" y="0"/>
                  <a:pt x="19373" y="0"/>
                </a:cubicBezTo>
                <a:close/>
                <a:moveTo>
                  <a:pt x="20487" y="20090"/>
                </a:moveTo>
                <a:cubicBezTo>
                  <a:pt x="20487" y="20543"/>
                  <a:pt x="19819" y="20845"/>
                  <a:pt x="19373" y="20845"/>
                </a:cubicBezTo>
                <a:cubicBezTo>
                  <a:pt x="2227" y="20845"/>
                  <a:pt x="2227" y="20845"/>
                  <a:pt x="2227" y="20845"/>
                </a:cubicBezTo>
                <a:cubicBezTo>
                  <a:pt x="1559" y="20845"/>
                  <a:pt x="1113" y="20543"/>
                  <a:pt x="1113" y="20090"/>
                </a:cubicBezTo>
                <a:cubicBezTo>
                  <a:pt x="1113" y="1510"/>
                  <a:pt x="1113" y="1510"/>
                  <a:pt x="1113" y="1510"/>
                </a:cubicBezTo>
                <a:cubicBezTo>
                  <a:pt x="1113" y="1208"/>
                  <a:pt x="1559" y="755"/>
                  <a:pt x="2227" y="755"/>
                </a:cubicBezTo>
                <a:cubicBezTo>
                  <a:pt x="19373" y="755"/>
                  <a:pt x="19373" y="755"/>
                  <a:pt x="19373" y="755"/>
                </a:cubicBezTo>
                <a:cubicBezTo>
                  <a:pt x="19819" y="755"/>
                  <a:pt x="20487" y="1208"/>
                  <a:pt x="20487" y="1510"/>
                </a:cubicBezTo>
                <a:lnTo>
                  <a:pt x="20487" y="20090"/>
                </a:lnTo>
                <a:close/>
                <a:moveTo>
                  <a:pt x="11357" y="13141"/>
                </a:moveTo>
                <a:cubicBezTo>
                  <a:pt x="10243" y="13141"/>
                  <a:pt x="10243" y="13141"/>
                  <a:pt x="10243" y="13141"/>
                </a:cubicBezTo>
                <a:cubicBezTo>
                  <a:pt x="9575" y="13141"/>
                  <a:pt x="9130" y="13443"/>
                  <a:pt x="9130" y="13897"/>
                </a:cubicBezTo>
                <a:cubicBezTo>
                  <a:pt x="9130" y="14652"/>
                  <a:pt x="9130" y="14652"/>
                  <a:pt x="9130" y="14652"/>
                </a:cubicBezTo>
                <a:cubicBezTo>
                  <a:pt x="9130" y="15105"/>
                  <a:pt x="9575" y="15407"/>
                  <a:pt x="10243" y="15407"/>
                </a:cubicBezTo>
                <a:cubicBezTo>
                  <a:pt x="11357" y="15407"/>
                  <a:pt x="11357" y="15407"/>
                  <a:pt x="11357" y="15407"/>
                </a:cubicBezTo>
                <a:cubicBezTo>
                  <a:pt x="12025" y="15407"/>
                  <a:pt x="12470" y="15105"/>
                  <a:pt x="12470" y="14652"/>
                </a:cubicBezTo>
                <a:cubicBezTo>
                  <a:pt x="12470" y="13897"/>
                  <a:pt x="12470" y="13897"/>
                  <a:pt x="12470" y="13897"/>
                </a:cubicBezTo>
                <a:cubicBezTo>
                  <a:pt x="12470" y="13443"/>
                  <a:pt x="12025" y="13141"/>
                  <a:pt x="11357" y="13141"/>
                </a:cubicBezTo>
                <a:close/>
                <a:moveTo>
                  <a:pt x="11357" y="14652"/>
                </a:moveTo>
                <a:cubicBezTo>
                  <a:pt x="10243" y="14652"/>
                  <a:pt x="10243" y="14652"/>
                  <a:pt x="10243" y="14652"/>
                </a:cubicBezTo>
                <a:cubicBezTo>
                  <a:pt x="10243" y="13897"/>
                  <a:pt x="10243" y="13897"/>
                  <a:pt x="10243" y="13897"/>
                </a:cubicBezTo>
                <a:cubicBezTo>
                  <a:pt x="11357" y="13897"/>
                  <a:pt x="11357" y="13897"/>
                  <a:pt x="11357" y="13897"/>
                </a:cubicBezTo>
                <a:lnTo>
                  <a:pt x="11357" y="14652"/>
                </a:lnTo>
                <a:close/>
                <a:moveTo>
                  <a:pt x="16924" y="13141"/>
                </a:moveTo>
                <a:cubicBezTo>
                  <a:pt x="15810" y="13141"/>
                  <a:pt x="15810" y="13141"/>
                  <a:pt x="15810" y="13141"/>
                </a:cubicBezTo>
                <a:cubicBezTo>
                  <a:pt x="15142" y="13141"/>
                  <a:pt x="14697" y="13443"/>
                  <a:pt x="14697" y="13897"/>
                </a:cubicBezTo>
                <a:cubicBezTo>
                  <a:pt x="14697" y="14652"/>
                  <a:pt x="14697" y="14652"/>
                  <a:pt x="14697" y="14652"/>
                </a:cubicBezTo>
                <a:cubicBezTo>
                  <a:pt x="14697" y="15105"/>
                  <a:pt x="15142" y="15407"/>
                  <a:pt x="15810" y="15407"/>
                </a:cubicBezTo>
                <a:cubicBezTo>
                  <a:pt x="16924" y="15407"/>
                  <a:pt x="16924" y="15407"/>
                  <a:pt x="16924" y="15407"/>
                </a:cubicBezTo>
                <a:cubicBezTo>
                  <a:pt x="17592" y="15407"/>
                  <a:pt x="18037" y="15105"/>
                  <a:pt x="18037" y="14652"/>
                </a:cubicBezTo>
                <a:cubicBezTo>
                  <a:pt x="18037" y="13897"/>
                  <a:pt x="18037" y="13897"/>
                  <a:pt x="18037" y="13897"/>
                </a:cubicBezTo>
                <a:cubicBezTo>
                  <a:pt x="18037" y="13443"/>
                  <a:pt x="17592" y="13141"/>
                  <a:pt x="16924" y="13141"/>
                </a:cubicBezTo>
                <a:close/>
                <a:moveTo>
                  <a:pt x="16924" y="14652"/>
                </a:moveTo>
                <a:cubicBezTo>
                  <a:pt x="15810" y="14652"/>
                  <a:pt x="15810" y="14652"/>
                  <a:pt x="15810" y="14652"/>
                </a:cubicBezTo>
                <a:cubicBezTo>
                  <a:pt x="15810" y="13897"/>
                  <a:pt x="15810" y="13897"/>
                  <a:pt x="15810" y="13897"/>
                </a:cubicBezTo>
                <a:cubicBezTo>
                  <a:pt x="16924" y="13897"/>
                  <a:pt x="16924" y="13897"/>
                  <a:pt x="16924" y="13897"/>
                </a:cubicBezTo>
                <a:lnTo>
                  <a:pt x="16924" y="14652"/>
                </a:lnTo>
                <a:close/>
                <a:moveTo>
                  <a:pt x="11357" y="16917"/>
                </a:moveTo>
                <a:cubicBezTo>
                  <a:pt x="10243" y="16917"/>
                  <a:pt x="10243" y="16917"/>
                  <a:pt x="10243" y="16917"/>
                </a:cubicBezTo>
                <a:cubicBezTo>
                  <a:pt x="9575" y="16917"/>
                  <a:pt x="9130" y="17371"/>
                  <a:pt x="9130" y="17824"/>
                </a:cubicBezTo>
                <a:cubicBezTo>
                  <a:pt x="9130" y="18579"/>
                  <a:pt x="9130" y="18579"/>
                  <a:pt x="9130" y="18579"/>
                </a:cubicBezTo>
                <a:cubicBezTo>
                  <a:pt x="9130" y="18881"/>
                  <a:pt x="9575" y="19334"/>
                  <a:pt x="10243" y="19334"/>
                </a:cubicBezTo>
                <a:cubicBezTo>
                  <a:pt x="11357" y="19334"/>
                  <a:pt x="11357" y="19334"/>
                  <a:pt x="11357" y="19334"/>
                </a:cubicBezTo>
                <a:cubicBezTo>
                  <a:pt x="12025" y="19334"/>
                  <a:pt x="12470" y="18881"/>
                  <a:pt x="12470" y="18579"/>
                </a:cubicBezTo>
                <a:cubicBezTo>
                  <a:pt x="12470" y="17824"/>
                  <a:pt x="12470" y="17824"/>
                  <a:pt x="12470" y="17824"/>
                </a:cubicBezTo>
                <a:cubicBezTo>
                  <a:pt x="12470" y="17371"/>
                  <a:pt x="12025" y="16917"/>
                  <a:pt x="11357" y="16917"/>
                </a:cubicBezTo>
                <a:close/>
                <a:moveTo>
                  <a:pt x="11357" y="18579"/>
                </a:moveTo>
                <a:cubicBezTo>
                  <a:pt x="10243" y="18579"/>
                  <a:pt x="10243" y="18579"/>
                  <a:pt x="10243" y="18579"/>
                </a:cubicBezTo>
                <a:cubicBezTo>
                  <a:pt x="10243" y="17824"/>
                  <a:pt x="10243" y="17824"/>
                  <a:pt x="10243" y="17824"/>
                </a:cubicBezTo>
                <a:cubicBezTo>
                  <a:pt x="11357" y="17824"/>
                  <a:pt x="11357" y="17824"/>
                  <a:pt x="11357" y="17824"/>
                </a:cubicBezTo>
                <a:lnTo>
                  <a:pt x="11357" y="18579"/>
                </a:lnTo>
                <a:close/>
                <a:moveTo>
                  <a:pt x="16924" y="4683"/>
                </a:moveTo>
                <a:cubicBezTo>
                  <a:pt x="4454" y="4683"/>
                  <a:pt x="4454" y="4683"/>
                  <a:pt x="4454" y="4683"/>
                </a:cubicBezTo>
                <a:cubicBezTo>
                  <a:pt x="3786" y="4683"/>
                  <a:pt x="3340" y="4985"/>
                  <a:pt x="3340" y="5438"/>
                </a:cubicBezTo>
                <a:cubicBezTo>
                  <a:pt x="3340" y="10876"/>
                  <a:pt x="3340" y="10876"/>
                  <a:pt x="3340" y="10876"/>
                </a:cubicBezTo>
                <a:cubicBezTo>
                  <a:pt x="3340" y="11178"/>
                  <a:pt x="3786" y="11631"/>
                  <a:pt x="4454" y="11631"/>
                </a:cubicBezTo>
                <a:cubicBezTo>
                  <a:pt x="16924" y="11631"/>
                  <a:pt x="16924" y="11631"/>
                  <a:pt x="16924" y="11631"/>
                </a:cubicBezTo>
                <a:cubicBezTo>
                  <a:pt x="17592" y="11631"/>
                  <a:pt x="18037" y="11178"/>
                  <a:pt x="18037" y="10876"/>
                </a:cubicBezTo>
                <a:cubicBezTo>
                  <a:pt x="18037" y="5438"/>
                  <a:pt x="18037" y="5438"/>
                  <a:pt x="18037" y="5438"/>
                </a:cubicBezTo>
                <a:cubicBezTo>
                  <a:pt x="18037" y="4985"/>
                  <a:pt x="17592" y="4683"/>
                  <a:pt x="16924" y="4683"/>
                </a:cubicBezTo>
                <a:close/>
                <a:moveTo>
                  <a:pt x="16924" y="10876"/>
                </a:moveTo>
                <a:cubicBezTo>
                  <a:pt x="4454" y="10876"/>
                  <a:pt x="4454" y="10876"/>
                  <a:pt x="4454" y="10876"/>
                </a:cubicBezTo>
                <a:cubicBezTo>
                  <a:pt x="4454" y="5438"/>
                  <a:pt x="4454" y="5438"/>
                  <a:pt x="4454" y="5438"/>
                </a:cubicBezTo>
                <a:cubicBezTo>
                  <a:pt x="16924" y="5438"/>
                  <a:pt x="16924" y="5438"/>
                  <a:pt x="16924" y="5438"/>
                </a:cubicBezTo>
                <a:lnTo>
                  <a:pt x="16924" y="10876"/>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4" name="Shape 494"/>
          <p:cNvSpPr>
            <a:spLocks noGrp="1"/>
          </p:cNvSpPr>
          <p:nvPr>
            <p:ph type="body" sz="quarter" idx="37"/>
          </p:nvPr>
        </p:nvSpPr>
        <p:spPr>
          <a:xfrm>
            <a:off x="2922917" y="6456480"/>
            <a:ext cx="760414" cy="657226"/>
          </a:xfrm>
          <a:custGeom>
            <a:avLst/>
            <a:gdLst/>
            <a:ahLst/>
            <a:cxnLst>
              <a:cxn ang="0">
                <a:pos x="wd2" y="hd2"/>
              </a:cxn>
              <a:cxn ang="5400000">
                <a:pos x="wd2" y="hd2"/>
              </a:cxn>
              <a:cxn ang="10800000">
                <a:pos x="wd2" y="hd2"/>
              </a:cxn>
              <a:cxn ang="16200000">
                <a:pos x="wd2" y="hd2"/>
              </a:cxn>
            </a:cxnLst>
            <a:rect l="0" t="0" r="r" b="b"/>
            <a:pathLst>
              <a:path w="21600" h="21600" extrusionOk="0">
                <a:moveTo>
                  <a:pt x="21600" y="11590"/>
                </a:moveTo>
                <a:cubicBezTo>
                  <a:pt x="21600" y="8254"/>
                  <a:pt x="18862" y="5444"/>
                  <a:pt x="15515" y="5444"/>
                </a:cubicBezTo>
                <a:cubicBezTo>
                  <a:pt x="15059" y="5444"/>
                  <a:pt x="14755" y="5444"/>
                  <a:pt x="14451" y="5444"/>
                </a:cubicBezTo>
                <a:cubicBezTo>
                  <a:pt x="13538" y="2283"/>
                  <a:pt x="10648" y="0"/>
                  <a:pt x="7301" y="0"/>
                </a:cubicBezTo>
                <a:cubicBezTo>
                  <a:pt x="3194" y="0"/>
                  <a:pt x="0" y="3337"/>
                  <a:pt x="0" y="7551"/>
                </a:cubicBezTo>
                <a:cubicBezTo>
                  <a:pt x="0" y="9483"/>
                  <a:pt x="608" y="11239"/>
                  <a:pt x="1673" y="12468"/>
                </a:cubicBezTo>
                <a:cubicBezTo>
                  <a:pt x="1217" y="15629"/>
                  <a:pt x="1825" y="18790"/>
                  <a:pt x="1825" y="18790"/>
                </a:cubicBezTo>
                <a:cubicBezTo>
                  <a:pt x="2738" y="16507"/>
                  <a:pt x="4107" y="15454"/>
                  <a:pt x="5172" y="14927"/>
                </a:cubicBezTo>
                <a:cubicBezTo>
                  <a:pt x="5780" y="15102"/>
                  <a:pt x="6541" y="15278"/>
                  <a:pt x="7301" y="15278"/>
                </a:cubicBezTo>
                <a:cubicBezTo>
                  <a:pt x="8214" y="15278"/>
                  <a:pt x="9127" y="15102"/>
                  <a:pt x="10039" y="14751"/>
                </a:cubicBezTo>
                <a:cubicBezTo>
                  <a:pt x="11104" y="16683"/>
                  <a:pt x="13082" y="17912"/>
                  <a:pt x="15515" y="17912"/>
                </a:cubicBezTo>
                <a:cubicBezTo>
                  <a:pt x="15972" y="17912"/>
                  <a:pt x="16428" y="17912"/>
                  <a:pt x="16732" y="17737"/>
                </a:cubicBezTo>
                <a:cubicBezTo>
                  <a:pt x="17797" y="18263"/>
                  <a:pt x="18862" y="19493"/>
                  <a:pt x="19775" y="21600"/>
                </a:cubicBezTo>
                <a:cubicBezTo>
                  <a:pt x="19775" y="21600"/>
                  <a:pt x="20383" y="18790"/>
                  <a:pt x="20079" y="15980"/>
                </a:cubicBezTo>
                <a:cubicBezTo>
                  <a:pt x="20992" y="14751"/>
                  <a:pt x="21600" y="13346"/>
                  <a:pt x="21600" y="11590"/>
                </a:cubicBezTo>
                <a:close/>
                <a:moveTo>
                  <a:pt x="7301" y="14400"/>
                </a:moveTo>
                <a:cubicBezTo>
                  <a:pt x="6541" y="14400"/>
                  <a:pt x="5780" y="14224"/>
                  <a:pt x="5172" y="14049"/>
                </a:cubicBezTo>
                <a:cubicBezTo>
                  <a:pt x="4259" y="14224"/>
                  <a:pt x="3194" y="14927"/>
                  <a:pt x="2282" y="16507"/>
                </a:cubicBezTo>
                <a:cubicBezTo>
                  <a:pt x="2282" y="16507"/>
                  <a:pt x="2130" y="14400"/>
                  <a:pt x="2586" y="12293"/>
                </a:cubicBezTo>
                <a:cubicBezTo>
                  <a:pt x="1369" y="11063"/>
                  <a:pt x="761" y="9483"/>
                  <a:pt x="761" y="7551"/>
                </a:cubicBezTo>
                <a:cubicBezTo>
                  <a:pt x="761" y="3863"/>
                  <a:pt x="3651" y="878"/>
                  <a:pt x="7301" y="878"/>
                </a:cubicBezTo>
                <a:cubicBezTo>
                  <a:pt x="10344" y="878"/>
                  <a:pt x="12777" y="2985"/>
                  <a:pt x="13538" y="5620"/>
                </a:cubicBezTo>
                <a:cubicBezTo>
                  <a:pt x="11104" y="6498"/>
                  <a:pt x="9279" y="8780"/>
                  <a:pt x="9279" y="11590"/>
                </a:cubicBezTo>
                <a:cubicBezTo>
                  <a:pt x="9279" y="12468"/>
                  <a:pt x="9431" y="13171"/>
                  <a:pt x="9583" y="13873"/>
                </a:cubicBezTo>
                <a:cubicBezTo>
                  <a:pt x="8975" y="14224"/>
                  <a:pt x="8062" y="14400"/>
                  <a:pt x="7301" y="14400"/>
                </a:cubicBezTo>
                <a:close/>
                <a:moveTo>
                  <a:pt x="19166" y="15629"/>
                </a:moveTo>
                <a:cubicBezTo>
                  <a:pt x="19470" y="17561"/>
                  <a:pt x="19318" y="19141"/>
                  <a:pt x="19318" y="19141"/>
                </a:cubicBezTo>
                <a:cubicBezTo>
                  <a:pt x="18558" y="17912"/>
                  <a:pt x="17645" y="17210"/>
                  <a:pt x="16885" y="16859"/>
                </a:cubicBezTo>
                <a:cubicBezTo>
                  <a:pt x="16428" y="17034"/>
                  <a:pt x="15972" y="17034"/>
                  <a:pt x="15515" y="17034"/>
                </a:cubicBezTo>
                <a:cubicBezTo>
                  <a:pt x="12473" y="17034"/>
                  <a:pt x="10039" y="14576"/>
                  <a:pt x="10039" y="11590"/>
                </a:cubicBezTo>
                <a:cubicBezTo>
                  <a:pt x="10039" y="8605"/>
                  <a:pt x="12473" y="6322"/>
                  <a:pt x="15515" y="6322"/>
                </a:cubicBezTo>
                <a:cubicBezTo>
                  <a:pt x="18406" y="6322"/>
                  <a:pt x="20839" y="8605"/>
                  <a:pt x="20839" y="11590"/>
                </a:cubicBezTo>
                <a:cubicBezTo>
                  <a:pt x="20839" y="13171"/>
                  <a:pt x="20231" y="14576"/>
                  <a:pt x="19166" y="15629"/>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5" name="Shape 495"/>
          <p:cNvSpPr>
            <a:spLocks noGrp="1"/>
          </p:cNvSpPr>
          <p:nvPr>
            <p:ph type="body" sz="quarter" idx="38"/>
          </p:nvPr>
        </p:nvSpPr>
        <p:spPr>
          <a:xfrm>
            <a:off x="4294177" y="5045405"/>
            <a:ext cx="658814" cy="765176"/>
          </a:xfrm>
          <a:custGeom>
            <a:avLst/>
            <a:gdLst/>
            <a:ahLst/>
            <a:cxnLst>
              <a:cxn ang="0">
                <a:pos x="wd2" y="hd2"/>
              </a:cxn>
              <a:cxn ang="5400000">
                <a:pos x="wd2" y="hd2"/>
              </a:cxn>
              <a:cxn ang="10800000">
                <a:pos x="wd2" y="hd2"/>
              </a:cxn>
              <a:cxn ang="16200000">
                <a:pos x="wd2" y="hd2"/>
              </a:cxn>
            </a:cxnLst>
            <a:rect l="0" t="0" r="r" b="b"/>
            <a:pathLst>
              <a:path w="21600" h="21600" extrusionOk="0">
                <a:moveTo>
                  <a:pt x="8956" y="16917"/>
                </a:moveTo>
                <a:cubicBezTo>
                  <a:pt x="8078" y="16917"/>
                  <a:pt x="8078" y="16917"/>
                  <a:pt x="8078" y="16917"/>
                </a:cubicBezTo>
                <a:cubicBezTo>
                  <a:pt x="7551" y="16917"/>
                  <a:pt x="7200" y="17371"/>
                  <a:pt x="7200" y="17673"/>
                </a:cubicBezTo>
                <a:cubicBezTo>
                  <a:pt x="7200" y="18579"/>
                  <a:pt x="7200" y="18579"/>
                  <a:pt x="7200" y="18579"/>
                </a:cubicBezTo>
                <a:cubicBezTo>
                  <a:pt x="7200" y="18881"/>
                  <a:pt x="7551" y="19334"/>
                  <a:pt x="8078" y="19334"/>
                </a:cubicBezTo>
                <a:cubicBezTo>
                  <a:pt x="8956" y="19334"/>
                  <a:pt x="8956" y="19334"/>
                  <a:pt x="8956" y="19334"/>
                </a:cubicBezTo>
                <a:cubicBezTo>
                  <a:pt x="9483" y="19334"/>
                  <a:pt x="10010" y="18881"/>
                  <a:pt x="10010" y="18579"/>
                </a:cubicBezTo>
                <a:cubicBezTo>
                  <a:pt x="10010" y="17673"/>
                  <a:pt x="10010" y="17673"/>
                  <a:pt x="10010" y="17673"/>
                </a:cubicBezTo>
                <a:cubicBezTo>
                  <a:pt x="10010" y="17371"/>
                  <a:pt x="9483" y="16917"/>
                  <a:pt x="8956" y="16917"/>
                </a:cubicBezTo>
                <a:close/>
                <a:moveTo>
                  <a:pt x="8956" y="18579"/>
                </a:moveTo>
                <a:cubicBezTo>
                  <a:pt x="8078" y="18579"/>
                  <a:pt x="8078" y="18579"/>
                  <a:pt x="8078" y="18579"/>
                </a:cubicBezTo>
                <a:cubicBezTo>
                  <a:pt x="8078" y="17673"/>
                  <a:pt x="8078" y="17673"/>
                  <a:pt x="8078" y="17673"/>
                </a:cubicBezTo>
                <a:cubicBezTo>
                  <a:pt x="8956" y="17673"/>
                  <a:pt x="8956" y="17673"/>
                  <a:pt x="8956" y="17673"/>
                </a:cubicBezTo>
                <a:lnTo>
                  <a:pt x="8956" y="18579"/>
                </a:lnTo>
                <a:close/>
                <a:moveTo>
                  <a:pt x="4566" y="9214"/>
                </a:moveTo>
                <a:cubicBezTo>
                  <a:pt x="3688" y="9214"/>
                  <a:pt x="3688" y="9214"/>
                  <a:pt x="3688" y="9214"/>
                </a:cubicBezTo>
                <a:cubicBezTo>
                  <a:pt x="3161" y="9214"/>
                  <a:pt x="2810" y="9667"/>
                  <a:pt x="2810" y="9969"/>
                </a:cubicBezTo>
                <a:cubicBezTo>
                  <a:pt x="2810" y="10724"/>
                  <a:pt x="2810" y="10724"/>
                  <a:pt x="2810" y="10724"/>
                </a:cubicBezTo>
                <a:cubicBezTo>
                  <a:pt x="2810" y="11178"/>
                  <a:pt x="3161" y="11631"/>
                  <a:pt x="3688" y="11631"/>
                </a:cubicBezTo>
                <a:cubicBezTo>
                  <a:pt x="4566" y="11631"/>
                  <a:pt x="4566" y="11631"/>
                  <a:pt x="4566" y="11631"/>
                </a:cubicBezTo>
                <a:cubicBezTo>
                  <a:pt x="5093" y="11631"/>
                  <a:pt x="5444" y="11178"/>
                  <a:pt x="5444" y="10724"/>
                </a:cubicBezTo>
                <a:cubicBezTo>
                  <a:pt x="5444" y="9969"/>
                  <a:pt x="5444" y="9969"/>
                  <a:pt x="5444" y="9969"/>
                </a:cubicBezTo>
                <a:cubicBezTo>
                  <a:pt x="5444" y="9667"/>
                  <a:pt x="5093" y="9214"/>
                  <a:pt x="4566" y="9214"/>
                </a:cubicBezTo>
                <a:close/>
                <a:moveTo>
                  <a:pt x="4566" y="10724"/>
                </a:moveTo>
                <a:cubicBezTo>
                  <a:pt x="3688" y="10724"/>
                  <a:pt x="3688" y="10724"/>
                  <a:pt x="3688" y="10724"/>
                </a:cubicBezTo>
                <a:cubicBezTo>
                  <a:pt x="3688" y="9969"/>
                  <a:pt x="3688" y="9969"/>
                  <a:pt x="3688" y="9969"/>
                </a:cubicBezTo>
                <a:cubicBezTo>
                  <a:pt x="4566" y="9969"/>
                  <a:pt x="4566" y="9969"/>
                  <a:pt x="4566" y="9969"/>
                </a:cubicBezTo>
                <a:lnTo>
                  <a:pt x="4566" y="10724"/>
                </a:lnTo>
                <a:close/>
                <a:moveTo>
                  <a:pt x="4566" y="13141"/>
                </a:moveTo>
                <a:cubicBezTo>
                  <a:pt x="3688" y="13141"/>
                  <a:pt x="3688" y="13141"/>
                  <a:pt x="3688" y="13141"/>
                </a:cubicBezTo>
                <a:cubicBezTo>
                  <a:pt x="3161" y="13141"/>
                  <a:pt x="2810" y="13443"/>
                  <a:pt x="2810" y="13897"/>
                </a:cubicBezTo>
                <a:cubicBezTo>
                  <a:pt x="2810" y="14652"/>
                  <a:pt x="2810" y="14652"/>
                  <a:pt x="2810" y="14652"/>
                </a:cubicBezTo>
                <a:cubicBezTo>
                  <a:pt x="2810" y="15105"/>
                  <a:pt x="3161" y="15407"/>
                  <a:pt x="3688" y="15407"/>
                </a:cubicBezTo>
                <a:cubicBezTo>
                  <a:pt x="4566" y="15407"/>
                  <a:pt x="4566" y="15407"/>
                  <a:pt x="4566" y="15407"/>
                </a:cubicBezTo>
                <a:cubicBezTo>
                  <a:pt x="5093" y="15407"/>
                  <a:pt x="5444" y="15105"/>
                  <a:pt x="5444" y="14652"/>
                </a:cubicBezTo>
                <a:cubicBezTo>
                  <a:pt x="5444" y="13897"/>
                  <a:pt x="5444" y="13897"/>
                  <a:pt x="5444" y="13897"/>
                </a:cubicBezTo>
                <a:cubicBezTo>
                  <a:pt x="5444" y="13443"/>
                  <a:pt x="5093" y="13141"/>
                  <a:pt x="4566" y="13141"/>
                </a:cubicBezTo>
                <a:close/>
                <a:moveTo>
                  <a:pt x="4566" y="14652"/>
                </a:moveTo>
                <a:cubicBezTo>
                  <a:pt x="3688" y="14652"/>
                  <a:pt x="3688" y="14652"/>
                  <a:pt x="3688" y="14652"/>
                </a:cubicBezTo>
                <a:cubicBezTo>
                  <a:pt x="3688" y="13897"/>
                  <a:pt x="3688" y="13897"/>
                  <a:pt x="3688" y="13897"/>
                </a:cubicBezTo>
                <a:cubicBezTo>
                  <a:pt x="4566" y="13897"/>
                  <a:pt x="4566" y="13897"/>
                  <a:pt x="4566" y="13897"/>
                </a:cubicBezTo>
                <a:lnTo>
                  <a:pt x="4566" y="14652"/>
                </a:lnTo>
                <a:close/>
                <a:moveTo>
                  <a:pt x="4566" y="16917"/>
                </a:moveTo>
                <a:cubicBezTo>
                  <a:pt x="3688" y="16917"/>
                  <a:pt x="3688" y="16917"/>
                  <a:pt x="3688" y="16917"/>
                </a:cubicBezTo>
                <a:cubicBezTo>
                  <a:pt x="3161" y="16917"/>
                  <a:pt x="2810" y="17371"/>
                  <a:pt x="2810" y="17673"/>
                </a:cubicBezTo>
                <a:cubicBezTo>
                  <a:pt x="2810" y="18579"/>
                  <a:pt x="2810" y="18579"/>
                  <a:pt x="2810" y="18579"/>
                </a:cubicBezTo>
                <a:cubicBezTo>
                  <a:pt x="2810" y="18881"/>
                  <a:pt x="3161" y="19334"/>
                  <a:pt x="3688" y="19334"/>
                </a:cubicBezTo>
                <a:cubicBezTo>
                  <a:pt x="4566" y="19334"/>
                  <a:pt x="4566" y="19334"/>
                  <a:pt x="4566" y="19334"/>
                </a:cubicBezTo>
                <a:cubicBezTo>
                  <a:pt x="5093" y="19334"/>
                  <a:pt x="5444" y="18881"/>
                  <a:pt x="5444" y="18579"/>
                </a:cubicBezTo>
                <a:cubicBezTo>
                  <a:pt x="5444" y="17673"/>
                  <a:pt x="5444" y="17673"/>
                  <a:pt x="5444" y="17673"/>
                </a:cubicBezTo>
                <a:cubicBezTo>
                  <a:pt x="5444" y="17371"/>
                  <a:pt x="5093" y="16917"/>
                  <a:pt x="4566" y="16917"/>
                </a:cubicBezTo>
                <a:close/>
                <a:moveTo>
                  <a:pt x="4566" y="18579"/>
                </a:moveTo>
                <a:cubicBezTo>
                  <a:pt x="3688" y="18579"/>
                  <a:pt x="3688" y="18579"/>
                  <a:pt x="3688" y="18579"/>
                </a:cubicBezTo>
                <a:cubicBezTo>
                  <a:pt x="3688" y="17673"/>
                  <a:pt x="3688" y="17673"/>
                  <a:pt x="3688" y="17673"/>
                </a:cubicBezTo>
                <a:cubicBezTo>
                  <a:pt x="4566" y="17673"/>
                  <a:pt x="4566" y="17673"/>
                  <a:pt x="4566" y="17673"/>
                </a:cubicBezTo>
                <a:lnTo>
                  <a:pt x="4566" y="18579"/>
                </a:lnTo>
                <a:close/>
                <a:moveTo>
                  <a:pt x="17912" y="2266"/>
                </a:moveTo>
                <a:cubicBezTo>
                  <a:pt x="3688" y="2266"/>
                  <a:pt x="3688" y="2266"/>
                  <a:pt x="3688" y="2266"/>
                </a:cubicBezTo>
                <a:cubicBezTo>
                  <a:pt x="3161" y="2266"/>
                  <a:pt x="2810" y="2719"/>
                  <a:pt x="2810" y="3021"/>
                </a:cubicBezTo>
                <a:cubicBezTo>
                  <a:pt x="2810" y="6948"/>
                  <a:pt x="2810" y="6948"/>
                  <a:pt x="2810" y="6948"/>
                </a:cubicBezTo>
                <a:cubicBezTo>
                  <a:pt x="2810" y="7401"/>
                  <a:pt x="3161" y="7703"/>
                  <a:pt x="3688" y="7703"/>
                </a:cubicBezTo>
                <a:cubicBezTo>
                  <a:pt x="17912" y="7703"/>
                  <a:pt x="17912" y="7703"/>
                  <a:pt x="17912" y="7703"/>
                </a:cubicBezTo>
                <a:cubicBezTo>
                  <a:pt x="18439" y="7703"/>
                  <a:pt x="18966" y="7401"/>
                  <a:pt x="18966" y="6948"/>
                </a:cubicBezTo>
                <a:cubicBezTo>
                  <a:pt x="18966" y="3021"/>
                  <a:pt x="18966" y="3021"/>
                  <a:pt x="18966" y="3021"/>
                </a:cubicBezTo>
                <a:cubicBezTo>
                  <a:pt x="18966" y="2719"/>
                  <a:pt x="18439" y="2266"/>
                  <a:pt x="17912" y="2266"/>
                </a:cubicBezTo>
                <a:close/>
                <a:moveTo>
                  <a:pt x="17912" y="6948"/>
                </a:moveTo>
                <a:cubicBezTo>
                  <a:pt x="3688" y="6948"/>
                  <a:pt x="3688" y="6948"/>
                  <a:pt x="3688" y="6948"/>
                </a:cubicBezTo>
                <a:cubicBezTo>
                  <a:pt x="3688" y="3021"/>
                  <a:pt x="3688" y="3021"/>
                  <a:pt x="3688" y="3021"/>
                </a:cubicBezTo>
                <a:cubicBezTo>
                  <a:pt x="17912" y="3021"/>
                  <a:pt x="17912" y="3021"/>
                  <a:pt x="17912" y="3021"/>
                </a:cubicBezTo>
                <a:lnTo>
                  <a:pt x="17912" y="6948"/>
                </a:lnTo>
                <a:close/>
                <a:moveTo>
                  <a:pt x="17912" y="9214"/>
                </a:moveTo>
                <a:cubicBezTo>
                  <a:pt x="17034" y="9214"/>
                  <a:pt x="17034" y="9214"/>
                  <a:pt x="17034" y="9214"/>
                </a:cubicBezTo>
                <a:cubicBezTo>
                  <a:pt x="16683" y="9214"/>
                  <a:pt x="16156" y="9667"/>
                  <a:pt x="16156" y="9969"/>
                </a:cubicBezTo>
                <a:cubicBezTo>
                  <a:pt x="16156" y="10724"/>
                  <a:pt x="16156" y="10724"/>
                  <a:pt x="16156" y="10724"/>
                </a:cubicBezTo>
                <a:cubicBezTo>
                  <a:pt x="16156" y="11178"/>
                  <a:pt x="16683" y="11631"/>
                  <a:pt x="17034" y="11631"/>
                </a:cubicBezTo>
                <a:cubicBezTo>
                  <a:pt x="17912" y="11631"/>
                  <a:pt x="17912" y="11631"/>
                  <a:pt x="17912" y="11631"/>
                </a:cubicBezTo>
                <a:cubicBezTo>
                  <a:pt x="18439" y="11631"/>
                  <a:pt x="18966" y="11178"/>
                  <a:pt x="18966" y="10724"/>
                </a:cubicBezTo>
                <a:cubicBezTo>
                  <a:pt x="18966" y="9969"/>
                  <a:pt x="18966" y="9969"/>
                  <a:pt x="18966" y="9969"/>
                </a:cubicBezTo>
                <a:cubicBezTo>
                  <a:pt x="18966" y="9667"/>
                  <a:pt x="18439" y="9214"/>
                  <a:pt x="17912" y="9214"/>
                </a:cubicBezTo>
                <a:close/>
                <a:moveTo>
                  <a:pt x="17912" y="10724"/>
                </a:moveTo>
                <a:cubicBezTo>
                  <a:pt x="17034" y="10724"/>
                  <a:pt x="17034" y="10724"/>
                  <a:pt x="17034" y="10724"/>
                </a:cubicBezTo>
                <a:cubicBezTo>
                  <a:pt x="17034" y="9969"/>
                  <a:pt x="17034" y="9969"/>
                  <a:pt x="17034" y="9969"/>
                </a:cubicBezTo>
                <a:cubicBezTo>
                  <a:pt x="17912" y="9969"/>
                  <a:pt x="17912" y="9969"/>
                  <a:pt x="17912" y="9969"/>
                </a:cubicBezTo>
                <a:lnTo>
                  <a:pt x="17912" y="10724"/>
                </a:lnTo>
                <a:close/>
                <a:moveTo>
                  <a:pt x="19844" y="0"/>
                </a:moveTo>
                <a:cubicBezTo>
                  <a:pt x="1932" y="0"/>
                  <a:pt x="1932" y="0"/>
                  <a:pt x="1932" y="0"/>
                </a:cubicBezTo>
                <a:cubicBezTo>
                  <a:pt x="878" y="0"/>
                  <a:pt x="0" y="755"/>
                  <a:pt x="0" y="1510"/>
                </a:cubicBezTo>
                <a:cubicBezTo>
                  <a:pt x="0" y="20090"/>
                  <a:pt x="0" y="20090"/>
                  <a:pt x="0" y="20090"/>
                </a:cubicBezTo>
                <a:cubicBezTo>
                  <a:pt x="0" y="20845"/>
                  <a:pt x="878" y="21600"/>
                  <a:pt x="1932" y="21600"/>
                </a:cubicBezTo>
                <a:cubicBezTo>
                  <a:pt x="19844" y="21600"/>
                  <a:pt x="19844" y="21600"/>
                  <a:pt x="19844" y="21600"/>
                </a:cubicBezTo>
                <a:cubicBezTo>
                  <a:pt x="20722" y="21600"/>
                  <a:pt x="21600" y="20845"/>
                  <a:pt x="21600" y="20090"/>
                </a:cubicBezTo>
                <a:cubicBezTo>
                  <a:pt x="21600" y="1510"/>
                  <a:pt x="21600" y="1510"/>
                  <a:pt x="21600" y="1510"/>
                </a:cubicBezTo>
                <a:cubicBezTo>
                  <a:pt x="21600" y="755"/>
                  <a:pt x="20722" y="0"/>
                  <a:pt x="19844" y="0"/>
                </a:cubicBezTo>
                <a:close/>
                <a:moveTo>
                  <a:pt x="20722" y="20090"/>
                </a:moveTo>
                <a:cubicBezTo>
                  <a:pt x="20722" y="20543"/>
                  <a:pt x="20195" y="20845"/>
                  <a:pt x="19844" y="20845"/>
                </a:cubicBezTo>
                <a:cubicBezTo>
                  <a:pt x="1932" y="20845"/>
                  <a:pt x="1932" y="20845"/>
                  <a:pt x="1932" y="20845"/>
                </a:cubicBezTo>
                <a:cubicBezTo>
                  <a:pt x="1405" y="20845"/>
                  <a:pt x="878" y="20543"/>
                  <a:pt x="878" y="20090"/>
                </a:cubicBezTo>
                <a:cubicBezTo>
                  <a:pt x="878" y="1510"/>
                  <a:pt x="878" y="1510"/>
                  <a:pt x="878" y="1510"/>
                </a:cubicBezTo>
                <a:cubicBezTo>
                  <a:pt x="878" y="1057"/>
                  <a:pt x="1405" y="755"/>
                  <a:pt x="1932" y="755"/>
                </a:cubicBezTo>
                <a:cubicBezTo>
                  <a:pt x="19844" y="755"/>
                  <a:pt x="19844" y="755"/>
                  <a:pt x="19844" y="755"/>
                </a:cubicBezTo>
                <a:cubicBezTo>
                  <a:pt x="20195" y="755"/>
                  <a:pt x="20722" y="1057"/>
                  <a:pt x="20722" y="1510"/>
                </a:cubicBezTo>
                <a:lnTo>
                  <a:pt x="20722" y="20090"/>
                </a:lnTo>
                <a:close/>
                <a:moveTo>
                  <a:pt x="8956" y="13141"/>
                </a:moveTo>
                <a:cubicBezTo>
                  <a:pt x="8078" y="13141"/>
                  <a:pt x="8078" y="13141"/>
                  <a:pt x="8078" y="13141"/>
                </a:cubicBezTo>
                <a:cubicBezTo>
                  <a:pt x="7551" y="13141"/>
                  <a:pt x="7200" y="13443"/>
                  <a:pt x="7200" y="13897"/>
                </a:cubicBezTo>
                <a:cubicBezTo>
                  <a:pt x="7200" y="14652"/>
                  <a:pt x="7200" y="14652"/>
                  <a:pt x="7200" y="14652"/>
                </a:cubicBezTo>
                <a:cubicBezTo>
                  <a:pt x="7200" y="15105"/>
                  <a:pt x="7551" y="15407"/>
                  <a:pt x="8078" y="15407"/>
                </a:cubicBezTo>
                <a:cubicBezTo>
                  <a:pt x="8956" y="15407"/>
                  <a:pt x="8956" y="15407"/>
                  <a:pt x="8956" y="15407"/>
                </a:cubicBezTo>
                <a:cubicBezTo>
                  <a:pt x="9483" y="15407"/>
                  <a:pt x="10010" y="15105"/>
                  <a:pt x="10010" y="14652"/>
                </a:cubicBezTo>
                <a:cubicBezTo>
                  <a:pt x="10010" y="13897"/>
                  <a:pt x="10010" y="13897"/>
                  <a:pt x="10010" y="13897"/>
                </a:cubicBezTo>
                <a:cubicBezTo>
                  <a:pt x="10010" y="13443"/>
                  <a:pt x="9483" y="13141"/>
                  <a:pt x="8956" y="13141"/>
                </a:cubicBezTo>
                <a:close/>
                <a:moveTo>
                  <a:pt x="8956" y="14652"/>
                </a:moveTo>
                <a:cubicBezTo>
                  <a:pt x="8078" y="14652"/>
                  <a:pt x="8078" y="14652"/>
                  <a:pt x="8078" y="14652"/>
                </a:cubicBezTo>
                <a:cubicBezTo>
                  <a:pt x="8078" y="13897"/>
                  <a:pt x="8078" y="13897"/>
                  <a:pt x="8078" y="13897"/>
                </a:cubicBezTo>
                <a:cubicBezTo>
                  <a:pt x="8956" y="13897"/>
                  <a:pt x="8956" y="13897"/>
                  <a:pt x="8956" y="13897"/>
                </a:cubicBezTo>
                <a:lnTo>
                  <a:pt x="8956" y="14652"/>
                </a:lnTo>
                <a:close/>
                <a:moveTo>
                  <a:pt x="17912" y="13141"/>
                </a:moveTo>
                <a:cubicBezTo>
                  <a:pt x="17034" y="13141"/>
                  <a:pt x="17034" y="13141"/>
                  <a:pt x="17034" y="13141"/>
                </a:cubicBezTo>
                <a:cubicBezTo>
                  <a:pt x="16683" y="13141"/>
                  <a:pt x="16156" y="13443"/>
                  <a:pt x="16156" y="13897"/>
                </a:cubicBezTo>
                <a:cubicBezTo>
                  <a:pt x="16156" y="18579"/>
                  <a:pt x="16156" y="18579"/>
                  <a:pt x="16156" y="18579"/>
                </a:cubicBezTo>
                <a:cubicBezTo>
                  <a:pt x="16156" y="18881"/>
                  <a:pt x="16683" y="19334"/>
                  <a:pt x="17034" y="19334"/>
                </a:cubicBezTo>
                <a:cubicBezTo>
                  <a:pt x="17912" y="19334"/>
                  <a:pt x="17912" y="19334"/>
                  <a:pt x="17912" y="19334"/>
                </a:cubicBezTo>
                <a:cubicBezTo>
                  <a:pt x="18439" y="19334"/>
                  <a:pt x="18966" y="18881"/>
                  <a:pt x="18966" y="18579"/>
                </a:cubicBezTo>
                <a:cubicBezTo>
                  <a:pt x="18966" y="13897"/>
                  <a:pt x="18966" y="13897"/>
                  <a:pt x="18966" y="13897"/>
                </a:cubicBezTo>
                <a:cubicBezTo>
                  <a:pt x="18966" y="13443"/>
                  <a:pt x="18439" y="13141"/>
                  <a:pt x="17912" y="13141"/>
                </a:cubicBezTo>
                <a:close/>
                <a:moveTo>
                  <a:pt x="17912" y="18579"/>
                </a:moveTo>
                <a:cubicBezTo>
                  <a:pt x="17034" y="18579"/>
                  <a:pt x="17034" y="18579"/>
                  <a:pt x="17034" y="18579"/>
                </a:cubicBezTo>
                <a:cubicBezTo>
                  <a:pt x="17034" y="13897"/>
                  <a:pt x="17034" y="13897"/>
                  <a:pt x="17034" y="13897"/>
                </a:cubicBezTo>
                <a:cubicBezTo>
                  <a:pt x="17912" y="13897"/>
                  <a:pt x="17912" y="13897"/>
                  <a:pt x="17912" y="13897"/>
                </a:cubicBezTo>
                <a:lnTo>
                  <a:pt x="17912" y="18579"/>
                </a:lnTo>
                <a:close/>
                <a:moveTo>
                  <a:pt x="13522" y="16917"/>
                </a:moveTo>
                <a:cubicBezTo>
                  <a:pt x="12644" y="16917"/>
                  <a:pt x="12644" y="16917"/>
                  <a:pt x="12644" y="16917"/>
                </a:cubicBezTo>
                <a:cubicBezTo>
                  <a:pt x="12117" y="16917"/>
                  <a:pt x="11766" y="17371"/>
                  <a:pt x="11766" y="17673"/>
                </a:cubicBezTo>
                <a:cubicBezTo>
                  <a:pt x="11766" y="18579"/>
                  <a:pt x="11766" y="18579"/>
                  <a:pt x="11766" y="18579"/>
                </a:cubicBezTo>
                <a:cubicBezTo>
                  <a:pt x="11766" y="18881"/>
                  <a:pt x="12117" y="19334"/>
                  <a:pt x="12644" y="19334"/>
                </a:cubicBezTo>
                <a:cubicBezTo>
                  <a:pt x="13522" y="19334"/>
                  <a:pt x="13522" y="19334"/>
                  <a:pt x="13522" y="19334"/>
                </a:cubicBezTo>
                <a:cubicBezTo>
                  <a:pt x="14049" y="19334"/>
                  <a:pt x="14400" y="18881"/>
                  <a:pt x="14400" y="18579"/>
                </a:cubicBezTo>
                <a:cubicBezTo>
                  <a:pt x="14400" y="17673"/>
                  <a:pt x="14400" y="17673"/>
                  <a:pt x="14400" y="17673"/>
                </a:cubicBezTo>
                <a:cubicBezTo>
                  <a:pt x="14400" y="17371"/>
                  <a:pt x="14049" y="16917"/>
                  <a:pt x="13522" y="16917"/>
                </a:cubicBezTo>
                <a:close/>
                <a:moveTo>
                  <a:pt x="13522" y="18579"/>
                </a:moveTo>
                <a:cubicBezTo>
                  <a:pt x="12644" y="18579"/>
                  <a:pt x="12644" y="18579"/>
                  <a:pt x="12644" y="18579"/>
                </a:cubicBezTo>
                <a:cubicBezTo>
                  <a:pt x="12644" y="17673"/>
                  <a:pt x="12644" y="17673"/>
                  <a:pt x="12644" y="17673"/>
                </a:cubicBezTo>
                <a:cubicBezTo>
                  <a:pt x="13522" y="17673"/>
                  <a:pt x="13522" y="17673"/>
                  <a:pt x="13522" y="17673"/>
                </a:cubicBezTo>
                <a:lnTo>
                  <a:pt x="13522" y="18579"/>
                </a:lnTo>
                <a:close/>
                <a:moveTo>
                  <a:pt x="8956" y="9214"/>
                </a:moveTo>
                <a:cubicBezTo>
                  <a:pt x="8078" y="9214"/>
                  <a:pt x="8078" y="9214"/>
                  <a:pt x="8078" y="9214"/>
                </a:cubicBezTo>
                <a:cubicBezTo>
                  <a:pt x="7551" y="9214"/>
                  <a:pt x="7200" y="9667"/>
                  <a:pt x="7200" y="9969"/>
                </a:cubicBezTo>
                <a:cubicBezTo>
                  <a:pt x="7200" y="10724"/>
                  <a:pt x="7200" y="10724"/>
                  <a:pt x="7200" y="10724"/>
                </a:cubicBezTo>
                <a:cubicBezTo>
                  <a:pt x="7200" y="11178"/>
                  <a:pt x="7551" y="11631"/>
                  <a:pt x="8078" y="11631"/>
                </a:cubicBezTo>
                <a:cubicBezTo>
                  <a:pt x="8956" y="11631"/>
                  <a:pt x="8956" y="11631"/>
                  <a:pt x="8956" y="11631"/>
                </a:cubicBezTo>
                <a:cubicBezTo>
                  <a:pt x="9483" y="11631"/>
                  <a:pt x="10010" y="11178"/>
                  <a:pt x="10010" y="10724"/>
                </a:cubicBezTo>
                <a:cubicBezTo>
                  <a:pt x="10010" y="9969"/>
                  <a:pt x="10010" y="9969"/>
                  <a:pt x="10010" y="9969"/>
                </a:cubicBezTo>
                <a:cubicBezTo>
                  <a:pt x="10010" y="9667"/>
                  <a:pt x="9483" y="9214"/>
                  <a:pt x="8956" y="9214"/>
                </a:cubicBezTo>
                <a:close/>
                <a:moveTo>
                  <a:pt x="8956" y="10724"/>
                </a:moveTo>
                <a:cubicBezTo>
                  <a:pt x="8078" y="10724"/>
                  <a:pt x="8078" y="10724"/>
                  <a:pt x="8078" y="10724"/>
                </a:cubicBezTo>
                <a:cubicBezTo>
                  <a:pt x="8078" y="9969"/>
                  <a:pt x="8078" y="9969"/>
                  <a:pt x="8078" y="9969"/>
                </a:cubicBezTo>
                <a:cubicBezTo>
                  <a:pt x="8956" y="9969"/>
                  <a:pt x="8956" y="9969"/>
                  <a:pt x="8956" y="9969"/>
                </a:cubicBezTo>
                <a:lnTo>
                  <a:pt x="8956" y="10724"/>
                </a:lnTo>
                <a:close/>
                <a:moveTo>
                  <a:pt x="13522" y="13141"/>
                </a:moveTo>
                <a:cubicBezTo>
                  <a:pt x="12644" y="13141"/>
                  <a:pt x="12644" y="13141"/>
                  <a:pt x="12644" y="13141"/>
                </a:cubicBezTo>
                <a:cubicBezTo>
                  <a:pt x="12117" y="13141"/>
                  <a:pt x="11766" y="13443"/>
                  <a:pt x="11766" y="13897"/>
                </a:cubicBezTo>
                <a:cubicBezTo>
                  <a:pt x="11766" y="14652"/>
                  <a:pt x="11766" y="14652"/>
                  <a:pt x="11766" y="14652"/>
                </a:cubicBezTo>
                <a:cubicBezTo>
                  <a:pt x="11766" y="15105"/>
                  <a:pt x="12117" y="15407"/>
                  <a:pt x="12644" y="15407"/>
                </a:cubicBezTo>
                <a:cubicBezTo>
                  <a:pt x="13522" y="15407"/>
                  <a:pt x="13522" y="15407"/>
                  <a:pt x="13522" y="15407"/>
                </a:cubicBezTo>
                <a:cubicBezTo>
                  <a:pt x="14049" y="15407"/>
                  <a:pt x="14400" y="15105"/>
                  <a:pt x="14400" y="14652"/>
                </a:cubicBezTo>
                <a:cubicBezTo>
                  <a:pt x="14400" y="13897"/>
                  <a:pt x="14400" y="13897"/>
                  <a:pt x="14400" y="13897"/>
                </a:cubicBezTo>
                <a:cubicBezTo>
                  <a:pt x="14400" y="13443"/>
                  <a:pt x="14049" y="13141"/>
                  <a:pt x="13522" y="13141"/>
                </a:cubicBezTo>
                <a:close/>
                <a:moveTo>
                  <a:pt x="13522" y="14652"/>
                </a:moveTo>
                <a:cubicBezTo>
                  <a:pt x="12644" y="14652"/>
                  <a:pt x="12644" y="14652"/>
                  <a:pt x="12644" y="14652"/>
                </a:cubicBezTo>
                <a:cubicBezTo>
                  <a:pt x="12644" y="13897"/>
                  <a:pt x="12644" y="13897"/>
                  <a:pt x="12644" y="13897"/>
                </a:cubicBezTo>
                <a:cubicBezTo>
                  <a:pt x="13522" y="13897"/>
                  <a:pt x="13522" y="13897"/>
                  <a:pt x="13522" y="13897"/>
                </a:cubicBezTo>
                <a:lnTo>
                  <a:pt x="13522" y="14652"/>
                </a:lnTo>
                <a:close/>
                <a:moveTo>
                  <a:pt x="13522" y="9214"/>
                </a:moveTo>
                <a:cubicBezTo>
                  <a:pt x="12644" y="9214"/>
                  <a:pt x="12644" y="9214"/>
                  <a:pt x="12644" y="9214"/>
                </a:cubicBezTo>
                <a:cubicBezTo>
                  <a:pt x="12117" y="9214"/>
                  <a:pt x="11766" y="9667"/>
                  <a:pt x="11766" y="9969"/>
                </a:cubicBezTo>
                <a:cubicBezTo>
                  <a:pt x="11766" y="10724"/>
                  <a:pt x="11766" y="10724"/>
                  <a:pt x="11766" y="10724"/>
                </a:cubicBezTo>
                <a:cubicBezTo>
                  <a:pt x="11766" y="11178"/>
                  <a:pt x="12117" y="11631"/>
                  <a:pt x="12644" y="11631"/>
                </a:cubicBezTo>
                <a:cubicBezTo>
                  <a:pt x="13522" y="11631"/>
                  <a:pt x="13522" y="11631"/>
                  <a:pt x="13522" y="11631"/>
                </a:cubicBezTo>
                <a:cubicBezTo>
                  <a:pt x="14049" y="11631"/>
                  <a:pt x="14400" y="11178"/>
                  <a:pt x="14400" y="10724"/>
                </a:cubicBezTo>
                <a:cubicBezTo>
                  <a:pt x="14400" y="9969"/>
                  <a:pt x="14400" y="9969"/>
                  <a:pt x="14400" y="9969"/>
                </a:cubicBezTo>
                <a:cubicBezTo>
                  <a:pt x="14400" y="9667"/>
                  <a:pt x="14049" y="9214"/>
                  <a:pt x="13522" y="9214"/>
                </a:cubicBezTo>
                <a:close/>
                <a:moveTo>
                  <a:pt x="13522" y="10724"/>
                </a:moveTo>
                <a:cubicBezTo>
                  <a:pt x="12644" y="10724"/>
                  <a:pt x="12644" y="10724"/>
                  <a:pt x="12644" y="10724"/>
                </a:cubicBezTo>
                <a:cubicBezTo>
                  <a:pt x="12644" y="9969"/>
                  <a:pt x="12644" y="9969"/>
                  <a:pt x="12644" y="9969"/>
                </a:cubicBezTo>
                <a:cubicBezTo>
                  <a:pt x="13522" y="9969"/>
                  <a:pt x="13522" y="9969"/>
                  <a:pt x="13522" y="9969"/>
                </a:cubicBezTo>
                <a:lnTo>
                  <a:pt x="13522" y="10724"/>
                </a:ln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6" name="Shape 496"/>
          <p:cNvSpPr>
            <a:spLocks noGrp="1"/>
          </p:cNvSpPr>
          <p:nvPr>
            <p:ph type="body" sz="quarter" idx="39"/>
          </p:nvPr>
        </p:nvSpPr>
        <p:spPr>
          <a:xfrm>
            <a:off x="1586582" y="3624592"/>
            <a:ext cx="792164" cy="823914"/>
          </a:xfrm>
          <a:custGeom>
            <a:avLst/>
            <a:gdLst/>
            <a:ahLst/>
            <a:cxnLst>
              <a:cxn ang="0">
                <a:pos x="wd2" y="hd2"/>
              </a:cxn>
              <a:cxn ang="5400000">
                <a:pos x="wd2" y="hd2"/>
              </a:cxn>
              <a:cxn ang="10800000">
                <a:pos x="wd2" y="hd2"/>
              </a:cxn>
              <a:cxn ang="16200000">
                <a:pos x="wd2" y="hd2"/>
              </a:cxn>
            </a:cxnLst>
            <a:rect l="0" t="0" r="r" b="b"/>
            <a:pathLst>
              <a:path w="21600" h="21600" extrusionOk="0">
                <a:moveTo>
                  <a:pt x="6859" y="6592"/>
                </a:moveTo>
                <a:cubicBezTo>
                  <a:pt x="9195" y="15569"/>
                  <a:pt x="9195" y="15569"/>
                  <a:pt x="9195" y="15569"/>
                </a:cubicBezTo>
                <a:cubicBezTo>
                  <a:pt x="9195" y="15429"/>
                  <a:pt x="9195" y="15429"/>
                  <a:pt x="9195" y="15429"/>
                </a:cubicBezTo>
                <a:cubicBezTo>
                  <a:pt x="9195" y="15709"/>
                  <a:pt x="9341" y="15849"/>
                  <a:pt x="9632" y="15849"/>
                </a:cubicBezTo>
                <a:cubicBezTo>
                  <a:pt x="9632" y="15849"/>
                  <a:pt x="9632" y="15709"/>
                  <a:pt x="9778" y="15709"/>
                </a:cubicBezTo>
                <a:cubicBezTo>
                  <a:pt x="9778" y="15709"/>
                  <a:pt x="9778" y="15709"/>
                  <a:pt x="9778" y="15709"/>
                </a:cubicBezTo>
                <a:cubicBezTo>
                  <a:pt x="21308" y="12343"/>
                  <a:pt x="21308" y="12343"/>
                  <a:pt x="21308" y="12343"/>
                </a:cubicBezTo>
                <a:cubicBezTo>
                  <a:pt x="21308" y="12343"/>
                  <a:pt x="21308" y="12343"/>
                  <a:pt x="21308" y="12343"/>
                </a:cubicBezTo>
                <a:cubicBezTo>
                  <a:pt x="21454" y="12203"/>
                  <a:pt x="21600" y="12062"/>
                  <a:pt x="21600" y="11922"/>
                </a:cubicBezTo>
                <a:cubicBezTo>
                  <a:pt x="21600" y="11922"/>
                  <a:pt x="21600" y="11922"/>
                  <a:pt x="21600" y="11782"/>
                </a:cubicBezTo>
                <a:cubicBezTo>
                  <a:pt x="21600" y="11782"/>
                  <a:pt x="21600" y="11782"/>
                  <a:pt x="21600" y="11782"/>
                </a:cubicBezTo>
                <a:cubicBezTo>
                  <a:pt x="19265" y="2945"/>
                  <a:pt x="19265" y="2945"/>
                  <a:pt x="19265" y="2945"/>
                </a:cubicBezTo>
                <a:cubicBezTo>
                  <a:pt x="19265" y="2945"/>
                  <a:pt x="19265" y="2945"/>
                  <a:pt x="19265" y="2945"/>
                </a:cubicBezTo>
                <a:cubicBezTo>
                  <a:pt x="19119" y="2805"/>
                  <a:pt x="18973" y="2665"/>
                  <a:pt x="18827" y="2665"/>
                </a:cubicBezTo>
                <a:cubicBezTo>
                  <a:pt x="18827" y="2665"/>
                  <a:pt x="18681" y="2665"/>
                  <a:pt x="18681" y="2665"/>
                </a:cubicBezTo>
                <a:cubicBezTo>
                  <a:pt x="18681" y="2665"/>
                  <a:pt x="18681" y="2665"/>
                  <a:pt x="18681" y="2665"/>
                </a:cubicBezTo>
                <a:cubicBezTo>
                  <a:pt x="7005" y="6171"/>
                  <a:pt x="7005" y="6171"/>
                  <a:pt x="7005" y="6171"/>
                </a:cubicBezTo>
                <a:cubicBezTo>
                  <a:pt x="7005" y="6171"/>
                  <a:pt x="7005" y="6171"/>
                  <a:pt x="7005" y="6171"/>
                </a:cubicBezTo>
                <a:cubicBezTo>
                  <a:pt x="6859" y="6171"/>
                  <a:pt x="6714" y="6312"/>
                  <a:pt x="6714" y="6452"/>
                </a:cubicBezTo>
                <a:cubicBezTo>
                  <a:pt x="6714" y="6592"/>
                  <a:pt x="6859" y="6592"/>
                  <a:pt x="6859" y="6592"/>
                </a:cubicBezTo>
                <a:close/>
                <a:moveTo>
                  <a:pt x="18535" y="3506"/>
                </a:moveTo>
                <a:cubicBezTo>
                  <a:pt x="20724" y="11642"/>
                  <a:pt x="20724" y="11642"/>
                  <a:pt x="20724" y="11642"/>
                </a:cubicBezTo>
                <a:cubicBezTo>
                  <a:pt x="9924" y="14868"/>
                  <a:pt x="9924" y="14868"/>
                  <a:pt x="9924" y="14868"/>
                </a:cubicBezTo>
                <a:cubicBezTo>
                  <a:pt x="7735" y="6732"/>
                  <a:pt x="7735" y="6732"/>
                  <a:pt x="7735" y="6732"/>
                </a:cubicBezTo>
                <a:lnTo>
                  <a:pt x="18535" y="3506"/>
                </a:lnTo>
                <a:close/>
                <a:moveTo>
                  <a:pt x="21308" y="13886"/>
                </a:moveTo>
                <a:cubicBezTo>
                  <a:pt x="21162" y="13886"/>
                  <a:pt x="21162" y="13886"/>
                  <a:pt x="21162" y="13886"/>
                </a:cubicBezTo>
                <a:cubicBezTo>
                  <a:pt x="21162" y="13886"/>
                  <a:pt x="21162" y="13886"/>
                  <a:pt x="21162" y="13886"/>
                </a:cubicBezTo>
                <a:cubicBezTo>
                  <a:pt x="10362" y="16971"/>
                  <a:pt x="10362" y="16971"/>
                  <a:pt x="10362" y="16971"/>
                </a:cubicBezTo>
                <a:cubicBezTo>
                  <a:pt x="9924" y="16551"/>
                  <a:pt x="9195" y="16130"/>
                  <a:pt x="8319" y="16130"/>
                </a:cubicBezTo>
                <a:cubicBezTo>
                  <a:pt x="8319" y="16130"/>
                  <a:pt x="8173" y="16130"/>
                  <a:pt x="8173" y="16270"/>
                </a:cubicBezTo>
                <a:cubicBezTo>
                  <a:pt x="3941" y="281"/>
                  <a:pt x="3941" y="281"/>
                  <a:pt x="3941" y="281"/>
                </a:cubicBezTo>
                <a:cubicBezTo>
                  <a:pt x="3941" y="281"/>
                  <a:pt x="3941" y="281"/>
                  <a:pt x="3941" y="281"/>
                </a:cubicBezTo>
                <a:cubicBezTo>
                  <a:pt x="3941" y="140"/>
                  <a:pt x="3795" y="0"/>
                  <a:pt x="3503" y="0"/>
                </a:cubicBezTo>
                <a:cubicBezTo>
                  <a:pt x="3357" y="0"/>
                  <a:pt x="3211" y="140"/>
                  <a:pt x="3211" y="281"/>
                </a:cubicBezTo>
                <a:cubicBezTo>
                  <a:pt x="3211" y="421"/>
                  <a:pt x="3211" y="421"/>
                  <a:pt x="3211" y="421"/>
                </a:cubicBezTo>
                <a:cubicBezTo>
                  <a:pt x="3211" y="421"/>
                  <a:pt x="3211" y="421"/>
                  <a:pt x="3211" y="421"/>
                </a:cubicBezTo>
                <a:cubicBezTo>
                  <a:pt x="3795" y="2805"/>
                  <a:pt x="3795" y="2805"/>
                  <a:pt x="3795" y="2805"/>
                </a:cubicBezTo>
                <a:cubicBezTo>
                  <a:pt x="292" y="3787"/>
                  <a:pt x="292" y="3787"/>
                  <a:pt x="292" y="3787"/>
                </a:cubicBezTo>
                <a:cubicBezTo>
                  <a:pt x="292" y="3787"/>
                  <a:pt x="292" y="3787"/>
                  <a:pt x="292" y="3787"/>
                </a:cubicBezTo>
                <a:cubicBezTo>
                  <a:pt x="0" y="3927"/>
                  <a:pt x="0" y="4068"/>
                  <a:pt x="0" y="4208"/>
                </a:cubicBezTo>
                <a:cubicBezTo>
                  <a:pt x="0" y="4348"/>
                  <a:pt x="146" y="4629"/>
                  <a:pt x="292" y="4629"/>
                </a:cubicBezTo>
                <a:cubicBezTo>
                  <a:pt x="438" y="4629"/>
                  <a:pt x="438" y="4629"/>
                  <a:pt x="438" y="4629"/>
                </a:cubicBezTo>
                <a:cubicBezTo>
                  <a:pt x="438" y="4629"/>
                  <a:pt x="438" y="4629"/>
                  <a:pt x="438" y="4629"/>
                </a:cubicBezTo>
                <a:cubicBezTo>
                  <a:pt x="3941" y="3506"/>
                  <a:pt x="3941" y="3506"/>
                  <a:pt x="3941" y="3506"/>
                </a:cubicBezTo>
                <a:cubicBezTo>
                  <a:pt x="7297" y="16410"/>
                  <a:pt x="7297" y="16410"/>
                  <a:pt x="7297" y="16410"/>
                </a:cubicBezTo>
                <a:cubicBezTo>
                  <a:pt x="6276" y="16831"/>
                  <a:pt x="5546" y="17813"/>
                  <a:pt x="5546" y="18935"/>
                </a:cubicBezTo>
                <a:cubicBezTo>
                  <a:pt x="5546" y="20338"/>
                  <a:pt x="6859" y="21600"/>
                  <a:pt x="8319" y="21600"/>
                </a:cubicBezTo>
                <a:cubicBezTo>
                  <a:pt x="9924" y="21600"/>
                  <a:pt x="11238" y="20338"/>
                  <a:pt x="11238" y="18935"/>
                </a:cubicBezTo>
                <a:cubicBezTo>
                  <a:pt x="11238" y="18374"/>
                  <a:pt x="11092" y="18094"/>
                  <a:pt x="10946" y="17673"/>
                </a:cubicBezTo>
                <a:cubicBezTo>
                  <a:pt x="21308" y="14587"/>
                  <a:pt x="21308" y="14587"/>
                  <a:pt x="21308" y="14587"/>
                </a:cubicBezTo>
                <a:cubicBezTo>
                  <a:pt x="21308" y="14587"/>
                  <a:pt x="21308" y="14587"/>
                  <a:pt x="21308" y="14587"/>
                </a:cubicBezTo>
                <a:cubicBezTo>
                  <a:pt x="21454" y="14587"/>
                  <a:pt x="21600" y="14447"/>
                  <a:pt x="21600" y="14306"/>
                </a:cubicBezTo>
                <a:cubicBezTo>
                  <a:pt x="21600" y="14026"/>
                  <a:pt x="21454" y="13886"/>
                  <a:pt x="21308" y="13886"/>
                </a:cubicBezTo>
                <a:close/>
                <a:moveTo>
                  <a:pt x="8319" y="20758"/>
                </a:moveTo>
                <a:cubicBezTo>
                  <a:pt x="7297" y="20758"/>
                  <a:pt x="6422" y="19917"/>
                  <a:pt x="6422" y="18935"/>
                </a:cubicBezTo>
                <a:cubicBezTo>
                  <a:pt x="6422" y="17813"/>
                  <a:pt x="7297" y="16971"/>
                  <a:pt x="8319" y="16971"/>
                </a:cubicBezTo>
                <a:cubicBezTo>
                  <a:pt x="9486" y="16971"/>
                  <a:pt x="10362" y="17813"/>
                  <a:pt x="10362" y="18935"/>
                </a:cubicBezTo>
                <a:cubicBezTo>
                  <a:pt x="10362" y="19917"/>
                  <a:pt x="9486" y="20758"/>
                  <a:pt x="8319" y="20758"/>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7" name="Shape 497"/>
          <p:cNvSpPr>
            <a:spLocks noGrp="1"/>
          </p:cNvSpPr>
          <p:nvPr>
            <p:ph type="body" sz="quarter" idx="40"/>
          </p:nvPr>
        </p:nvSpPr>
        <p:spPr>
          <a:xfrm>
            <a:off x="2891167" y="3624592"/>
            <a:ext cx="823914" cy="823914"/>
          </a:xfrm>
          <a:custGeom>
            <a:avLst/>
            <a:gdLst/>
            <a:ahLst/>
            <a:cxnLst>
              <a:cxn ang="0">
                <a:pos x="wd2" y="hd2"/>
              </a:cxn>
              <a:cxn ang="5400000">
                <a:pos x="wd2" y="hd2"/>
              </a:cxn>
              <a:cxn ang="10800000">
                <a:pos x="wd2" y="hd2"/>
              </a:cxn>
              <a:cxn ang="16200000">
                <a:pos x="wd2" y="hd2"/>
              </a:cxn>
            </a:cxnLst>
            <a:rect l="0" t="0" r="r" b="b"/>
            <a:pathLst>
              <a:path w="21600" h="21600" extrusionOk="0">
                <a:moveTo>
                  <a:pt x="17673" y="4629"/>
                </a:moveTo>
                <a:cubicBezTo>
                  <a:pt x="16691" y="3506"/>
                  <a:pt x="15429" y="2665"/>
                  <a:pt x="14026" y="2104"/>
                </a:cubicBezTo>
                <a:cubicBezTo>
                  <a:pt x="14026" y="2104"/>
                  <a:pt x="14026" y="2244"/>
                  <a:pt x="13886" y="2244"/>
                </a:cubicBezTo>
                <a:cubicBezTo>
                  <a:pt x="13605" y="2665"/>
                  <a:pt x="12764" y="3787"/>
                  <a:pt x="14306" y="3787"/>
                </a:cubicBezTo>
                <a:cubicBezTo>
                  <a:pt x="14306" y="3787"/>
                  <a:pt x="13605" y="6171"/>
                  <a:pt x="14727" y="6171"/>
                </a:cubicBezTo>
                <a:cubicBezTo>
                  <a:pt x="15709" y="6171"/>
                  <a:pt x="16691" y="4068"/>
                  <a:pt x="17673" y="4629"/>
                </a:cubicBezTo>
                <a:close/>
                <a:moveTo>
                  <a:pt x="10519" y="8135"/>
                </a:moveTo>
                <a:cubicBezTo>
                  <a:pt x="12062" y="7294"/>
                  <a:pt x="11642" y="6873"/>
                  <a:pt x="12343" y="6873"/>
                </a:cubicBezTo>
                <a:cubicBezTo>
                  <a:pt x="13184" y="6873"/>
                  <a:pt x="13184" y="5330"/>
                  <a:pt x="11642" y="5330"/>
                </a:cubicBezTo>
                <a:cubicBezTo>
                  <a:pt x="10099" y="5330"/>
                  <a:pt x="10800" y="7294"/>
                  <a:pt x="9678" y="6171"/>
                </a:cubicBezTo>
                <a:cubicBezTo>
                  <a:pt x="8556" y="4909"/>
                  <a:pt x="10099" y="5330"/>
                  <a:pt x="10800" y="4629"/>
                </a:cubicBezTo>
                <a:cubicBezTo>
                  <a:pt x="11642" y="3787"/>
                  <a:pt x="10099" y="3366"/>
                  <a:pt x="9678" y="4208"/>
                </a:cubicBezTo>
                <a:cubicBezTo>
                  <a:pt x="9678" y="4208"/>
                  <a:pt x="8556" y="3086"/>
                  <a:pt x="7714" y="4909"/>
                </a:cubicBezTo>
                <a:cubicBezTo>
                  <a:pt x="7714" y="4909"/>
                  <a:pt x="6171" y="4068"/>
                  <a:pt x="5610" y="3086"/>
                </a:cubicBezTo>
                <a:cubicBezTo>
                  <a:pt x="4909" y="3647"/>
                  <a:pt x="4208" y="4208"/>
                  <a:pt x="3647" y="4909"/>
                </a:cubicBezTo>
                <a:cubicBezTo>
                  <a:pt x="3927" y="5190"/>
                  <a:pt x="4348" y="5330"/>
                  <a:pt x="4629" y="5751"/>
                </a:cubicBezTo>
                <a:cubicBezTo>
                  <a:pt x="5751" y="6873"/>
                  <a:pt x="5049" y="8135"/>
                  <a:pt x="4629" y="8836"/>
                </a:cubicBezTo>
                <a:cubicBezTo>
                  <a:pt x="4208" y="9678"/>
                  <a:pt x="5751" y="10800"/>
                  <a:pt x="5751" y="10800"/>
                </a:cubicBezTo>
                <a:cubicBezTo>
                  <a:pt x="5751" y="10800"/>
                  <a:pt x="7013" y="11501"/>
                  <a:pt x="8135" y="11922"/>
                </a:cubicBezTo>
                <a:cubicBezTo>
                  <a:pt x="8135" y="11922"/>
                  <a:pt x="8977" y="11501"/>
                  <a:pt x="7434" y="10800"/>
                </a:cubicBezTo>
                <a:cubicBezTo>
                  <a:pt x="7434" y="10800"/>
                  <a:pt x="6171" y="9678"/>
                  <a:pt x="7714" y="9257"/>
                </a:cubicBezTo>
                <a:cubicBezTo>
                  <a:pt x="8977" y="8836"/>
                  <a:pt x="8135" y="9958"/>
                  <a:pt x="8977" y="9958"/>
                </a:cubicBezTo>
                <a:cubicBezTo>
                  <a:pt x="9678" y="9958"/>
                  <a:pt x="8977" y="8836"/>
                  <a:pt x="10519" y="8135"/>
                </a:cubicBezTo>
                <a:close/>
                <a:moveTo>
                  <a:pt x="13184" y="12904"/>
                </a:moveTo>
                <a:cubicBezTo>
                  <a:pt x="12483" y="12483"/>
                  <a:pt x="13605" y="12483"/>
                  <a:pt x="11782" y="11782"/>
                </a:cubicBezTo>
                <a:cubicBezTo>
                  <a:pt x="9958" y="11081"/>
                  <a:pt x="8977" y="11782"/>
                  <a:pt x="8977" y="12904"/>
                </a:cubicBezTo>
                <a:cubicBezTo>
                  <a:pt x="8977" y="15148"/>
                  <a:pt x="10379" y="15569"/>
                  <a:pt x="10379" y="15569"/>
                </a:cubicBezTo>
                <a:cubicBezTo>
                  <a:pt x="9958" y="17392"/>
                  <a:pt x="10379" y="18094"/>
                  <a:pt x="10660" y="18514"/>
                </a:cubicBezTo>
                <a:cubicBezTo>
                  <a:pt x="11081" y="18795"/>
                  <a:pt x="11361" y="19356"/>
                  <a:pt x="11642" y="19216"/>
                </a:cubicBezTo>
                <a:cubicBezTo>
                  <a:pt x="11922" y="19075"/>
                  <a:pt x="12203" y="16551"/>
                  <a:pt x="13184" y="15569"/>
                </a:cubicBezTo>
                <a:cubicBezTo>
                  <a:pt x="14306" y="14447"/>
                  <a:pt x="14026" y="13325"/>
                  <a:pt x="13184" y="12904"/>
                </a:cubicBezTo>
                <a:close/>
                <a:moveTo>
                  <a:pt x="18374" y="5470"/>
                </a:moveTo>
                <a:cubicBezTo>
                  <a:pt x="18655" y="6452"/>
                  <a:pt x="16270" y="6452"/>
                  <a:pt x="16270" y="8836"/>
                </a:cubicBezTo>
                <a:cubicBezTo>
                  <a:pt x="16270" y="10800"/>
                  <a:pt x="18374" y="12343"/>
                  <a:pt x="19777" y="13044"/>
                </a:cubicBezTo>
                <a:cubicBezTo>
                  <a:pt x="20057" y="12343"/>
                  <a:pt x="20057" y="11501"/>
                  <a:pt x="20057" y="10800"/>
                </a:cubicBezTo>
                <a:cubicBezTo>
                  <a:pt x="20057" y="8836"/>
                  <a:pt x="19496" y="7013"/>
                  <a:pt x="18374" y="5470"/>
                </a:cubicBezTo>
                <a:close/>
                <a:moveTo>
                  <a:pt x="10800" y="0"/>
                </a:moveTo>
                <a:cubicBezTo>
                  <a:pt x="4909" y="0"/>
                  <a:pt x="0" y="4769"/>
                  <a:pt x="0" y="10800"/>
                </a:cubicBezTo>
                <a:cubicBezTo>
                  <a:pt x="0" y="16691"/>
                  <a:pt x="4909" y="21600"/>
                  <a:pt x="10800" y="21600"/>
                </a:cubicBezTo>
                <a:cubicBezTo>
                  <a:pt x="16831" y="21600"/>
                  <a:pt x="21600" y="16691"/>
                  <a:pt x="21600" y="10800"/>
                </a:cubicBezTo>
                <a:cubicBezTo>
                  <a:pt x="21600" y="4769"/>
                  <a:pt x="16831" y="0"/>
                  <a:pt x="10800" y="0"/>
                </a:cubicBezTo>
                <a:close/>
                <a:moveTo>
                  <a:pt x="10800" y="20758"/>
                </a:moveTo>
                <a:cubicBezTo>
                  <a:pt x="5330" y="20758"/>
                  <a:pt x="842" y="16270"/>
                  <a:pt x="842" y="10800"/>
                </a:cubicBezTo>
                <a:cubicBezTo>
                  <a:pt x="842" y="5190"/>
                  <a:pt x="5330" y="701"/>
                  <a:pt x="10800" y="701"/>
                </a:cubicBezTo>
                <a:cubicBezTo>
                  <a:pt x="16410" y="701"/>
                  <a:pt x="20899" y="5190"/>
                  <a:pt x="20899" y="10800"/>
                </a:cubicBezTo>
                <a:cubicBezTo>
                  <a:pt x="20899" y="16270"/>
                  <a:pt x="16410" y="20758"/>
                  <a:pt x="10800" y="20758"/>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8" name="Shape 498"/>
          <p:cNvSpPr>
            <a:spLocks noGrp="1"/>
          </p:cNvSpPr>
          <p:nvPr>
            <p:ph type="body" sz="quarter" idx="41"/>
          </p:nvPr>
        </p:nvSpPr>
        <p:spPr>
          <a:xfrm>
            <a:off x="4211627" y="3624592"/>
            <a:ext cx="823914" cy="823914"/>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cubicBezTo>
                  <a:pt x="9257" y="0"/>
                  <a:pt x="9257" y="0"/>
                  <a:pt x="9257" y="0"/>
                </a:cubicBezTo>
                <a:cubicBezTo>
                  <a:pt x="2244" y="0"/>
                  <a:pt x="0" y="2244"/>
                  <a:pt x="0" y="9257"/>
                </a:cubicBezTo>
                <a:cubicBezTo>
                  <a:pt x="0" y="12343"/>
                  <a:pt x="0" y="12343"/>
                  <a:pt x="0" y="12343"/>
                </a:cubicBezTo>
                <a:cubicBezTo>
                  <a:pt x="0" y="19216"/>
                  <a:pt x="2244" y="21600"/>
                  <a:pt x="9257" y="21600"/>
                </a:cubicBezTo>
                <a:cubicBezTo>
                  <a:pt x="12343" y="21600"/>
                  <a:pt x="12343" y="21600"/>
                  <a:pt x="12343" y="21600"/>
                </a:cubicBezTo>
                <a:cubicBezTo>
                  <a:pt x="19216" y="21600"/>
                  <a:pt x="21600" y="19216"/>
                  <a:pt x="21600" y="12343"/>
                </a:cubicBezTo>
                <a:cubicBezTo>
                  <a:pt x="21600" y="9257"/>
                  <a:pt x="21600" y="9257"/>
                  <a:pt x="21600" y="9257"/>
                </a:cubicBezTo>
                <a:cubicBezTo>
                  <a:pt x="21600" y="2244"/>
                  <a:pt x="19216" y="0"/>
                  <a:pt x="12343" y="0"/>
                </a:cubicBezTo>
                <a:close/>
                <a:moveTo>
                  <a:pt x="20758" y="12203"/>
                </a:moveTo>
                <a:cubicBezTo>
                  <a:pt x="20758" y="18655"/>
                  <a:pt x="18655" y="20758"/>
                  <a:pt x="12203" y="20758"/>
                </a:cubicBezTo>
                <a:cubicBezTo>
                  <a:pt x="9257" y="20758"/>
                  <a:pt x="9257" y="20758"/>
                  <a:pt x="9257" y="20758"/>
                </a:cubicBezTo>
                <a:cubicBezTo>
                  <a:pt x="2805" y="20758"/>
                  <a:pt x="701" y="18655"/>
                  <a:pt x="701" y="12203"/>
                </a:cubicBezTo>
                <a:cubicBezTo>
                  <a:pt x="701" y="9397"/>
                  <a:pt x="701" y="9397"/>
                  <a:pt x="701" y="9397"/>
                </a:cubicBezTo>
                <a:cubicBezTo>
                  <a:pt x="701" y="2945"/>
                  <a:pt x="2805" y="701"/>
                  <a:pt x="9257" y="701"/>
                </a:cubicBezTo>
                <a:cubicBezTo>
                  <a:pt x="12203" y="701"/>
                  <a:pt x="12203" y="701"/>
                  <a:pt x="12203" y="701"/>
                </a:cubicBezTo>
                <a:cubicBezTo>
                  <a:pt x="18655" y="701"/>
                  <a:pt x="20758" y="2945"/>
                  <a:pt x="20758" y="9397"/>
                </a:cubicBezTo>
                <a:lnTo>
                  <a:pt x="20758" y="12203"/>
                </a:lnTo>
                <a:close/>
                <a:moveTo>
                  <a:pt x="15709" y="7294"/>
                </a:moveTo>
                <a:cubicBezTo>
                  <a:pt x="15709" y="7294"/>
                  <a:pt x="15569" y="7294"/>
                  <a:pt x="15429" y="7434"/>
                </a:cubicBezTo>
                <a:cubicBezTo>
                  <a:pt x="9538" y="13325"/>
                  <a:pt x="9538" y="13325"/>
                  <a:pt x="9538" y="13325"/>
                </a:cubicBezTo>
                <a:cubicBezTo>
                  <a:pt x="6031" y="9678"/>
                  <a:pt x="6031" y="9678"/>
                  <a:pt x="6031" y="9678"/>
                </a:cubicBezTo>
                <a:cubicBezTo>
                  <a:pt x="5891" y="9678"/>
                  <a:pt x="5891" y="9678"/>
                  <a:pt x="5751" y="9678"/>
                </a:cubicBezTo>
                <a:cubicBezTo>
                  <a:pt x="5470" y="9678"/>
                  <a:pt x="5330" y="9818"/>
                  <a:pt x="5330" y="9958"/>
                </a:cubicBezTo>
                <a:cubicBezTo>
                  <a:pt x="5330" y="10099"/>
                  <a:pt x="5330" y="10239"/>
                  <a:pt x="5470" y="10239"/>
                </a:cubicBezTo>
                <a:cubicBezTo>
                  <a:pt x="9257" y="14166"/>
                  <a:pt x="9257" y="14166"/>
                  <a:pt x="9257" y="14166"/>
                </a:cubicBezTo>
                <a:cubicBezTo>
                  <a:pt x="9397" y="14166"/>
                  <a:pt x="9538" y="14306"/>
                  <a:pt x="9538" y="14306"/>
                </a:cubicBezTo>
                <a:cubicBezTo>
                  <a:pt x="9678" y="14306"/>
                  <a:pt x="9818" y="14166"/>
                  <a:pt x="9818" y="14166"/>
                </a:cubicBezTo>
                <a:cubicBezTo>
                  <a:pt x="15990" y="7995"/>
                  <a:pt x="15990" y="7995"/>
                  <a:pt x="15990" y="7995"/>
                </a:cubicBezTo>
                <a:cubicBezTo>
                  <a:pt x="16130" y="7855"/>
                  <a:pt x="16130" y="7855"/>
                  <a:pt x="16130" y="7714"/>
                </a:cubicBezTo>
                <a:cubicBezTo>
                  <a:pt x="16130" y="7434"/>
                  <a:pt x="15990" y="7294"/>
                  <a:pt x="15709" y="7294"/>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499" name="Shape 499"/>
          <p:cNvSpPr>
            <a:spLocks noGrp="1"/>
          </p:cNvSpPr>
          <p:nvPr>
            <p:ph type="body" sz="quarter" idx="42"/>
          </p:nvPr>
        </p:nvSpPr>
        <p:spPr>
          <a:xfrm>
            <a:off x="5531883" y="3625172"/>
            <a:ext cx="824321" cy="822754"/>
          </a:xfrm>
          <a:custGeom>
            <a:avLst/>
            <a:gdLst/>
            <a:ahLst/>
            <a:cxnLst>
              <a:cxn ang="0">
                <a:pos x="wd2" y="hd2"/>
              </a:cxn>
              <a:cxn ang="5400000">
                <a:pos x="wd2" y="hd2"/>
              </a:cxn>
              <a:cxn ang="10800000">
                <a:pos x="wd2" y="hd2"/>
              </a:cxn>
              <a:cxn ang="16200000">
                <a:pos x="wd2" y="hd2"/>
              </a:cxn>
            </a:cxnLst>
            <a:rect l="0" t="0" r="r" b="b"/>
            <a:pathLst>
              <a:path w="21323" h="21323" extrusionOk="0">
                <a:moveTo>
                  <a:pt x="14124" y="5262"/>
                </a:moveTo>
                <a:cubicBezTo>
                  <a:pt x="9554" y="5262"/>
                  <a:pt x="9554" y="5262"/>
                  <a:pt x="9554" y="5262"/>
                </a:cubicBezTo>
                <a:cubicBezTo>
                  <a:pt x="9277" y="5262"/>
                  <a:pt x="9139" y="5539"/>
                  <a:pt x="9139" y="5677"/>
                </a:cubicBezTo>
                <a:cubicBezTo>
                  <a:pt x="9139" y="5816"/>
                  <a:pt x="9139" y="5816"/>
                  <a:pt x="9277" y="5954"/>
                </a:cubicBezTo>
                <a:cubicBezTo>
                  <a:pt x="10385" y="7200"/>
                  <a:pt x="10385" y="7200"/>
                  <a:pt x="10385" y="7200"/>
                </a:cubicBezTo>
                <a:cubicBezTo>
                  <a:pt x="8308" y="9139"/>
                  <a:pt x="6785" y="12185"/>
                  <a:pt x="6785" y="15231"/>
                </a:cubicBezTo>
                <a:cubicBezTo>
                  <a:pt x="6785" y="15370"/>
                  <a:pt x="7062" y="15647"/>
                  <a:pt x="7200" y="15647"/>
                </a:cubicBezTo>
                <a:cubicBezTo>
                  <a:pt x="9554" y="15647"/>
                  <a:pt x="9554" y="15647"/>
                  <a:pt x="9554" y="15647"/>
                </a:cubicBezTo>
                <a:cubicBezTo>
                  <a:pt x="9693" y="15647"/>
                  <a:pt x="9831" y="15370"/>
                  <a:pt x="9831" y="15231"/>
                </a:cubicBezTo>
                <a:cubicBezTo>
                  <a:pt x="9831" y="12047"/>
                  <a:pt x="11493" y="10108"/>
                  <a:pt x="12600" y="9277"/>
                </a:cubicBezTo>
                <a:cubicBezTo>
                  <a:pt x="13847" y="10524"/>
                  <a:pt x="13847" y="10524"/>
                  <a:pt x="13847" y="10524"/>
                </a:cubicBezTo>
                <a:cubicBezTo>
                  <a:pt x="13847" y="10662"/>
                  <a:pt x="13985" y="10662"/>
                  <a:pt x="14124" y="10662"/>
                </a:cubicBezTo>
                <a:cubicBezTo>
                  <a:pt x="14262" y="10662"/>
                  <a:pt x="14400" y="10524"/>
                  <a:pt x="14400" y="10247"/>
                </a:cubicBezTo>
                <a:cubicBezTo>
                  <a:pt x="14400" y="5677"/>
                  <a:pt x="14400" y="5677"/>
                  <a:pt x="14400" y="5677"/>
                </a:cubicBezTo>
                <a:cubicBezTo>
                  <a:pt x="14400" y="5539"/>
                  <a:pt x="14262" y="5262"/>
                  <a:pt x="14124" y="5262"/>
                </a:cubicBezTo>
                <a:close/>
                <a:moveTo>
                  <a:pt x="13708" y="9277"/>
                </a:moveTo>
                <a:cubicBezTo>
                  <a:pt x="12739" y="8308"/>
                  <a:pt x="12739" y="8308"/>
                  <a:pt x="12739" y="8308"/>
                </a:cubicBezTo>
                <a:cubicBezTo>
                  <a:pt x="11631" y="9000"/>
                  <a:pt x="9277" y="10939"/>
                  <a:pt x="9139" y="14816"/>
                </a:cubicBezTo>
                <a:cubicBezTo>
                  <a:pt x="7616" y="14816"/>
                  <a:pt x="7616" y="14816"/>
                  <a:pt x="7616" y="14816"/>
                </a:cubicBezTo>
                <a:cubicBezTo>
                  <a:pt x="7754" y="11908"/>
                  <a:pt x="9416" y="8862"/>
                  <a:pt x="11493" y="7200"/>
                </a:cubicBezTo>
                <a:cubicBezTo>
                  <a:pt x="10385" y="6093"/>
                  <a:pt x="10385" y="6093"/>
                  <a:pt x="10385" y="6093"/>
                </a:cubicBezTo>
                <a:cubicBezTo>
                  <a:pt x="13708" y="6093"/>
                  <a:pt x="13708" y="6093"/>
                  <a:pt x="13708" y="6093"/>
                </a:cubicBezTo>
                <a:lnTo>
                  <a:pt x="13708" y="9277"/>
                </a:lnTo>
                <a:close/>
                <a:moveTo>
                  <a:pt x="20908" y="9554"/>
                </a:moveTo>
                <a:cubicBezTo>
                  <a:pt x="11770" y="416"/>
                  <a:pt x="11770" y="416"/>
                  <a:pt x="11770" y="416"/>
                </a:cubicBezTo>
                <a:cubicBezTo>
                  <a:pt x="11077" y="-138"/>
                  <a:pt x="10108" y="-138"/>
                  <a:pt x="9554" y="416"/>
                </a:cubicBezTo>
                <a:cubicBezTo>
                  <a:pt x="416" y="9554"/>
                  <a:pt x="416" y="9554"/>
                  <a:pt x="416" y="9554"/>
                </a:cubicBezTo>
                <a:cubicBezTo>
                  <a:pt x="-138" y="10108"/>
                  <a:pt x="-138" y="11077"/>
                  <a:pt x="416" y="11770"/>
                </a:cubicBezTo>
                <a:cubicBezTo>
                  <a:pt x="9554" y="20908"/>
                  <a:pt x="9554" y="20908"/>
                  <a:pt x="9554" y="20908"/>
                </a:cubicBezTo>
                <a:cubicBezTo>
                  <a:pt x="10108" y="21462"/>
                  <a:pt x="11077" y="21462"/>
                  <a:pt x="11770" y="20908"/>
                </a:cubicBezTo>
                <a:cubicBezTo>
                  <a:pt x="20908" y="11770"/>
                  <a:pt x="20908" y="11770"/>
                  <a:pt x="20908" y="11770"/>
                </a:cubicBezTo>
                <a:cubicBezTo>
                  <a:pt x="21462" y="11077"/>
                  <a:pt x="21462" y="10108"/>
                  <a:pt x="20908" y="9554"/>
                </a:cubicBezTo>
                <a:close/>
                <a:moveTo>
                  <a:pt x="20354" y="11216"/>
                </a:moveTo>
                <a:cubicBezTo>
                  <a:pt x="11216" y="20354"/>
                  <a:pt x="11216" y="20354"/>
                  <a:pt x="11216" y="20354"/>
                </a:cubicBezTo>
                <a:cubicBezTo>
                  <a:pt x="10939" y="20631"/>
                  <a:pt x="10385" y="20631"/>
                  <a:pt x="10108" y="20354"/>
                </a:cubicBezTo>
                <a:cubicBezTo>
                  <a:pt x="970" y="11216"/>
                  <a:pt x="970" y="11216"/>
                  <a:pt x="970" y="11216"/>
                </a:cubicBezTo>
                <a:cubicBezTo>
                  <a:pt x="693" y="10939"/>
                  <a:pt x="693" y="10385"/>
                  <a:pt x="970" y="10108"/>
                </a:cubicBezTo>
                <a:cubicBezTo>
                  <a:pt x="10108" y="970"/>
                  <a:pt x="10108" y="970"/>
                  <a:pt x="10108" y="970"/>
                </a:cubicBezTo>
                <a:cubicBezTo>
                  <a:pt x="10385" y="693"/>
                  <a:pt x="10939" y="693"/>
                  <a:pt x="11216" y="970"/>
                </a:cubicBezTo>
                <a:cubicBezTo>
                  <a:pt x="20354" y="10108"/>
                  <a:pt x="20354" y="10108"/>
                  <a:pt x="20354" y="10108"/>
                </a:cubicBezTo>
                <a:cubicBezTo>
                  <a:pt x="20631" y="10385"/>
                  <a:pt x="20631" y="10939"/>
                  <a:pt x="20354" y="11216"/>
                </a:cubicBezTo>
                <a:close/>
              </a:path>
            </a:pathLst>
          </a:custGeom>
          <a:solidFill>
            <a:srgbClr val="000000"/>
          </a:solidFill>
        </p:spPr>
        <p:txBody>
          <a:bodyPr lIns="45719" tIns="45719" rIns="45719" bIns="45719">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500" name="Shape 500"/>
          <p:cNvSpPr/>
          <p:nvPr/>
        </p:nvSpPr>
        <p:spPr>
          <a:xfrm>
            <a:off x="9576016" y="8029600"/>
            <a:ext cx="2142476" cy="6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spcBef>
                <a:spcPts val="900"/>
              </a:spcBef>
              <a:defRPr sz="1800">
                <a:latin typeface="Helvetica Neue"/>
                <a:ea typeface="Helvetica Neue"/>
                <a:cs typeface="Helvetica Neue"/>
                <a:sym typeface="Helvetica Neue"/>
              </a:defRPr>
            </a:pPr>
            <a:r>
              <a:t>Fully editable icons by </a:t>
            </a:r>
            <a:r>
              <a:rPr u="sng">
                <a:hlinkClick r:id="rId2"/>
              </a:rPr>
              <a:t>glyphish.com</a:t>
            </a: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hree Aspects">
    <p:spTree>
      <p:nvGrpSpPr>
        <p:cNvPr id="1" name=""/>
        <p:cNvGrpSpPr/>
        <p:nvPr/>
      </p:nvGrpSpPr>
      <p:grpSpPr>
        <a:xfrm>
          <a:off x="0" y="0"/>
          <a:ext cx="0" cy="0"/>
          <a:chOff x="0" y="0"/>
          <a:chExt cx="0" cy="0"/>
        </a:xfrm>
      </p:grpSpPr>
      <p:sp>
        <p:nvSpPr>
          <p:cNvPr id="508" name="Shape 508"/>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09" name="Shape 509"/>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10" name="Shape 510"/>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511" name="Shape 511"/>
          <p:cNvSpPr>
            <a:spLocks noGrp="1"/>
          </p:cNvSpPr>
          <p:nvPr>
            <p:ph type="pic" sz="quarter" idx="13"/>
          </p:nvPr>
        </p:nvSpPr>
        <p:spPr>
          <a:xfrm>
            <a:off x="342900" y="4178300"/>
            <a:ext cx="3810000" cy="2540000"/>
          </a:xfrm>
          <a:prstGeom prst="rect">
            <a:avLst/>
          </a:prstGeom>
        </p:spPr>
        <p:txBody>
          <a:bodyPr lIns="91439" tIns="45719" rIns="91439" bIns="45719">
            <a:noAutofit/>
          </a:bodyPr>
          <a:lstStyle/>
          <a:p>
            <a:endParaRPr/>
          </a:p>
        </p:txBody>
      </p:sp>
      <p:sp>
        <p:nvSpPr>
          <p:cNvPr id="512" name="Shape 512"/>
          <p:cNvSpPr>
            <a:spLocks noGrp="1"/>
          </p:cNvSpPr>
          <p:nvPr>
            <p:ph type="pic" sz="quarter" idx="14"/>
          </p:nvPr>
        </p:nvSpPr>
        <p:spPr>
          <a:xfrm>
            <a:off x="4597400" y="4178300"/>
            <a:ext cx="3810000" cy="2540000"/>
          </a:xfrm>
          <a:prstGeom prst="rect">
            <a:avLst/>
          </a:prstGeom>
        </p:spPr>
        <p:txBody>
          <a:bodyPr lIns="91439" tIns="45719" rIns="91439" bIns="45719">
            <a:noAutofit/>
          </a:bodyPr>
          <a:lstStyle/>
          <a:p>
            <a:endParaRPr/>
          </a:p>
        </p:txBody>
      </p:sp>
      <p:sp>
        <p:nvSpPr>
          <p:cNvPr id="513" name="Shape 513"/>
          <p:cNvSpPr>
            <a:spLocks noGrp="1"/>
          </p:cNvSpPr>
          <p:nvPr>
            <p:ph type="pic" sz="quarter" idx="15"/>
          </p:nvPr>
        </p:nvSpPr>
        <p:spPr>
          <a:xfrm>
            <a:off x="8851900" y="4178300"/>
            <a:ext cx="3810000" cy="2540000"/>
          </a:xfrm>
          <a:prstGeom prst="rect">
            <a:avLst/>
          </a:prstGeom>
        </p:spPr>
        <p:txBody>
          <a:bodyPr lIns="91439" tIns="45719" rIns="91439" bIns="45719">
            <a:noAutofit/>
          </a:bodyPr>
          <a:lstStyle/>
          <a:p>
            <a:endParaRPr/>
          </a:p>
        </p:txBody>
      </p:sp>
      <p:sp>
        <p:nvSpPr>
          <p:cNvPr id="514" name="Shape 514"/>
          <p:cNvSpPr>
            <a:spLocks noGrp="1"/>
          </p:cNvSpPr>
          <p:nvPr>
            <p:ph type="body" sz="quarter" idx="16"/>
          </p:nvPr>
        </p:nvSpPr>
        <p:spPr>
          <a:xfrm>
            <a:off x="508000" y="6261100"/>
            <a:ext cx="3810000" cy="1270000"/>
          </a:xfrm>
          <a:prstGeom prst="rect">
            <a:avLst/>
          </a:prstGeom>
          <a:solidFill>
            <a:srgbClr val="EABF3E"/>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515" name="Shape 515"/>
          <p:cNvSpPr>
            <a:spLocks noGrp="1"/>
          </p:cNvSpPr>
          <p:nvPr>
            <p:ph type="body" sz="quarter" idx="17"/>
          </p:nvPr>
        </p:nvSpPr>
        <p:spPr>
          <a:xfrm>
            <a:off x="4762500" y="6261100"/>
            <a:ext cx="3810000" cy="1270000"/>
          </a:xfrm>
          <a:prstGeom prst="rect">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516" name="Shape 516"/>
          <p:cNvSpPr>
            <a:spLocks noGrp="1"/>
          </p:cNvSpPr>
          <p:nvPr>
            <p:ph type="body" sz="quarter" idx="18"/>
          </p:nvPr>
        </p:nvSpPr>
        <p:spPr>
          <a:xfrm>
            <a:off x="9017000" y="6261100"/>
            <a:ext cx="3810000" cy="1270000"/>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517" name="Shape 517"/>
          <p:cNvSpPr/>
          <p:nvPr/>
        </p:nvSpPr>
        <p:spPr>
          <a:xfrm>
            <a:off x="3412036" y="12937066"/>
            <a:ext cx="947421" cy="947421"/>
          </a:xfrm>
          <a:prstGeom prst="ellipse">
            <a:avLst/>
          </a:prstGeom>
          <a:solidFill>
            <a:srgbClr val="477F2B"/>
          </a:solidFill>
          <a:ln w="12700">
            <a:miter lim="400000"/>
          </a:ln>
        </p:spPr>
        <p:txBody>
          <a:bodyPr lIns="50800" tIns="50800" rIns="50800" bIns="50800" anchor="ctr"/>
          <a:lstStyle/>
          <a:p>
            <a:pPr algn="ctr">
              <a:spcBef>
                <a:spcPts val="0"/>
              </a:spcBef>
              <a:defRPr>
                <a:solidFill>
                  <a:srgbClr val="FFFFFF"/>
                </a:solidFill>
                <a:latin typeface="Helvetica Light"/>
                <a:ea typeface="Helvetica Light"/>
                <a:cs typeface="Helvetica Light"/>
                <a:sym typeface="Helvetica Light"/>
              </a:defRPr>
            </a:pPr>
            <a:endParaRPr/>
          </a:p>
        </p:txBody>
      </p:sp>
      <p:sp>
        <p:nvSpPr>
          <p:cNvPr id="518" name="Shape 5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33" name="Shape 33"/>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4" name="Shape 34"/>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35" name="Shape 35"/>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Action title.</a:t>
            </a:r>
          </a:p>
        </p:txBody>
      </p:sp>
      <p:sp>
        <p:nvSpPr>
          <p:cNvPr id="36" name="Shape 36"/>
          <p:cNvSpPr>
            <a:spLocks noGrp="1"/>
          </p:cNvSpPr>
          <p:nvPr>
            <p:ph type="body" idx="13"/>
          </p:nvPr>
        </p:nvSpPr>
        <p:spPr>
          <a:xfrm>
            <a:off x="1270000" y="3340100"/>
            <a:ext cx="10464800" cy="5715000"/>
          </a:xfrm>
          <a:prstGeom prst="rect">
            <a:avLst/>
          </a:prstGeom>
        </p:spPr>
        <p:txBody>
          <a:bodyPr>
            <a:noAutofit/>
          </a:bodyPr>
          <a:lstStyle>
            <a:lvl1pPr marL="698500" indent="-381000">
              <a:spcBef>
                <a:spcPts val="1900"/>
              </a:spcBef>
              <a:buSzPct val="50000"/>
              <a:buFont typeface="Zapf Dingbats"/>
              <a:buChar char="✦"/>
              <a:defRPr sz="2400"/>
            </a:lvl1pPr>
            <a:lvl2pPr marL="1143000" indent="-381000">
              <a:spcBef>
                <a:spcPts val="1900"/>
              </a:spcBef>
              <a:buSzPct val="50000"/>
              <a:buFont typeface="Zapf Dingbats"/>
              <a:buChar char="✦"/>
              <a:defRPr sz="2400"/>
            </a:lvl2pPr>
            <a:lvl3pPr marL="1587500" indent="-381000">
              <a:spcBef>
                <a:spcPts val="1900"/>
              </a:spcBef>
              <a:buSzPct val="50000"/>
              <a:buFont typeface="Zapf Dingbats"/>
              <a:buChar char="✦"/>
              <a:defRPr sz="2400"/>
            </a:lvl3pPr>
            <a:lvl4pPr marL="2032000" indent="-381000">
              <a:spcBef>
                <a:spcPts val="1900"/>
              </a:spcBef>
              <a:buSzPct val="50000"/>
              <a:buFont typeface="Zapf Dingbats"/>
              <a:buChar char="✦"/>
              <a:defRPr sz="2400"/>
            </a:lvl4pPr>
            <a:lvl5pPr marL="2476500" indent="-381000">
              <a:spcBef>
                <a:spcPts val="1900"/>
              </a:spcBef>
              <a:buSzPct val="50000"/>
              <a:buFont typeface="Zapf Dingbats"/>
              <a:buChar char="✦"/>
              <a:defRPr sz="2400"/>
            </a:lvl5pPr>
          </a:lstStyle>
          <a:p>
            <a:r>
              <a:t>Textebene 1</a:t>
            </a:r>
          </a:p>
          <a:p>
            <a:pPr lvl="1"/>
            <a:r>
              <a:t>Textebene 2</a:t>
            </a:r>
          </a:p>
          <a:p>
            <a:pPr lvl="2"/>
            <a:r>
              <a:t>Textebene 3</a:t>
            </a:r>
          </a:p>
          <a:p>
            <a:pPr lvl="3"/>
            <a:r>
              <a:t>Textebene 4</a:t>
            </a:r>
          </a:p>
          <a:p>
            <a:pPr lvl="4"/>
            <a:r>
              <a:t>Textebene 5</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yramid Layers">
    <p:spTree>
      <p:nvGrpSpPr>
        <p:cNvPr id="1" name=""/>
        <p:cNvGrpSpPr/>
        <p:nvPr/>
      </p:nvGrpSpPr>
      <p:grpSpPr>
        <a:xfrm>
          <a:off x="0" y="0"/>
          <a:ext cx="0" cy="0"/>
          <a:chOff x="0" y="0"/>
          <a:chExt cx="0" cy="0"/>
        </a:xfrm>
      </p:grpSpPr>
      <p:sp>
        <p:nvSpPr>
          <p:cNvPr id="525" name="Shape 525"/>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26" name="Shape 526"/>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27" name="Shape 527"/>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528" name="Shape 528"/>
          <p:cNvSpPr/>
          <p:nvPr/>
        </p:nvSpPr>
        <p:spPr>
          <a:xfrm>
            <a:off x="1744133" y="3594100"/>
            <a:ext cx="5283201" cy="5283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EABF3F"/>
          </a:solidFill>
          <a:ln w="12700">
            <a:miter lim="400000"/>
          </a:ln>
        </p:spPr>
        <p:txBody>
          <a:bodyPr lIns="50800" tIns="50800" rIns="50800" bIns="50800" anchor="ctr"/>
          <a:lstStyle/>
          <a:p>
            <a:pPr algn="ctr">
              <a:spcBef>
                <a:spcPts val="0"/>
              </a:spcBef>
              <a:defRPr sz="3600" b="1">
                <a:latin typeface="Helvetica Neue"/>
                <a:ea typeface="Helvetica Neue"/>
                <a:cs typeface="Helvetica Neue"/>
                <a:sym typeface="Helvetica Neue"/>
              </a:defRPr>
            </a:pPr>
            <a:endParaRPr/>
          </a:p>
        </p:txBody>
      </p:sp>
      <p:sp>
        <p:nvSpPr>
          <p:cNvPr id="529" name="Shape 529"/>
          <p:cNvSpPr/>
          <p:nvPr/>
        </p:nvSpPr>
        <p:spPr>
          <a:xfrm>
            <a:off x="2419429" y="3594100"/>
            <a:ext cx="3932609" cy="39326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F19E00"/>
          </a:solidFill>
          <a:ln w="12700">
            <a:miter lim="400000"/>
          </a:ln>
        </p:spPr>
        <p:txBody>
          <a:bodyPr lIns="50800" tIns="50800" rIns="50800" bIns="50800" anchor="ctr"/>
          <a:lstStyle/>
          <a:p>
            <a:pPr algn="ctr">
              <a:spcBef>
                <a:spcPts val="0"/>
              </a:spcBef>
              <a:defRPr sz="3600" b="1">
                <a:latin typeface="Helvetica Neue"/>
                <a:ea typeface="Helvetica Neue"/>
                <a:cs typeface="Helvetica Neue"/>
                <a:sym typeface="Helvetica Neue"/>
              </a:defRPr>
            </a:pPr>
            <a:endParaRPr/>
          </a:p>
        </p:txBody>
      </p:sp>
      <p:sp>
        <p:nvSpPr>
          <p:cNvPr id="530" name="Shape 530"/>
          <p:cNvSpPr/>
          <p:nvPr/>
        </p:nvSpPr>
        <p:spPr>
          <a:xfrm>
            <a:off x="3074864" y="3613961"/>
            <a:ext cx="2611808" cy="26118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531" name="Shape 531"/>
          <p:cNvSpPr/>
          <p:nvPr/>
        </p:nvSpPr>
        <p:spPr>
          <a:xfrm>
            <a:off x="3680644" y="3594100"/>
            <a:ext cx="1410179" cy="1410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10800" y="0"/>
                </a:lnTo>
                <a:close/>
              </a:path>
            </a:pathLst>
          </a:custGeom>
          <a:solidFill>
            <a:srgbClr val="477F2B"/>
          </a:solidFill>
          <a:ln w="12700">
            <a:miter lim="400000"/>
          </a:ln>
        </p:spPr>
        <p:txBody>
          <a:bodyPr lIns="50800" tIns="50800" rIns="50800" bIns="50800" anchor="ctr"/>
          <a:lstStyle/>
          <a:p>
            <a:pPr algn="ctr">
              <a:spcBef>
                <a:spcPts val="0"/>
              </a:spcBef>
              <a:defRPr sz="2800">
                <a:solidFill>
                  <a:srgbClr val="FFFFFF"/>
                </a:solidFill>
              </a:defRPr>
            </a:pPr>
            <a:endParaRPr/>
          </a:p>
        </p:txBody>
      </p:sp>
      <p:sp>
        <p:nvSpPr>
          <p:cNvPr id="532" name="Shape 532"/>
          <p:cNvSpPr/>
          <p:nvPr/>
        </p:nvSpPr>
        <p:spPr>
          <a:xfrm flipV="1">
            <a:off x="5935133" y="4292574"/>
            <a:ext cx="2544153" cy="26"/>
          </a:xfrm>
          <a:prstGeom prst="line">
            <a:avLst/>
          </a:prstGeom>
          <a:ln w="1905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533" name="Shape 533"/>
          <p:cNvSpPr/>
          <p:nvPr/>
        </p:nvSpPr>
        <p:spPr>
          <a:xfrm flipV="1">
            <a:off x="6265333" y="5562603"/>
            <a:ext cx="2213953" cy="23"/>
          </a:xfrm>
          <a:prstGeom prst="line">
            <a:avLst/>
          </a:prstGeom>
          <a:ln w="1905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534" name="Shape 534"/>
          <p:cNvSpPr/>
          <p:nvPr/>
        </p:nvSpPr>
        <p:spPr>
          <a:xfrm flipV="1">
            <a:off x="6570133" y="6858006"/>
            <a:ext cx="1909152" cy="20"/>
          </a:xfrm>
          <a:prstGeom prst="line">
            <a:avLst/>
          </a:prstGeom>
          <a:ln w="1905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535" name="Shape 535"/>
          <p:cNvSpPr/>
          <p:nvPr/>
        </p:nvSpPr>
        <p:spPr>
          <a:xfrm flipV="1">
            <a:off x="7205133" y="8153412"/>
            <a:ext cx="1274152" cy="14"/>
          </a:xfrm>
          <a:prstGeom prst="line">
            <a:avLst/>
          </a:prstGeom>
          <a:ln w="1905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536" name="Shape 536"/>
          <p:cNvSpPr>
            <a:spLocks noGrp="1"/>
          </p:cNvSpPr>
          <p:nvPr>
            <p:ph type="body" sz="quarter" idx="13"/>
          </p:nvPr>
        </p:nvSpPr>
        <p:spPr>
          <a:xfrm>
            <a:off x="9338906" y="4062070"/>
            <a:ext cx="644958" cy="461060"/>
          </a:xfrm>
          <a:prstGeom prst="rect">
            <a:avLst/>
          </a:prstGeom>
        </p:spPr>
        <p:txBody>
          <a:bodyPr wrap="none" anchor="ctr">
            <a:spAutoFit/>
          </a:bodyPr>
          <a:lstStyle>
            <a:lvl1pPr>
              <a:spcBef>
                <a:spcPts val="1900"/>
              </a:spcBef>
              <a:defRPr sz="2400"/>
            </a:lvl1pPr>
          </a:lstStyle>
          <a:p>
            <a:r>
              <a:t>Text</a:t>
            </a:r>
          </a:p>
        </p:txBody>
      </p:sp>
      <p:sp>
        <p:nvSpPr>
          <p:cNvPr id="537" name="Shape 537"/>
          <p:cNvSpPr>
            <a:spLocks noGrp="1"/>
          </p:cNvSpPr>
          <p:nvPr>
            <p:ph type="body" sz="quarter" idx="14"/>
          </p:nvPr>
        </p:nvSpPr>
        <p:spPr>
          <a:xfrm>
            <a:off x="9338906" y="5332070"/>
            <a:ext cx="644958" cy="461060"/>
          </a:xfrm>
          <a:prstGeom prst="rect">
            <a:avLst/>
          </a:prstGeom>
        </p:spPr>
        <p:txBody>
          <a:bodyPr wrap="none" anchor="ctr">
            <a:spAutoFit/>
          </a:bodyPr>
          <a:lstStyle>
            <a:lvl1pPr>
              <a:spcBef>
                <a:spcPts val="1900"/>
              </a:spcBef>
              <a:defRPr sz="2400"/>
            </a:lvl1pPr>
          </a:lstStyle>
          <a:p>
            <a:r>
              <a:t>Text</a:t>
            </a:r>
          </a:p>
        </p:txBody>
      </p:sp>
      <p:sp>
        <p:nvSpPr>
          <p:cNvPr id="538" name="Shape 538"/>
          <p:cNvSpPr>
            <a:spLocks noGrp="1"/>
          </p:cNvSpPr>
          <p:nvPr>
            <p:ph type="body" sz="quarter" idx="15"/>
          </p:nvPr>
        </p:nvSpPr>
        <p:spPr>
          <a:xfrm>
            <a:off x="9338906" y="6602070"/>
            <a:ext cx="644958" cy="461060"/>
          </a:xfrm>
          <a:prstGeom prst="rect">
            <a:avLst/>
          </a:prstGeom>
        </p:spPr>
        <p:txBody>
          <a:bodyPr wrap="none" anchor="ctr">
            <a:spAutoFit/>
          </a:bodyPr>
          <a:lstStyle>
            <a:lvl1pPr>
              <a:spcBef>
                <a:spcPts val="1900"/>
              </a:spcBef>
              <a:defRPr sz="2400"/>
            </a:lvl1pPr>
          </a:lstStyle>
          <a:p>
            <a:r>
              <a:t>Text</a:t>
            </a:r>
          </a:p>
        </p:txBody>
      </p:sp>
      <p:sp>
        <p:nvSpPr>
          <p:cNvPr id="539" name="Shape 539"/>
          <p:cNvSpPr>
            <a:spLocks noGrp="1"/>
          </p:cNvSpPr>
          <p:nvPr>
            <p:ph type="body" sz="quarter" idx="16"/>
          </p:nvPr>
        </p:nvSpPr>
        <p:spPr>
          <a:xfrm>
            <a:off x="9338906" y="7872070"/>
            <a:ext cx="644958" cy="461060"/>
          </a:xfrm>
          <a:prstGeom prst="rect">
            <a:avLst/>
          </a:prstGeom>
        </p:spPr>
        <p:txBody>
          <a:bodyPr wrap="none" anchor="ctr">
            <a:spAutoFit/>
          </a:bodyPr>
          <a:lstStyle>
            <a:lvl1pPr>
              <a:spcBef>
                <a:spcPts val="1900"/>
              </a:spcBef>
              <a:defRPr sz="2400"/>
            </a:lvl1pPr>
          </a:lstStyle>
          <a:p>
            <a:r>
              <a:t>Text</a:t>
            </a: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Org Chart">
    <p:spTree>
      <p:nvGrpSpPr>
        <p:cNvPr id="1" name=""/>
        <p:cNvGrpSpPr/>
        <p:nvPr/>
      </p:nvGrpSpPr>
      <p:grpSpPr>
        <a:xfrm>
          <a:off x="0" y="0"/>
          <a:ext cx="0" cy="0"/>
          <a:chOff x="0" y="0"/>
          <a:chExt cx="0" cy="0"/>
        </a:xfrm>
      </p:grpSpPr>
      <p:sp>
        <p:nvSpPr>
          <p:cNvPr id="547" name="Shape 54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48" name="Shape 54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49" name="Shape 549"/>
          <p:cNvSpPr/>
          <p:nvPr/>
        </p:nvSpPr>
        <p:spPr>
          <a:xfrm>
            <a:off x="6440503" y="5072319"/>
            <a:ext cx="1" cy="863976"/>
          </a:xfrm>
          <a:prstGeom prst="line">
            <a:avLst/>
          </a:prstGeom>
          <a:ln w="25400">
            <a:solidFill>
              <a:srgbClr val="85888D"/>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550" name="Shape 550"/>
          <p:cNvSpPr/>
          <p:nvPr/>
        </p:nvSpPr>
        <p:spPr>
          <a:xfrm flipH="1">
            <a:off x="6444124" y="5160607"/>
            <a:ext cx="4136580" cy="687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467"/>
                </a:lnTo>
                <a:lnTo>
                  <a:pt x="0" y="9467"/>
                </a:lnTo>
                <a:lnTo>
                  <a:pt x="0" y="21600"/>
                </a:lnTo>
              </a:path>
            </a:pathLst>
          </a:custGeom>
          <a:ln w="25400">
            <a:solidFill>
              <a:srgbClr val="85888D"/>
            </a:solidFill>
            <a:miter lim="400000"/>
          </a:ln>
        </p:spPr>
        <p:txBody>
          <a:bodyPr lIns="50800" tIns="50800" rIns="50800" bIns="50800" anchor="ctr"/>
          <a:lstStyle/>
          <a:p>
            <a:pPr>
              <a:spcBef>
                <a:spcPts val="0"/>
              </a:spcBef>
              <a:defRPr sz="3600">
                <a:latin typeface="Helvetica Neue Medium"/>
                <a:ea typeface="Helvetica Neue Medium"/>
                <a:cs typeface="Helvetica Neue Medium"/>
                <a:sym typeface="Helvetica Neue Medium"/>
              </a:defRPr>
            </a:pPr>
            <a:endParaRPr/>
          </a:p>
        </p:txBody>
      </p:sp>
      <p:sp>
        <p:nvSpPr>
          <p:cNvPr id="551" name="Shape 551"/>
          <p:cNvSpPr/>
          <p:nvPr/>
        </p:nvSpPr>
        <p:spPr>
          <a:xfrm>
            <a:off x="2303924" y="5160607"/>
            <a:ext cx="4136580" cy="687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9467"/>
                </a:lnTo>
                <a:lnTo>
                  <a:pt x="0" y="9467"/>
                </a:lnTo>
                <a:lnTo>
                  <a:pt x="0" y="21600"/>
                </a:lnTo>
              </a:path>
            </a:pathLst>
          </a:custGeom>
          <a:ln w="25400">
            <a:solidFill>
              <a:srgbClr val="85888D"/>
            </a:solidFill>
            <a:miter lim="400000"/>
          </a:ln>
        </p:spPr>
        <p:txBody>
          <a:bodyPr lIns="50800" tIns="50800" rIns="50800" bIns="50800" anchor="ctr"/>
          <a:lstStyle/>
          <a:p>
            <a:pPr>
              <a:spcBef>
                <a:spcPts val="0"/>
              </a:spcBef>
              <a:defRPr sz="3600">
                <a:latin typeface="Helvetica Neue Medium"/>
                <a:ea typeface="Helvetica Neue Medium"/>
                <a:cs typeface="Helvetica Neue Medium"/>
                <a:sym typeface="Helvetica Neue Medium"/>
              </a:defRPr>
            </a:pPr>
            <a:endParaRPr/>
          </a:p>
        </p:txBody>
      </p:sp>
      <p:sp>
        <p:nvSpPr>
          <p:cNvPr id="552" name="Shape 552"/>
          <p:cNvSpPr>
            <a:spLocks noGrp="1"/>
          </p:cNvSpPr>
          <p:nvPr>
            <p:ph type="body" sz="quarter" idx="13"/>
          </p:nvPr>
        </p:nvSpPr>
        <p:spPr>
          <a:xfrm>
            <a:off x="4660900" y="3775946"/>
            <a:ext cx="3492500" cy="13970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Description</a:t>
            </a:r>
          </a:p>
        </p:txBody>
      </p:sp>
      <p:sp>
        <p:nvSpPr>
          <p:cNvPr id="553" name="Shape 553"/>
          <p:cNvSpPr>
            <a:spLocks noGrp="1"/>
          </p:cNvSpPr>
          <p:nvPr>
            <p:ph type="body" sz="quarter" idx="14"/>
          </p:nvPr>
        </p:nvSpPr>
        <p:spPr>
          <a:xfrm>
            <a:off x="554566" y="6405033"/>
            <a:ext cx="3492501" cy="27940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Description</a:t>
            </a:r>
          </a:p>
        </p:txBody>
      </p:sp>
      <p:sp>
        <p:nvSpPr>
          <p:cNvPr id="554" name="Shape 554"/>
          <p:cNvSpPr>
            <a:spLocks noGrp="1"/>
          </p:cNvSpPr>
          <p:nvPr>
            <p:ph type="body" sz="quarter" idx="15"/>
          </p:nvPr>
        </p:nvSpPr>
        <p:spPr>
          <a:xfrm>
            <a:off x="4694766" y="6405033"/>
            <a:ext cx="3492501" cy="27940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Description</a:t>
            </a:r>
          </a:p>
        </p:txBody>
      </p:sp>
      <p:sp>
        <p:nvSpPr>
          <p:cNvPr id="555" name="Shape 555"/>
          <p:cNvSpPr>
            <a:spLocks noGrp="1"/>
          </p:cNvSpPr>
          <p:nvPr>
            <p:ph type="body" sz="quarter" idx="16"/>
          </p:nvPr>
        </p:nvSpPr>
        <p:spPr>
          <a:xfrm>
            <a:off x="8834966" y="6405033"/>
            <a:ext cx="3492501" cy="27940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Description</a:t>
            </a:r>
          </a:p>
        </p:txBody>
      </p:sp>
      <p:sp>
        <p:nvSpPr>
          <p:cNvPr id="556" name="Shape 556"/>
          <p:cNvSpPr>
            <a:spLocks noGrp="1"/>
          </p:cNvSpPr>
          <p:nvPr>
            <p:ph type="body" sz="quarter" idx="17"/>
          </p:nvPr>
        </p:nvSpPr>
        <p:spPr>
          <a:xfrm>
            <a:off x="4660900" y="2992966"/>
            <a:ext cx="3492500" cy="71120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57" name="Shape 557"/>
          <p:cNvSpPr>
            <a:spLocks noGrp="1"/>
          </p:cNvSpPr>
          <p:nvPr>
            <p:ph type="body" sz="quarter" idx="18"/>
          </p:nvPr>
        </p:nvSpPr>
        <p:spPr>
          <a:xfrm>
            <a:off x="554566" y="5647266"/>
            <a:ext cx="3492501" cy="711201"/>
          </a:xfrm>
          <a:prstGeom prst="rect">
            <a:avLst/>
          </a:prstGeom>
          <a:solidFill>
            <a:srgbClr val="EABF3E"/>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58" name="Shape 558"/>
          <p:cNvSpPr>
            <a:spLocks noGrp="1"/>
          </p:cNvSpPr>
          <p:nvPr>
            <p:ph type="body" sz="quarter" idx="19"/>
          </p:nvPr>
        </p:nvSpPr>
        <p:spPr>
          <a:xfrm>
            <a:off x="4660900" y="5647266"/>
            <a:ext cx="3492500" cy="711201"/>
          </a:xfrm>
          <a:prstGeom prst="rect">
            <a:avLst/>
          </a:prstGeom>
          <a:solidFill>
            <a:srgbClr val="EABF3E"/>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59" name="Shape 559"/>
          <p:cNvSpPr>
            <a:spLocks noGrp="1"/>
          </p:cNvSpPr>
          <p:nvPr>
            <p:ph type="body" sz="quarter" idx="20"/>
          </p:nvPr>
        </p:nvSpPr>
        <p:spPr>
          <a:xfrm>
            <a:off x="8834966" y="5647266"/>
            <a:ext cx="3492501" cy="711201"/>
          </a:xfrm>
          <a:prstGeom prst="rect">
            <a:avLst/>
          </a:prstGeom>
          <a:solidFill>
            <a:srgbClr val="EABF3E"/>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60" name="Shape 5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Image">
    <p:spTree>
      <p:nvGrpSpPr>
        <p:cNvPr id="1" name=""/>
        <p:cNvGrpSpPr/>
        <p:nvPr/>
      </p:nvGrpSpPr>
      <p:grpSpPr>
        <a:xfrm>
          <a:off x="0" y="0"/>
          <a:ext cx="0" cy="0"/>
          <a:chOff x="0" y="0"/>
          <a:chExt cx="0" cy="0"/>
        </a:xfrm>
      </p:grpSpPr>
      <p:sp>
        <p:nvSpPr>
          <p:cNvPr id="567" name="Shape 567"/>
          <p:cNvSpPr/>
          <p:nvPr/>
        </p:nvSpPr>
        <p:spPr>
          <a:xfrm>
            <a:off x="1263650" y="1316566"/>
            <a:ext cx="11747500" cy="317501"/>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68" name="Shape 568"/>
          <p:cNvSpPr/>
          <p:nvPr/>
        </p:nvSpPr>
        <p:spPr>
          <a:xfrm>
            <a:off x="-6351" y="1316566"/>
            <a:ext cx="1143001" cy="317501"/>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69" name="Shape 569"/>
          <p:cNvSpPr>
            <a:spLocks noGrp="1"/>
          </p:cNvSpPr>
          <p:nvPr>
            <p:ph type="body" sz="quarter" idx="13"/>
          </p:nvPr>
        </p:nvSpPr>
        <p:spPr>
          <a:xfrm>
            <a:off x="1176096" y="2908300"/>
            <a:ext cx="2540001" cy="6604000"/>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570" name="Shape 570"/>
          <p:cNvSpPr>
            <a:spLocks noGrp="1"/>
          </p:cNvSpPr>
          <p:nvPr>
            <p:ph type="pic" idx="14"/>
          </p:nvPr>
        </p:nvSpPr>
        <p:spPr>
          <a:xfrm>
            <a:off x="3949700" y="2908300"/>
            <a:ext cx="8699500" cy="6604000"/>
          </a:xfrm>
          <a:prstGeom prst="rect">
            <a:avLst/>
          </a:prstGeom>
        </p:spPr>
        <p:txBody>
          <a:bodyPr lIns="91439" tIns="45719" rIns="91439" bIns="45719">
            <a:noAutofit/>
          </a:bodyPr>
          <a:lstStyle/>
          <a:p>
            <a:endParaRPr/>
          </a:p>
        </p:txBody>
      </p:sp>
      <p:sp>
        <p:nvSpPr>
          <p:cNvPr id="571" name="Shape 5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Image with three Aspects">
    <p:spTree>
      <p:nvGrpSpPr>
        <p:cNvPr id="1" name=""/>
        <p:cNvGrpSpPr/>
        <p:nvPr/>
      </p:nvGrpSpPr>
      <p:grpSpPr>
        <a:xfrm>
          <a:off x="0" y="0"/>
          <a:ext cx="0" cy="0"/>
          <a:chOff x="0" y="0"/>
          <a:chExt cx="0" cy="0"/>
        </a:xfrm>
      </p:grpSpPr>
      <p:sp>
        <p:nvSpPr>
          <p:cNvPr id="578" name="Shape 578"/>
          <p:cNvSpPr/>
          <p:nvPr/>
        </p:nvSpPr>
        <p:spPr>
          <a:xfrm>
            <a:off x="1263650" y="1214966"/>
            <a:ext cx="11747500" cy="317501"/>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79" name="Shape 579"/>
          <p:cNvSpPr/>
          <p:nvPr/>
        </p:nvSpPr>
        <p:spPr>
          <a:xfrm>
            <a:off x="-6351" y="1214966"/>
            <a:ext cx="1143001" cy="317501"/>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80" name="Shape 580"/>
          <p:cNvSpPr>
            <a:spLocks noGrp="1"/>
          </p:cNvSpPr>
          <p:nvPr>
            <p:ph type="pic" idx="13"/>
          </p:nvPr>
        </p:nvSpPr>
        <p:spPr>
          <a:xfrm>
            <a:off x="152400" y="2755900"/>
            <a:ext cx="12700000" cy="4060974"/>
          </a:xfrm>
          <a:prstGeom prst="rect">
            <a:avLst/>
          </a:prstGeom>
        </p:spPr>
        <p:txBody>
          <a:bodyPr lIns="91439" tIns="45719" rIns="91439" bIns="45719">
            <a:noAutofit/>
          </a:bodyPr>
          <a:lstStyle/>
          <a:p>
            <a:endParaRPr/>
          </a:p>
        </p:txBody>
      </p:sp>
      <p:sp>
        <p:nvSpPr>
          <p:cNvPr id="581" name="Shape 581"/>
          <p:cNvSpPr>
            <a:spLocks noGrp="1"/>
          </p:cNvSpPr>
          <p:nvPr>
            <p:ph type="body" sz="quarter" idx="14"/>
          </p:nvPr>
        </p:nvSpPr>
        <p:spPr>
          <a:xfrm>
            <a:off x="152400" y="6956573"/>
            <a:ext cx="4191000" cy="58420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82" name="Shape 582"/>
          <p:cNvSpPr>
            <a:spLocks noGrp="1"/>
          </p:cNvSpPr>
          <p:nvPr>
            <p:ph type="body" sz="quarter" idx="15"/>
          </p:nvPr>
        </p:nvSpPr>
        <p:spPr>
          <a:xfrm>
            <a:off x="4406900" y="6956573"/>
            <a:ext cx="4191000" cy="58420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83" name="Shape 583"/>
          <p:cNvSpPr>
            <a:spLocks noGrp="1"/>
          </p:cNvSpPr>
          <p:nvPr>
            <p:ph type="body" sz="quarter" idx="16"/>
          </p:nvPr>
        </p:nvSpPr>
        <p:spPr>
          <a:xfrm>
            <a:off x="8661400" y="6956573"/>
            <a:ext cx="4191000" cy="584201"/>
          </a:xfrm>
          <a:prstGeom prst="rect">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584" name="Shape 584"/>
          <p:cNvSpPr>
            <a:spLocks noGrp="1"/>
          </p:cNvSpPr>
          <p:nvPr>
            <p:ph type="body" sz="quarter" idx="17"/>
          </p:nvPr>
        </p:nvSpPr>
        <p:spPr>
          <a:xfrm>
            <a:off x="152400" y="7604273"/>
            <a:ext cx="4191000" cy="19685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 goes here</a:t>
            </a:r>
          </a:p>
        </p:txBody>
      </p:sp>
      <p:sp>
        <p:nvSpPr>
          <p:cNvPr id="585" name="Shape 585"/>
          <p:cNvSpPr>
            <a:spLocks noGrp="1"/>
          </p:cNvSpPr>
          <p:nvPr>
            <p:ph type="body" sz="quarter" idx="18"/>
          </p:nvPr>
        </p:nvSpPr>
        <p:spPr>
          <a:xfrm>
            <a:off x="4406900" y="7604273"/>
            <a:ext cx="4191000" cy="19685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 goes here</a:t>
            </a:r>
          </a:p>
        </p:txBody>
      </p:sp>
      <p:sp>
        <p:nvSpPr>
          <p:cNvPr id="586" name="Shape 586"/>
          <p:cNvSpPr>
            <a:spLocks noGrp="1"/>
          </p:cNvSpPr>
          <p:nvPr>
            <p:ph type="body" sz="quarter" idx="19"/>
          </p:nvPr>
        </p:nvSpPr>
        <p:spPr>
          <a:xfrm>
            <a:off x="8661400" y="7604273"/>
            <a:ext cx="4191000" cy="1968501"/>
          </a:xfrm>
          <a:prstGeom prst="rect">
            <a:avLst/>
          </a:prstGeom>
          <a:solidFill>
            <a:srgbClr val="DCDEE0"/>
          </a:solidFill>
        </p:spPr>
        <p:txBody>
          <a:bodyPr anchor="ctr">
            <a:noAutofit/>
          </a:bodyPr>
          <a:lstStyle>
            <a:lvl1pPr algn="ctr" defTabSz="914400">
              <a:defRPr sz="2400">
                <a:uFill>
                  <a:solidFill>
                    <a:srgbClr val="000000"/>
                  </a:solidFill>
                </a:uFill>
                <a:latin typeface="Helvetica Neue Medium"/>
                <a:ea typeface="Helvetica Neue Medium"/>
                <a:cs typeface="Helvetica Neue Medium"/>
                <a:sym typeface="Helvetica Neue Medium"/>
              </a:defRPr>
            </a:lvl1pPr>
          </a:lstStyle>
          <a:p>
            <a:r>
              <a:t>Text goes here</a:t>
            </a:r>
          </a:p>
        </p:txBody>
      </p:sp>
      <p:sp>
        <p:nvSpPr>
          <p:cNvPr id="587" name="Shape 5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594" name="Shape 594"/>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95" name="Shape 595"/>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596" name="Shape 596"/>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597" name="Shape 597"/>
          <p:cNvSpPr>
            <a:spLocks noGrp="1"/>
          </p:cNvSpPr>
          <p:nvPr>
            <p:ph type="body" sz="quarter" idx="13"/>
          </p:nvPr>
        </p:nvSpPr>
        <p:spPr>
          <a:xfrm>
            <a:off x="152400" y="3263900"/>
            <a:ext cx="3048000" cy="5892801"/>
          </a:xfrm>
          <a:prstGeom prst="rect">
            <a:avLst/>
          </a:prstGeom>
          <a:gradFill>
            <a:gsLst>
              <a:gs pos="0">
                <a:srgbClr val="BFC0C1"/>
              </a:gs>
              <a:gs pos="100000">
                <a:srgbClr val="FFFFFF">
                  <a:alpha val="0"/>
                </a:srgbClr>
              </a:gs>
            </a:gsLst>
            <a:lin ang="5400000"/>
          </a:gradFill>
        </p:spPr>
        <p:txBody>
          <a:bodyPr>
            <a:noAutofit/>
          </a:bodyPr>
          <a:lstStyle>
            <a:lvl1pPr algn="ctr">
              <a:defRPr sz="2800">
                <a:latin typeface="Helvetica Neue Medium"/>
                <a:ea typeface="Helvetica Neue Medium"/>
                <a:cs typeface="Helvetica Neue Medium"/>
                <a:sym typeface="Helvetica Neue Medium"/>
              </a:defRPr>
            </a:lvl1pPr>
          </a:lstStyle>
          <a:p>
            <a:r>
              <a:t>Q4 2010</a:t>
            </a:r>
          </a:p>
        </p:txBody>
      </p:sp>
      <p:sp>
        <p:nvSpPr>
          <p:cNvPr id="598" name="Shape 598"/>
          <p:cNvSpPr>
            <a:spLocks noGrp="1"/>
          </p:cNvSpPr>
          <p:nvPr>
            <p:ph type="body" sz="quarter" idx="14"/>
          </p:nvPr>
        </p:nvSpPr>
        <p:spPr>
          <a:xfrm>
            <a:off x="3369733" y="3263900"/>
            <a:ext cx="3048001" cy="5892801"/>
          </a:xfrm>
          <a:prstGeom prst="rect">
            <a:avLst/>
          </a:prstGeom>
          <a:gradFill>
            <a:gsLst>
              <a:gs pos="0">
                <a:srgbClr val="BFC0C1"/>
              </a:gs>
              <a:gs pos="100000">
                <a:srgbClr val="FFFFFF">
                  <a:alpha val="0"/>
                </a:srgbClr>
              </a:gs>
            </a:gsLst>
            <a:lin ang="5400000"/>
          </a:gradFill>
        </p:spPr>
        <p:txBody>
          <a:bodyPr>
            <a:noAutofit/>
          </a:bodyPr>
          <a:lstStyle>
            <a:lvl1pPr algn="ctr">
              <a:defRPr sz="2800">
                <a:latin typeface="Helvetica Neue Medium"/>
                <a:ea typeface="Helvetica Neue Medium"/>
                <a:cs typeface="Helvetica Neue Medium"/>
                <a:sym typeface="Helvetica Neue Medium"/>
              </a:defRPr>
            </a:lvl1pPr>
          </a:lstStyle>
          <a:p>
            <a:r>
              <a:t>Q1 2011</a:t>
            </a:r>
          </a:p>
        </p:txBody>
      </p:sp>
      <p:sp>
        <p:nvSpPr>
          <p:cNvPr id="599" name="Shape 599"/>
          <p:cNvSpPr>
            <a:spLocks noGrp="1"/>
          </p:cNvSpPr>
          <p:nvPr>
            <p:ph type="body" sz="quarter" idx="15"/>
          </p:nvPr>
        </p:nvSpPr>
        <p:spPr>
          <a:xfrm>
            <a:off x="6587066" y="3263900"/>
            <a:ext cx="3048001" cy="5892801"/>
          </a:xfrm>
          <a:prstGeom prst="rect">
            <a:avLst/>
          </a:prstGeom>
          <a:gradFill>
            <a:gsLst>
              <a:gs pos="0">
                <a:srgbClr val="BFC0C1"/>
              </a:gs>
              <a:gs pos="100000">
                <a:srgbClr val="FFFFFF">
                  <a:alpha val="0"/>
                </a:srgbClr>
              </a:gs>
            </a:gsLst>
            <a:lin ang="5400000"/>
          </a:gradFill>
        </p:spPr>
        <p:txBody>
          <a:bodyPr>
            <a:noAutofit/>
          </a:bodyPr>
          <a:lstStyle>
            <a:lvl1pPr algn="ctr">
              <a:defRPr sz="2800">
                <a:latin typeface="Helvetica Neue Medium"/>
                <a:ea typeface="Helvetica Neue Medium"/>
                <a:cs typeface="Helvetica Neue Medium"/>
                <a:sym typeface="Helvetica Neue Medium"/>
              </a:defRPr>
            </a:lvl1pPr>
          </a:lstStyle>
          <a:p>
            <a:r>
              <a:t>Q2 2011</a:t>
            </a:r>
          </a:p>
        </p:txBody>
      </p:sp>
      <p:sp>
        <p:nvSpPr>
          <p:cNvPr id="600" name="Shape 600"/>
          <p:cNvSpPr>
            <a:spLocks noGrp="1"/>
          </p:cNvSpPr>
          <p:nvPr>
            <p:ph type="body" sz="quarter" idx="16"/>
          </p:nvPr>
        </p:nvSpPr>
        <p:spPr>
          <a:xfrm>
            <a:off x="9804400" y="3263900"/>
            <a:ext cx="3048000" cy="5892801"/>
          </a:xfrm>
          <a:prstGeom prst="rect">
            <a:avLst/>
          </a:prstGeom>
          <a:gradFill>
            <a:gsLst>
              <a:gs pos="0">
                <a:srgbClr val="BFC0C1"/>
              </a:gs>
              <a:gs pos="100000">
                <a:srgbClr val="FFFFFF">
                  <a:alpha val="0"/>
                </a:srgbClr>
              </a:gs>
            </a:gsLst>
            <a:lin ang="5400000"/>
          </a:gradFill>
        </p:spPr>
        <p:txBody>
          <a:bodyPr>
            <a:noAutofit/>
          </a:bodyPr>
          <a:lstStyle>
            <a:lvl1pPr algn="ctr">
              <a:defRPr sz="2800">
                <a:latin typeface="Helvetica Neue Medium"/>
                <a:ea typeface="Helvetica Neue Medium"/>
                <a:cs typeface="Helvetica Neue Medium"/>
                <a:sym typeface="Helvetica Neue Medium"/>
              </a:defRPr>
            </a:lvl1pPr>
          </a:lstStyle>
          <a:p>
            <a:r>
              <a:t>Q3 2011</a:t>
            </a:r>
          </a:p>
        </p:txBody>
      </p:sp>
      <p:sp>
        <p:nvSpPr>
          <p:cNvPr id="601" name="Shape 601"/>
          <p:cNvSpPr>
            <a:spLocks noGrp="1"/>
          </p:cNvSpPr>
          <p:nvPr>
            <p:ph type="body" sz="quarter" idx="17"/>
          </p:nvPr>
        </p:nvSpPr>
        <p:spPr>
          <a:xfrm>
            <a:off x="165100" y="7602921"/>
            <a:ext cx="12712700" cy="1533062"/>
          </a:xfrm>
          <a:prstGeom prst="rightArrow">
            <a:avLst>
              <a:gd name="adj1" fmla="val 100000"/>
              <a:gd name="adj2" fmla="val 40912"/>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Initiative 1</a:t>
            </a:r>
          </a:p>
        </p:txBody>
      </p:sp>
      <p:sp>
        <p:nvSpPr>
          <p:cNvPr id="602" name="Shape 602"/>
          <p:cNvSpPr>
            <a:spLocks noGrp="1"/>
          </p:cNvSpPr>
          <p:nvPr>
            <p:ph type="body" sz="quarter" idx="18"/>
          </p:nvPr>
        </p:nvSpPr>
        <p:spPr>
          <a:xfrm>
            <a:off x="3390900" y="6038786"/>
            <a:ext cx="9486900" cy="1533061"/>
          </a:xfrm>
          <a:prstGeom prst="rightArrow">
            <a:avLst>
              <a:gd name="adj1" fmla="val 100000"/>
              <a:gd name="adj2" fmla="val 40912"/>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Initiative 2</a:t>
            </a:r>
          </a:p>
        </p:txBody>
      </p:sp>
      <p:sp>
        <p:nvSpPr>
          <p:cNvPr id="603" name="Shape 603"/>
          <p:cNvSpPr>
            <a:spLocks noGrp="1"/>
          </p:cNvSpPr>
          <p:nvPr>
            <p:ph type="body" sz="quarter" idx="19"/>
          </p:nvPr>
        </p:nvSpPr>
        <p:spPr>
          <a:xfrm>
            <a:off x="6616700" y="4474650"/>
            <a:ext cx="6261100" cy="1533061"/>
          </a:xfrm>
          <a:prstGeom prst="rightArrow">
            <a:avLst>
              <a:gd name="adj1" fmla="val 100000"/>
              <a:gd name="adj2" fmla="val 40912"/>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Initiative 3</a:t>
            </a:r>
          </a:p>
        </p:txBody>
      </p:sp>
      <p:sp>
        <p:nvSpPr>
          <p:cNvPr id="604" name="Shape 6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meline Kopie">
    <p:spTree>
      <p:nvGrpSpPr>
        <p:cNvPr id="1" name=""/>
        <p:cNvGrpSpPr/>
        <p:nvPr/>
      </p:nvGrpSpPr>
      <p:grpSpPr>
        <a:xfrm>
          <a:off x="0" y="0"/>
          <a:ext cx="0" cy="0"/>
          <a:chOff x="0" y="0"/>
          <a:chExt cx="0" cy="0"/>
        </a:xfrm>
      </p:grpSpPr>
      <p:sp>
        <p:nvSpPr>
          <p:cNvPr id="611" name="Shape 611"/>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12" name="Shape 612"/>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13" name="Shape 613"/>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614" name="Shape 614"/>
          <p:cNvSpPr>
            <a:spLocks noGrp="1"/>
          </p:cNvSpPr>
          <p:nvPr>
            <p:ph type="body" sz="quarter" idx="13"/>
          </p:nvPr>
        </p:nvSpPr>
        <p:spPr>
          <a:xfrm>
            <a:off x="4318000" y="4889500"/>
            <a:ext cx="2095500" cy="2095500"/>
          </a:xfrm>
          <a:prstGeom prst="ellipse">
            <a:avLst/>
          </a:prstGeom>
          <a:solidFill>
            <a:srgbClr val="477F2B"/>
          </a:solidFill>
        </p:spPr>
        <p:txBody>
          <a:bodyPr anchor="ctr">
            <a:noAutofit/>
          </a:bodyPr>
          <a:lstStyle/>
          <a:p>
            <a:pPr algn="ctr">
              <a:defRPr sz="2800">
                <a:solidFill>
                  <a:srgbClr val="FFFFFF"/>
                </a:solidFill>
              </a:defRPr>
            </a:pPr>
            <a:endParaRPr/>
          </a:p>
        </p:txBody>
      </p:sp>
      <p:sp>
        <p:nvSpPr>
          <p:cNvPr id="615" name="Shape 615"/>
          <p:cNvSpPr>
            <a:spLocks noGrp="1"/>
          </p:cNvSpPr>
          <p:nvPr>
            <p:ph type="body" sz="quarter" idx="14"/>
          </p:nvPr>
        </p:nvSpPr>
        <p:spPr>
          <a:xfrm>
            <a:off x="6604000" y="4889500"/>
            <a:ext cx="2095500" cy="2095500"/>
          </a:xfrm>
          <a:prstGeom prst="ellipse">
            <a:avLst/>
          </a:prstGeom>
          <a:solidFill>
            <a:srgbClr val="F19E00"/>
          </a:solidFill>
        </p:spPr>
        <p:txBody>
          <a:bodyPr anchor="ctr">
            <a:noAutofit/>
          </a:bodyPr>
          <a:lstStyle/>
          <a:p>
            <a:pPr algn="ctr">
              <a:defRPr sz="3600"/>
            </a:pPr>
            <a:endParaRPr/>
          </a:p>
        </p:txBody>
      </p:sp>
      <p:sp>
        <p:nvSpPr>
          <p:cNvPr id="616" name="Shape 616"/>
          <p:cNvSpPr>
            <a:spLocks noGrp="1"/>
          </p:cNvSpPr>
          <p:nvPr>
            <p:ph type="body" sz="quarter" idx="15"/>
          </p:nvPr>
        </p:nvSpPr>
        <p:spPr>
          <a:xfrm>
            <a:off x="4749800" y="6248400"/>
            <a:ext cx="2095500" cy="2095500"/>
          </a:xfrm>
          <a:prstGeom prst="ellipse">
            <a:avLst/>
          </a:prstGeom>
          <a:solidFill>
            <a:srgbClr val="7AB26C"/>
          </a:solidFill>
        </p:spPr>
        <p:txBody>
          <a:bodyPr anchor="ctr">
            <a:noAutofit/>
          </a:bodyPr>
          <a:lstStyle/>
          <a:p>
            <a:pPr algn="ctr" defTabSz="914400">
              <a:defRPr sz="2400">
                <a:uFill>
                  <a:solidFill>
                    <a:srgbClr val="000000"/>
                  </a:solidFill>
                </a:uFill>
                <a:latin typeface="Helvetica Neue"/>
                <a:ea typeface="Helvetica Neue"/>
                <a:cs typeface="Helvetica Neue"/>
                <a:sym typeface="Helvetica Neue"/>
              </a:defRPr>
            </a:pPr>
            <a:endParaRPr/>
          </a:p>
        </p:txBody>
      </p:sp>
      <p:sp>
        <p:nvSpPr>
          <p:cNvPr id="617" name="Shape 617"/>
          <p:cNvSpPr>
            <a:spLocks noGrp="1"/>
          </p:cNvSpPr>
          <p:nvPr>
            <p:ph type="body" sz="quarter" idx="16"/>
          </p:nvPr>
        </p:nvSpPr>
        <p:spPr>
          <a:xfrm>
            <a:off x="6172200" y="6248400"/>
            <a:ext cx="2095500" cy="2095500"/>
          </a:xfrm>
          <a:prstGeom prst="ellipse">
            <a:avLst/>
          </a:prstGeom>
          <a:solidFill>
            <a:srgbClr val="EABF3F"/>
          </a:solidFill>
        </p:spPr>
        <p:txBody>
          <a:bodyPr anchor="ctr">
            <a:noAutofit/>
          </a:bodyPr>
          <a:lstStyle/>
          <a:p>
            <a:pPr algn="ctr">
              <a:defRPr sz="3600"/>
            </a:pPr>
            <a:endParaRPr/>
          </a:p>
        </p:txBody>
      </p:sp>
      <p:sp>
        <p:nvSpPr>
          <p:cNvPr id="618" name="Shape 618"/>
          <p:cNvSpPr>
            <a:spLocks noGrp="1"/>
          </p:cNvSpPr>
          <p:nvPr>
            <p:ph type="body" sz="quarter" idx="17"/>
          </p:nvPr>
        </p:nvSpPr>
        <p:spPr>
          <a:xfrm>
            <a:off x="5448300" y="4140200"/>
            <a:ext cx="2095500" cy="2095500"/>
          </a:xfrm>
          <a:prstGeom prst="ellipse">
            <a:avLst/>
          </a:prstGeom>
          <a:solidFill>
            <a:srgbClr val="90B242"/>
          </a:solidFill>
        </p:spPr>
        <p:txBody>
          <a:bodyPr anchor="ctr">
            <a:noAutofit/>
          </a:bodyPr>
          <a:lstStyle/>
          <a:p>
            <a:pPr algn="ctr">
              <a:defRPr sz="3600"/>
            </a:pPr>
            <a:endParaRPr/>
          </a:p>
        </p:txBody>
      </p:sp>
      <p:sp>
        <p:nvSpPr>
          <p:cNvPr id="619" name="Shape 619"/>
          <p:cNvSpPr>
            <a:spLocks noGrp="1"/>
          </p:cNvSpPr>
          <p:nvPr>
            <p:ph type="body" sz="quarter" idx="18"/>
          </p:nvPr>
        </p:nvSpPr>
        <p:spPr>
          <a:xfrm>
            <a:off x="8822282" y="5143500"/>
            <a:ext cx="707136" cy="533400"/>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620" name="Shape 620"/>
          <p:cNvSpPr>
            <a:spLocks noGrp="1"/>
          </p:cNvSpPr>
          <p:nvPr>
            <p:ph type="body" sz="quarter" idx="19"/>
          </p:nvPr>
        </p:nvSpPr>
        <p:spPr>
          <a:xfrm>
            <a:off x="4229100" y="7912100"/>
            <a:ext cx="707135" cy="533400"/>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621" name="Shape 621"/>
          <p:cNvSpPr>
            <a:spLocks noGrp="1"/>
          </p:cNvSpPr>
          <p:nvPr>
            <p:ph type="body" sz="quarter" idx="20"/>
          </p:nvPr>
        </p:nvSpPr>
        <p:spPr>
          <a:xfrm>
            <a:off x="6146800" y="3492500"/>
            <a:ext cx="707135" cy="533400"/>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622" name="Shape 622"/>
          <p:cNvSpPr>
            <a:spLocks noGrp="1"/>
          </p:cNvSpPr>
          <p:nvPr>
            <p:ph type="body" sz="quarter" idx="21"/>
          </p:nvPr>
        </p:nvSpPr>
        <p:spPr>
          <a:xfrm>
            <a:off x="3467100" y="5143500"/>
            <a:ext cx="707135" cy="533400"/>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623" name="Shape 623"/>
          <p:cNvSpPr>
            <a:spLocks noGrp="1"/>
          </p:cNvSpPr>
          <p:nvPr>
            <p:ph type="body" sz="quarter" idx="22"/>
          </p:nvPr>
        </p:nvSpPr>
        <p:spPr>
          <a:xfrm>
            <a:off x="8077199" y="7912100"/>
            <a:ext cx="707135" cy="533400"/>
          </a:xfrm>
          <a:prstGeom prst="rect">
            <a:avLst/>
          </a:prstGeom>
        </p:spPr>
        <p:txBody>
          <a:bodyPr wrap="none" anchor="ctr">
            <a:spAutoFit/>
          </a:bodyPr>
          <a:lstStyle>
            <a:lvl1pPr algn="ctr" defTabSz="914400">
              <a:defRPr sz="2400">
                <a:uFill>
                  <a:solidFill>
                    <a:srgbClr val="000000"/>
                  </a:solidFill>
                </a:uFill>
                <a:latin typeface="Helvetica Neue"/>
                <a:ea typeface="Helvetica Neue"/>
                <a:cs typeface="Helvetica Neue"/>
                <a:sym typeface="Helvetica Neue"/>
              </a:defRPr>
            </a:lvl1pPr>
          </a:lstStyle>
          <a:p>
            <a:r>
              <a:t>Text</a:t>
            </a:r>
          </a:p>
        </p:txBody>
      </p:sp>
      <p:sp>
        <p:nvSpPr>
          <p:cNvPr id="624" name="Shape 624"/>
          <p:cNvSpPr>
            <a:spLocks noGrp="1"/>
          </p:cNvSpPr>
          <p:nvPr>
            <p:ph type="body" sz="quarter" idx="23"/>
          </p:nvPr>
        </p:nvSpPr>
        <p:spPr>
          <a:xfrm>
            <a:off x="4686300" y="4546600"/>
            <a:ext cx="3606800" cy="3606800"/>
          </a:xfrm>
          <a:prstGeom prst="ellipse">
            <a:avLst/>
          </a:prstGeom>
          <a:solidFill>
            <a:srgbClr val="DCDEE0"/>
          </a:solidFill>
          <a:ln w="63500">
            <a:solidFill>
              <a:srgbClr val="FFFFFF"/>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Description goes in here</a:t>
            </a:r>
          </a:p>
        </p:txBody>
      </p:sp>
      <p:sp>
        <p:nvSpPr>
          <p:cNvPr id="625" name="Shape 6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hree steps">
    <p:spTree>
      <p:nvGrpSpPr>
        <p:cNvPr id="1" name=""/>
        <p:cNvGrpSpPr/>
        <p:nvPr/>
      </p:nvGrpSpPr>
      <p:grpSpPr>
        <a:xfrm>
          <a:off x="0" y="0"/>
          <a:ext cx="0" cy="0"/>
          <a:chOff x="0" y="0"/>
          <a:chExt cx="0" cy="0"/>
        </a:xfrm>
      </p:grpSpPr>
      <p:sp>
        <p:nvSpPr>
          <p:cNvPr id="632" name="Shape 632"/>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33" name="Shape 633"/>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34" name="Shape 634"/>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635" name="Shape 635"/>
          <p:cNvSpPr>
            <a:spLocks noGrp="1"/>
          </p:cNvSpPr>
          <p:nvPr>
            <p:ph type="body" sz="quarter" idx="13"/>
          </p:nvPr>
        </p:nvSpPr>
        <p:spPr>
          <a:xfrm>
            <a:off x="1282700" y="2895600"/>
            <a:ext cx="7010400" cy="1308100"/>
          </a:xfrm>
          <a:prstGeom prst="rect">
            <a:avLst/>
          </a:prstGeom>
          <a:ln w="25400">
            <a:solidFill>
              <a:srgbClr val="EABF3F"/>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Step 1 goes here</a:t>
            </a:r>
          </a:p>
        </p:txBody>
      </p:sp>
      <p:sp>
        <p:nvSpPr>
          <p:cNvPr id="636" name="Shape 636"/>
          <p:cNvSpPr>
            <a:spLocks noGrp="1"/>
          </p:cNvSpPr>
          <p:nvPr>
            <p:ph type="body" sz="quarter" idx="14"/>
          </p:nvPr>
        </p:nvSpPr>
        <p:spPr>
          <a:xfrm>
            <a:off x="2997200" y="5232400"/>
            <a:ext cx="7010400" cy="1308100"/>
          </a:xfrm>
          <a:prstGeom prst="rect">
            <a:avLst/>
          </a:prstGeom>
          <a:ln>
            <a:solidFill>
              <a:srgbClr val="F19E00"/>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Step 2 goes here</a:t>
            </a:r>
          </a:p>
        </p:txBody>
      </p:sp>
      <p:sp>
        <p:nvSpPr>
          <p:cNvPr id="637" name="Shape 637"/>
          <p:cNvSpPr>
            <a:spLocks noGrp="1"/>
          </p:cNvSpPr>
          <p:nvPr>
            <p:ph type="body" sz="quarter" idx="15"/>
          </p:nvPr>
        </p:nvSpPr>
        <p:spPr>
          <a:xfrm>
            <a:off x="4419600" y="7569200"/>
            <a:ext cx="7010400" cy="1308100"/>
          </a:xfrm>
          <a:prstGeom prst="rect">
            <a:avLst/>
          </a:prstGeom>
          <a:ln>
            <a:solidFill>
              <a:srgbClr val="90B242"/>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Step 3 goes here</a:t>
            </a:r>
          </a:p>
        </p:txBody>
      </p:sp>
      <p:sp>
        <p:nvSpPr>
          <p:cNvPr id="638" name="Shape 638"/>
          <p:cNvSpPr>
            <a:spLocks noGrp="1"/>
          </p:cNvSpPr>
          <p:nvPr>
            <p:ph type="body" sz="quarter" idx="16"/>
          </p:nvPr>
        </p:nvSpPr>
        <p:spPr>
          <a:xfrm rot="5400000">
            <a:off x="7031875" y="4202950"/>
            <a:ext cx="1270001" cy="1270001"/>
          </a:xfrm>
          <a:prstGeom prst="rightArrow">
            <a:avLst>
              <a:gd name="adj1" fmla="val 100000"/>
              <a:gd name="adj2" fmla="val 100000"/>
            </a:avLst>
          </a:prstGeom>
          <a:solidFill>
            <a:srgbClr val="EABF3F"/>
          </a:solidFill>
        </p:spPr>
        <p:txBody>
          <a:bodyPr anchor="ctr">
            <a:noAutofit/>
          </a:bodyPr>
          <a:lstStyle/>
          <a:p>
            <a:pPr algn="ctr">
              <a:defRPr sz="3600"/>
            </a:pPr>
            <a:endParaRPr/>
          </a:p>
        </p:txBody>
      </p:sp>
      <p:sp>
        <p:nvSpPr>
          <p:cNvPr id="639" name="Shape 639"/>
          <p:cNvSpPr>
            <a:spLocks noGrp="1"/>
          </p:cNvSpPr>
          <p:nvPr>
            <p:ph type="body" sz="quarter" idx="17"/>
          </p:nvPr>
        </p:nvSpPr>
        <p:spPr>
          <a:xfrm rot="5400000">
            <a:off x="8746375" y="6544733"/>
            <a:ext cx="1270001" cy="1270001"/>
          </a:xfrm>
          <a:prstGeom prst="rightArrow">
            <a:avLst>
              <a:gd name="adj1" fmla="val 100000"/>
              <a:gd name="adj2" fmla="val 100000"/>
            </a:avLst>
          </a:prstGeom>
          <a:solidFill>
            <a:srgbClr val="F19E00"/>
          </a:solidFill>
        </p:spPr>
        <p:txBody>
          <a:bodyPr anchor="ctr">
            <a:noAutofit/>
          </a:bodyPr>
          <a:lstStyle/>
          <a:p>
            <a:pPr algn="ctr">
              <a:defRPr sz="3600"/>
            </a:pPr>
            <a:endParaRPr/>
          </a:p>
        </p:txBody>
      </p:sp>
      <p:sp>
        <p:nvSpPr>
          <p:cNvPr id="640" name="Shape 6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ummary">
    <p:spTree>
      <p:nvGrpSpPr>
        <p:cNvPr id="1" name=""/>
        <p:cNvGrpSpPr/>
        <p:nvPr/>
      </p:nvGrpSpPr>
      <p:grpSpPr>
        <a:xfrm>
          <a:off x="0" y="0"/>
          <a:ext cx="0" cy="0"/>
          <a:chOff x="0" y="0"/>
          <a:chExt cx="0" cy="0"/>
        </a:xfrm>
      </p:grpSpPr>
      <p:sp>
        <p:nvSpPr>
          <p:cNvPr id="647" name="Shape 647"/>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48" name="Shape 648"/>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49" name="Shape 649"/>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650" name="Shape 650"/>
          <p:cNvSpPr>
            <a:spLocks noGrp="1"/>
          </p:cNvSpPr>
          <p:nvPr>
            <p:ph type="body" sz="quarter" idx="13"/>
          </p:nvPr>
        </p:nvSpPr>
        <p:spPr>
          <a:xfrm>
            <a:off x="7277100" y="3276600"/>
            <a:ext cx="1270000" cy="1270000"/>
          </a:xfrm>
          <a:prstGeom prst="rightArrow">
            <a:avLst>
              <a:gd name="adj1" fmla="val 100000"/>
              <a:gd name="adj2" fmla="val 100000"/>
            </a:avLst>
          </a:prstGeom>
          <a:solidFill>
            <a:srgbClr val="EABF3F"/>
          </a:solidFill>
        </p:spPr>
        <p:txBody>
          <a:bodyPr anchor="ctr">
            <a:noAutofit/>
          </a:bodyPr>
          <a:lstStyle/>
          <a:p>
            <a:pPr algn="ctr">
              <a:defRPr sz="3600"/>
            </a:pPr>
            <a:endParaRPr/>
          </a:p>
        </p:txBody>
      </p:sp>
      <p:sp>
        <p:nvSpPr>
          <p:cNvPr id="651" name="Shape 651"/>
          <p:cNvSpPr>
            <a:spLocks noGrp="1"/>
          </p:cNvSpPr>
          <p:nvPr>
            <p:ph type="body" sz="quarter" idx="14"/>
          </p:nvPr>
        </p:nvSpPr>
        <p:spPr>
          <a:xfrm>
            <a:off x="9036050" y="3117850"/>
            <a:ext cx="3644900" cy="5842000"/>
          </a:xfrm>
          <a:prstGeom prst="roundRect">
            <a:avLst>
              <a:gd name="adj" fmla="val 0"/>
            </a:avLst>
          </a:prstGeom>
          <a:solidFill>
            <a:srgbClr val="DCDEE0"/>
          </a:solidFill>
        </p:spPr>
        <p:txBody>
          <a:bodyPr anchor="ctr">
            <a:noAutofit/>
          </a:bodyPr>
          <a:lstStyle>
            <a:lvl1pPr algn="ctr">
              <a:defRPr sz="2800">
                <a:latin typeface="Helvetica Neue Medium"/>
                <a:ea typeface="Helvetica Neue Medium"/>
                <a:cs typeface="Helvetica Neue Medium"/>
                <a:sym typeface="Helvetica Neue Medium"/>
              </a:defRPr>
            </a:lvl1pPr>
          </a:lstStyle>
          <a:p>
            <a:r>
              <a:t>Summary goes here</a:t>
            </a:r>
          </a:p>
        </p:txBody>
      </p:sp>
      <p:sp>
        <p:nvSpPr>
          <p:cNvPr id="652" name="Shape 652"/>
          <p:cNvSpPr>
            <a:spLocks noGrp="1"/>
          </p:cNvSpPr>
          <p:nvPr>
            <p:ph type="body" sz="quarter" idx="15"/>
          </p:nvPr>
        </p:nvSpPr>
        <p:spPr>
          <a:xfrm>
            <a:off x="1282700" y="3111500"/>
            <a:ext cx="5499101" cy="1587500"/>
          </a:xfrm>
          <a:prstGeom prst="rect">
            <a:avLst/>
          </a:prstGeom>
          <a:ln>
            <a:solidFill>
              <a:srgbClr val="EABF3F"/>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653" name="Shape 653"/>
          <p:cNvSpPr>
            <a:spLocks noGrp="1"/>
          </p:cNvSpPr>
          <p:nvPr>
            <p:ph type="body" sz="quarter" idx="16"/>
          </p:nvPr>
        </p:nvSpPr>
        <p:spPr>
          <a:xfrm>
            <a:off x="1282700" y="5232400"/>
            <a:ext cx="5499101" cy="1587500"/>
          </a:xfrm>
          <a:prstGeom prst="rect">
            <a:avLst/>
          </a:prstGeom>
          <a:ln>
            <a:solidFill>
              <a:srgbClr val="F19E00"/>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654" name="Shape 654"/>
          <p:cNvSpPr>
            <a:spLocks noGrp="1"/>
          </p:cNvSpPr>
          <p:nvPr>
            <p:ph type="body" sz="quarter" idx="17"/>
          </p:nvPr>
        </p:nvSpPr>
        <p:spPr>
          <a:xfrm>
            <a:off x="1282700" y="7366000"/>
            <a:ext cx="5499101" cy="1587500"/>
          </a:xfrm>
          <a:prstGeom prst="rect">
            <a:avLst/>
          </a:prstGeom>
          <a:ln>
            <a:solidFill>
              <a:srgbClr val="90B242"/>
            </a:solidFill>
          </a:ln>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Text goes here</a:t>
            </a:r>
          </a:p>
        </p:txBody>
      </p:sp>
      <p:sp>
        <p:nvSpPr>
          <p:cNvPr id="655" name="Shape 655"/>
          <p:cNvSpPr>
            <a:spLocks noGrp="1"/>
          </p:cNvSpPr>
          <p:nvPr>
            <p:ph type="body" sz="quarter" idx="18"/>
          </p:nvPr>
        </p:nvSpPr>
        <p:spPr>
          <a:xfrm>
            <a:off x="7277100" y="5397500"/>
            <a:ext cx="1270000" cy="1270000"/>
          </a:xfrm>
          <a:prstGeom prst="rightArrow">
            <a:avLst>
              <a:gd name="adj1" fmla="val 100000"/>
              <a:gd name="adj2" fmla="val 100000"/>
            </a:avLst>
          </a:prstGeom>
          <a:solidFill>
            <a:srgbClr val="F19E00"/>
          </a:solidFill>
        </p:spPr>
        <p:txBody>
          <a:bodyPr anchor="ctr">
            <a:noAutofit/>
          </a:bodyPr>
          <a:lstStyle/>
          <a:p>
            <a:pPr algn="ctr">
              <a:defRPr sz="3600"/>
            </a:pPr>
            <a:endParaRPr/>
          </a:p>
        </p:txBody>
      </p:sp>
      <p:sp>
        <p:nvSpPr>
          <p:cNvPr id="656" name="Shape 656"/>
          <p:cNvSpPr>
            <a:spLocks noGrp="1"/>
          </p:cNvSpPr>
          <p:nvPr>
            <p:ph type="body" sz="quarter" idx="19"/>
          </p:nvPr>
        </p:nvSpPr>
        <p:spPr>
          <a:xfrm>
            <a:off x="7277100" y="7531100"/>
            <a:ext cx="1270000" cy="1270000"/>
          </a:xfrm>
          <a:prstGeom prst="rightArrow">
            <a:avLst>
              <a:gd name="adj1" fmla="val 100000"/>
              <a:gd name="adj2" fmla="val 100000"/>
            </a:avLst>
          </a:prstGeom>
          <a:solidFill>
            <a:srgbClr val="90B242"/>
          </a:solidFill>
        </p:spPr>
        <p:txBody>
          <a:bodyPr anchor="ctr">
            <a:noAutofit/>
          </a:bodyPr>
          <a:lstStyle/>
          <a:p>
            <a:pPr algn="ctr">
              <a:defRPr sz="3600"/>
            </a:pPr>
            <a:endParaRPr/>
          </a:p>
        </p:txBody>
      </p:sp>
      <p:sp>
        <p:nvSpPr>
          <p:cNvPr id="657" name="Shape 6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ypography Overview 1/2">
    <p:spTree>
      <p:nvGrpSpPr>
        <p:cNvPr id="1" name=""/>
        <p:cNvGrpSpPr/>
        <p:nvPr/>
      </p:nvGrpSpPr>
      <p:grpSpPr>
        <a:xfrm>
          <a:off x="0" y="0"/>
          <a:ext cx="0" cy="0"/>
          <a:chOff x="0" y="0"/>
          <a:chExt cx="0" cy="0"/>
        </a:xfrm>
      </p:grpSpPr>
      <p:sp>
        <p:nvSpPr>
          <p:cNvPr id="664" name="Shape 664"/>
          <p:cNvSpPr/>
          <p:nvPr/>
        </p:nvSpPr>
        <p:spPr>
          <a:xfrm>
            <a:off x="1100696" y="1069816"/>
            <a:ext cx="10803408" cy="12173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7400"/>
            </a:lvl1pPr>
          </a:lstStyle>
          <a:p>
            <a:r>
              <a:t>Presentation Title</a:t>
            </a:r>
          </a:p>
        </p:txBody>
      </p:sp>
      <p:sp>
        <p:nvSpPr>
          <p:cNvPr id="665" name="Shape 665"/>
          <p:cNvSpPr/>
          <p:nvPr/>
        </p:nvSpPr>
        <p:spPr>
          <a:xfrm>
            <a:off x="1100696" y="2279244"/>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Light, 72 pt</a:t>
            </a:r>
          </a:p>
        </p:txBody>
      </p:sp>
      <p:sp>
        <p:nvSpPr>
          <p:cNvPr id="666" name="Shape 666"/>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667" name="Shape 667"/>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668" name="Shape 668"/>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01 Typography</a:t>
            </a:r>
            <a:r>
              <a:t> Overview | Slide 1/2</a:t>
            </a:r>
          </a:p>
        </p:txBody>
      </p:sp>
      <p:sp>
        <p:nvSpPr>
          <p:cNvPr id="669" name="Shape 669"/>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670" name="Shape 670"/>
          <p:cNvSpPr/>
          <p:nvPr/>
        </p:nvSpPr>
        <p:spPr>
          <a:xfrm>
            <a:off x="1100696" y="2677760"/>
            <a:ext cx="10803408" cy="647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3600"/>
            </a:lvl1pPr>
          </a:lstStyle>
          <a:p>
            <a:r>
              <a:t>Subtitle</a:t>
            </a:r>
          </a:p>
        </p:txBody>
      </p:sp>
      <p:sp>
        <p:nvSpPr>
          <p:cNvPr id="671" name="Shape 671"/>
          <p:cNvSpPr/>
          <p:nvPr/>
        </p:nvSpPr>
        <p:spPr>
          <a:xfrm>
            <a:off x="1100696" y="3280729"/>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Light, 36 pt</a:t>
            </a:r>
          </a:p>
        </p:txBody>
      </p:sp>
      <p:sp>
        <p:nvSpPr>
          <p:cNvPr id="672" name="Shape 672"/>
          <p:cNvSpPr/>
          <p:nvPr/>
        </p:nvSpPr>
        <p:spPr>
          <a:xfrm>
            <a:off x="1100696" y="4772943"/>
            <a:ext cx="10803408"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Standard Bodytext</a:t>
            </a:r>
          </a:p>
        </p:txBody>
      </p:sp>
      <p:sp>
        <p:nvSpPr>
          <p:cNvPr id="673" name="Shape 673"/>
          <p:cNvSpPr/>
          <p:nvPr/>
        </p:nvSpPr>
        <p:spPr>
          <a:xfrm>
            <a:off x="1100696" y="5282872"/>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Light, 24 pt</a:t>
            </a:r>
          </a:p>
        </p:txBody>
      </p:sp>
      <p:sp>
        <p:nvSpPr>
          <p:cNvPr id="674" name="Shape 674"/>
          <p:cNvSpPr/>
          <p:nvPr/>
        </p:nvSpPr>
        <p:spPr>
          <a:xfrm>
            <a:off x="1100696" y="3670299"/>
            <a:ext cx="10803408" cy="671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3800"/>
            </a:lvl1pPr>
          </a:lstStyle>
          <a:p>
            <a:r>
              <a:t>Slide Action Title</a:t>
            </a:r>
          </a:p>
        </p:txBody>
      </p:sp>
      <p:sp>
        <p:nvSpPr>
          <p:cNvPr id="675" name="Shape 675"/>
          <p:cNvSpPr/>
          <p:nvPr/>
        </p:nvSpPr>
        <p:spPr>
          <a:xfrm>
            <a:off x="1100696" y="4311000"/>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Regular, 38 pt</a:t>
            </a:r>
          </a:p>
        </p:txBody>
      </p:sp>
      <p:sp>
        <p:nvSpPr>
          <p:cNvPr id="676" name="Shape 676"/>
          <p:cNvSpPr/>
          <p:nvPr/>
        </p:nvSpPr>
        <p:spPr>
          <a:xfrm>
            <a:off x="1100696" y="5718083"/>
            <a:ext cx="10803408" cy="3990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000"/>
            </a:lvl1pPr>
          </a:lstStyle>
          <a:p>
            <a:r>
              <a:t>Text Boxes</a:t>
            </a:r>
          </a:p>
        </p:txBody>
      </p:sp>
      <p:sp>
        <p:nvSpPr>
          <p:cNvPr id="677" name="Shape 677"/>
          <p:cNvSpPr/>
          <p:nvPr/>
        </p:nvSpPr>
        <p:spPr>
          <a:xfrm>
            <a:off x="1100696" y="6116714"/>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Light, 20 pt</a:t>
            </a:r>
          </a:p>
        </p:txBody>
      </p:sp>
      <p:sp>
        <p:nvSpPr>
          <p:cNvPr id="678" name="Shape 678"/>
          <p:cNvSpPr/>
          <p:nvPr/>
        </p:nvSpPr>
        <p:spPr>
          <a:xfrm>
            <a:off x="8636769" y="1777715"/>
            <a:ext cx="1270001" cy="1"/>
          </a:xfrm>
          <a:prstGeom prst="line">
            <a:avLst/>
          </a:prstGeom>
          <a:ln w="12700">
            <a:solidFill>
              <a:srgbClr val="000000"/>
            </a:solidFill>
            <a:miter lim="400000"/>
            <a:tailEnd type="triangle"/>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679" name="Shape 679"/>
          <p:cNvSpPr/>
          <p:nvPr/>
        </p:nvSpPr>
        <p:spPr>
          <a:xfrm>
            <a:off x="10253933" y="1616163"/>
            <a:ext cx="1591850"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1300" i="1">
                <a:latin typeface="Helvetica Light"/>
                <a:ea typeface="Helvetica Light"/>
                <a:cs typeface="Helvetica Light"/>
                <a:sym typeface="Helvetica Light"/>
              </a:defRPr>
            </a:lvl1pPr>
          </a:lstStyle>
          <a:p>
            <a:r>
              <a:t>Example</a:t>
            </a:r>
          </a:p>
        </p:txBody>
      </p:sp>
      <p:sp>
        <p:nvSpPr>
          <p:cNvPr id="680" name="Shape 680"/>
          <p:cNvSpPr/>
          <p:nvPr/>
        </p:nvSpPr>
        <p:spPr>
          <a:xfrm>
            <a:off x="3718322" y="2445643"/>
            <a:ext cx="1949983" cy="1"/>
          </a:xfrm>
          <a:prstGeom prst="line">
            <a:avLst/>
          </a:prstGeom>
          <a:ln w="12700">
            <a:solidFill>
              <a:srgbClr val="000000"/>
            </a:solidFill>
            <a:miter lim="400000"/>
            <a:tailEnd type="triangle"/>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681" name="Shape 681"/>
          <p:cNvSpPr/>
          <p:nvPr/>
        </p:nvSpPr>
        <p:spPr>
          <a:xfrm>
            <a:off x="6015468" y="2281618"/>
            <a:ext cx="4351983"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1300" i="1">
                <a:latin typeface="Helvetica Light"/>
                <a:ea typeface="Helvetica Light"/>
                <a:cs typeface="Helvetica Light"/>
                <a:sym typeface="Helvetica Light"/>
              </a:defRPr>
            </a:lvl1pPr>
          </a:lstStyle>
          <a:p>
            <a:r>
              <a:t>Font Name, Font Weight, Font Size</a:t>
            </a:r>
          </a:p>
        </p:txBody>
      </p:sp>
      <p:sp>
        <p:nvSpPr>
          <p:cNvPr id="682" name="Shape 682"/>
          <p:cNvSpPr/>
          <p:nvPr/>
        </p:nvSpPr>
        <p:spPr>
          <a:xfrm>
            <a:off x="8255000" y="6038583"/>
            <a:ext cx="627094" cy="627095"/>
          </a:xfrm>
          <a:prstGeom prst="ellipse">
            <a:avLst/>
          </a:prstGeom>
          <a:ln w="38100">
            <a:solidFill>
              <a:srgbClr val="000000"/>
            </a:solidFill>
            <a:custDash>
              <a:ds d="200000" sp="200000"/>
            </a:custDash>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1300" b="1">
                <a:latin typeface="Helvetica"/>
                <a:ea typeface="Helvetica"/>
                <a:cs typeface="Helvetica"/>
                <a:sym typeface="Helvetica"/>
              </a:defRPr>
            </a:lvl1pPr>
          </a:lstStyle>
          <a:p>
            <a:r>
              <a:t>TIP</a:t>
            </a:r>
          </a:p>
        </p:txBody>
      </p:sp>
      <p:sp>
        <p:nvSpPr>
          <p:cNvPr id="683" name="Shape 683"/>
          <p:cNvSpPr/>
          <p:nvPr/>
        </p:nvSpPr>
        <p:spPr>
          <a:xfrm>
            <a:off x="8369329" y="6822198"/>
            <a:ext cx="3183583" cy="1036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Readability is important! Bigger font sizes are always better than small ones. Do not use a font size which is less than 18 pt. </a:t>
            </a:r>
          </a:p>
        </p:txBody>
      </p:sp>
      <p:sp>
        <p:nvSpPr>
          <p:cNvPr id="684" name="Shape 684"/>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685" name="Shape 685"/>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686" name="Shape 686"/>
          <p:cNvSpPr/>
          <p:nvPr/>
        </p:nvSpPr>
        <p:spPr>
          <a:xfrm>
            <a:off x="1100696" y="6528443"/>
            <a:ext cx="10803408" cy="461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spcBef>
                <a:spcPts val="0"/>
              </a:spcBef>
              <a:defRPr>
                <a:uFill>
                  <a:solidFill>
                    <a:srgbClr val="000000"/>
                  </a:solidFill>
                </a:uFill>
                <a:latin typeface="Helvetica Neue"/>
                <a:ea typeface="Helvetica Neue"/>
                <a:cs typeface="Helvetica Neue"/>
                <a:sym typeface="Helvetica Neue"/>
              </a:defRPr>
            </a:lvl1pPr>
          </a:lstStyle>
          <a:p>
            <a:r>
              <a:t>Black/White Label</a:t>
            </a:r>
          </a:p>
        </p:txBody>
      </p:sp>
      <p:sp>
        <p:nvSpPr>
          <p:cNvPr id="687" name="Shape 687"/>
          <p:cNvSpPr/>
          <p:nvPr/>
        </p:nvSpPr>
        <p:spPr>
          <a:xfrm>
            <a:off x="1100696" y="6958241"/>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Regular, 24 pt</a:t>
            </a:r>
          </a:p>
        </p:txBody>
      </p:sp>
      <p:sp>
        <p:nvSpPr>
          <p:cNvPr id="688" name="Shape 688"/>
          <p:cNvSpPr/>
          <p:nvPr/>
        </p:nvSpPr>
        <p:spPr>
          <a:xfrm>
            <a:off x="1100696" y="7264668"/>
            <a:ext cx="10803408" cy="523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800">
                <a:latin typeface="Helvetica Neue Medium"/>
                <a:ea typeface="Helvetica Neue Medium"/>
                <a:cs typeface="Helvetica Neue Medium"/>
                <a:sym typeface="Helvetica Neue Medium"/>
              </a:defRPr>
            </a:lvl1pPr>
          </a:lstStyle>
          <a:p>
            <a:r>
              <a:t>Bold Black Label</a:t>
            </a:r>
          </a:p>
        </p:txBody>
      </p:sp>
      <p:sp>
        <p:nvSpPr>
          <p:cNvPr id="689" name="Shape 689"/>
          <p:cNvSpPr/>
          <p:nvPr/>
        </p:nvSpPr>
        <p:spPr>
          <a:xfrm>
            <a:off x="1100696" y="7725326"/>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Semibold, 28 pt</a:t>
            </a:r>
          </a:p>
        </p:txBody>
      </p:sp>
      <p:sp>
        <p:nvSpPr>
          <p:cNvPr id="690" name="Shape 690"/>
          <p:cNvSpPr/>
          <p:nvPr/>
        </p:nvSpPr>
        <p:spPr>
          <a:xfrm>
            <a:off x="1100696" y="7969727"/>
            <a:ext cx="10803408" cy="6471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3600"/>
            </a:lvl1pPr>
          </a:lstStyle>
          <a:p>
            <a:r>
              <a:t>Quote</a:t>
            </a:r>
          </a:p>
        </p:txBody>
      </p:sp>
      <p:sp>
        <p:nvSpPr>
          <p:cNvPr id="691" name="Shape 691"/>
          <p:cNvSpPr/>
          <p:nvPr/>
        </p:nvSpPr>
        <p:spPr>
          <a:xfrm>
            <a:off x="1100696" y="8492411"/>
            <a:ext cx="10803408"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Helvetica Neue, Light, 36 pt</a:t>
            </a:r>
          </a:p>
        </p:txBody>
      </p:sp>
      <p:sp>
        <p:nvSpPr>
          <p:cNvPr id="692" name="Shape 6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ypography Overview 2/2">
    <p:spTree>
      <p:nvGrpSpPr>
        <p:cNvPr id="1" name=""/>
        <p:cNvGrpSpPr/>
        <p:nvPr/>
      </p:nvGrpSpPr>
      <p:grpSpPr>
        <a:xfrm>
          <a:off x="0" y="0"/>
          <a:ext cx="0" cy="0"/>
          <a:chOff x="0" y="0"/>
          <a:chExt cx="0" cy="0"/>
        </a:xfrm>
      </p:grpSpPr>
      <p:sp>
        <p:nvSpPr>
          <p:cNvPr id="699" name="Shape 699"/>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00" name="Shape 700"/>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701" name="Shape 701"/>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01 Typography</a:t>
            </a:r>
            <a:r>
              <a:t> Overview | Slide 2/2</a:t>
            </a:r>
          </a:p>
        </p:txBody>
      </p:sp>
      <p:sp>
        <p:nvSpPr>
          <p:cNvPr id="702" name="Shape 702"/>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03" name="Shape 703"/>
          <p:cNvSpPr/>
          <p:nvPr/>
        </p:nvSpPr>
        <p:spPr>
          <a:xfrm>
            <a:off x="1100696" y="1562100"/>
            <a:ext cx="409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b="1" cap="all">
                <a:latin typeface="Helvetica"/>
                <a:ea typeface="Helvetica"/>
                <a:cs typeface="Helvetica"/>
                <a:sym typeface="Helvetica"/>
              </a:defRPr>
            </a:lvl1pPr>
          </a:lstStyle>
          <a:p>
            <a:r>
              <a:t>Main font colors</a:t>
            </a:r>
          </a:p>
        </p:txBody>
      </p:sp>
      <p:sp>
        <p:nvSpPr>
          <p:cNvPr id="704" name="Shape 704"/>
          <p:cNvSpPr/>
          <p:nvPr/>
        </p:nvSpPr>
        <p:spPr>
          <a:xfrm>
            <a:off x="1193800" y="2125133"/>
            <a:ext cx="947420" cy="947421"/>
          </a:xfrm>
          <a:prstGeom prst="ellipse">
            <a:avLst/>
          </a:prstGeom>
          <a:solidFill>
            <a:srgbClr val="000000"/>
          </a:solidFill>
          <a:ln w="12700">
            <a:miter lim="400000"/>
          </a:ln>
        </p:spPr>
        <p:txBody>
          <a:bodyPr lIns="50800" tIns="50800" rIns="50800" bIns="50800" anchor="ctr"/>
          <a:lstStyle/>
          <a:p>
            <a:pPr algn="ctr">
              <a:spcBef>
                <a:spcPts val="0"/>
              </a:spcBef>
              <a:defRPr>
                <a:latin typeface="Helvetica Light"/>
                <a:ea typeface="Helvetica Light"/>
                <a:cs typeface="Helvetica Light"/>
                <a:sym typeface="Helvetica Light"/>
              </a:defRPr>
            </a:pPr>
            <a:endParaRPr/>
          </a:p>
        </p:txBody>
      </p:sp>
      <p:sp>
        <p:nvSpPr>
          <p:cNvPr id="705" name="Shape 705"/>
          <p:cNvSpPr/>
          <p:nvPr/>
        </p:nvSpPr>
        <p:spPr>
          <a:xfrm>
            <a:off x="2336830" y="2440516"/>
            <a:ext cx="282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0 | G 0 | B 0</a:t>
            </a:r>
          </a:p>
        </p:txBody>
      </p:sp>
      <p:sp>
        <p:nvSpPr>
          <p:cNvPr id="706" name="Shape 706"/>
          <p:cNvSpPr/>
          <p:nvPr/>
        </p:nvSpPr>
        <p:spPr>
          <a:xfrm>
            <a:off x="6214562" y="1562100"/>
            <a:ext cx="409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b="1" cap="all">
                <a:latin typeface="Helvetica"/>
                <a:ea typeface="Helvetica"/>
                <a:cs typeface="Helvetica"/>
                <a:sym typeface="Helvetica"/>
              </a:defRPr>
            </a:lvl1pPr>
          </a:lstStyle>
          <a:p>
            <a:r>
              <a:t>You can also use</a:t>
            </a:r>
          </a:p>
        </p:txBody>
      </p:sp>
      <p:pic>
        <p:nvPicPr>
          <p:cNvPr id="707" name="pasted-image.pdf"/>
          <p:cNvPicPr>
            <a:picLocks noChangeAspect="1"/>
          </p:cNvPicPr>
          <p:nvPr/>
        </p:nvPicPr>
        <p:blipFill>
          <a:blip r:embed="rId2">
            <a:extLst/>
          </a:blip>
          <a:srcRect/>
          <a:stretch>
            <a:fillRect/>
          </a:stretch>
        </p:blipFill>
        <p:spPr>
          <a:xfrm>
            <a:off x="5867664" y="1583531"/>
            <a:ext cx="287339" cy="287338"/>
          </a:xfrm>
          <a:prstGeom prst="rect">
            <a:avLst/>
          </a:prstGeom>
          <a:ln w="12700">
            <a:miter lim="400000"/>
          </a:ln>
        </p:spPr>
      </p:pic>
      <p:sp>
        <p:nvSpPr>
          <p:cNvPr id="708" name="Shape 708"/>
          <p:cNvSpPr/>
          <p:nvPr/>
        </p:nvSpPr>
        <p:spPr>
          <a:xfrm>
            <a:off x="6206095" y="2040974"/>
            <a:ext cx="5232342" cy="26880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20000"/>
              </a:lnSpc>
              <a:spcBef>
                <a:spcPts val="0"/>
              </a:spcBef>
              <a:defRPr sz="2100">
                <a:solidFill>
                  <a:srgbClr val="EABF3E"/>
                </a:solidFill>
              </a:defRPr>
            </a:pPr>
            <a:r>
              <a:t>Standard Bodytext</a:t>
            </a:r>
          </a:p>
          <a:p>
            <a:pPr defTabSz="457200">
              <a:lnSpc>
                <a:spcPct val="120000"/>
              </a:lnSpc>
              <a:spcBef>
                <a:spcPts val="0"/>
              </a:spcBef>
              <a:defRPr sz="2100">
                <a:solidFill>
                  <a:srgbClr val="90B242"/>
                </a:solidFill>
              </a:defRPr>
            </a:pPr>
            <a:r>
              <a:t>Standard Bodytext</a:t>
            </a:r>
          </a:p>
          <a:p>
            <a:pPr defTabSz="457200">
              <a:lnSpc>
                <a:spcPct val="120000"/>
              </a:lnSpc>
              <a:spcBef>
                <a:spcPts val="0"/>
              </a:spcBef>
              <a:defRPr sz="2100">
                <a:solidFill>
                  <a:srgbClr val="7AC700"/>
                </a:solidFill>
              </a:defRPr>
            </a:pPr>
            <a:r>
              <a:t>Standard Bodytext</a:t>
            </a:r>
          </a:p>
          <a:p>
            <a:pPr defTabSz="457200">
              <a:lnSpc>
                <a:spcPct val="120000"/>
              </a:lnSpc>
              <a:spcBef>
                <a:spcPts val="0"/>
              </a:spcBef>
              <a:defRPr sz="2100">
                <a:solidFill>
                  <a:srgbClr val="F19E00"/>
                </a:solidFill>
              </a:defRPr>
            </a:pPr>
            <a:r>
              <a:t>Standard Bodytext</a:t>
            </a:r>
          </a:p>
          <a:p>
            <a:pPr defTabSz="457200">
              <a:lnSpc>
                <a:spcPct val="120000"/>
              </a:lnSpc>
              <a:spcBef>
                <a:spcPts val="0"/>
              </a:spcBef>
              <a:defRPr sz="2100">
                <a:solidFill>
                  <a:srgbClr val="477F2B"/>
                </a:solidFill>
              </a:defRPr>
            </a:pPr>
            <a:r>
              <a:t>Standard Bodytext</a:t>
            </a:r>
          </a:p>
          <a:p>
            <a:pPr defTabSz="457200">
              <a:lnSpc>
                <a:spcPct val="120000"/>
              </a:lnSpc>
              <a:spcBef>
                <a:spcPts val="0"/>
              </a:spcBef>
              <a:defRPr sz="2100">
                <a:solidFill>
                  <a:srgbClr val="A6AAA9"/>
                </a:solidFill>
              </a:defRPr>
            </a:pPr>
            <a:r>
              <a:t>Standard Bodytext</a:t>
            </a:r>
          </a:p>
          <a:p>
            <a:pPr defTabSz="457200">
              <a:lnSpc>
                <a:spcPct val="120000"/>
              </a:lnSpc>
              <a:spcBef>
                <a:spcPts val="0"/>
              </a:spcBef>
              <a:defRPr sz="2100">
                <a:solidFill>
                  <a:srgbClr val="A7B242"/>
                </a:solidFill>
              </a:defRPr>
            </a:pPr>
            <a:r>
              <a:t>Standard Bodytext</a:t>
            </a:r>
          </a:p>
        </p:txBody>
      </p:sp>
      <p:sp>
        <p:nvSpPr>
          <p:cNvPr id="709" name="Shape 709"/>
          <p:cNvSpPr/>
          <p:nvPr/>
        </p:nvSpPr>
        <p:spPr>
          <a:xfrm>
            <a:off x="8880446" y="2071503"/>
            <a:ext cx="1" cy="2619851"/>
          </a:xfrm>
          <a:prstGeom prst="line">
            <a:avLst/>
          </a:prstGeom>
          <a:ln w="12700">
            <a:solidFill>
              <a:srgbClr val="000000"/>
            </a:solidFill>
            <a:miter lim="400000"/>
            <a:headEnd type="triangle" len="sm"/>
            <a:tailEnd type="triangle" len="sm"/>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10" name="Shape 710"/>
          <p:cNvSpPr/>
          <p:nvPr/>
        </p:nvSpPr>
        <p:spPr>
          <a:xfrm>
            <a:off x="9159992" y="3038892"/>
            <a:ext cx="1981316" cy="79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300" i="1">
                <a:latin typeface="Helvetica Light"/>
                <a:ea typeface="Helvetica Light"/>
                <a:cs typeface="Helvetica Light"/>
                <a:sym typeface="Helvetica Light"/>
              </a:defRPr>
            </a:pPr>
            <a:r>
              <a:t>Contrast font colors on a bright, in this case white, </a:t>
            </a:r>
          </a:p>
          <a:p>
            <a:pPr defTabSz="457200">
              <a:lnSpc>
                <a:spcPct val="120000"/>
              </a:lnSpc>
              <a:spcBef>
                <a:spcPts val="0"/>
              </a:spcBef>
              <a:defRPr sz="1300" i="1">
                <a:latin typeface="Helvetica Light"/>
                <a:ea typeface="Helvetica Light"/>
                <a:cs typeface="Helvetica Light"/>
                <a:sym typeface="Helvetica Light"/>
              </a:defRPr>
            </a:pPr>
            <a:r>
              <a:t>background</a:t>
            </a:r>
          </a:p>
        </p:txBody>
      </p:sp>
      <p:sp>
        <p:nvSpPr>
          <p:cNvPr id="711" name="Shape 711"/>
          <p:cNvSpPr/>
          <p:nvPr/>
        </p:nvSpPr>
        <p:spPr>
          <a:xfrm>
            <a:off x="6182673" y="5123015"/>
            <a:ext cx="584201" cy="584201"/>
          </a:xfrm>
          <a:prstGeom prst="ellipse">
            <a:avLst/>
          </a:prstGeom>
          <a:solidFill>
            <a:srgbClr val="EABF3E"/>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2" name="Shape 712"/>
          <p:cNvSpPr/>
          <p:nvPr/>
        </p:nvSpPr>
        <p:spPr>
          <a:xfrm>
            <a:off x="6840862" y="5123015"/>
            <a:ext cx="584201" cy="584201"/>
          </a:xfrm>
          <a:prstGeom prst="ellipse">
            <a:avLst/>
          </a:prstGeom>
          <a:solidFill>
            <a:srgbClr val="90B24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3" name="Shape 713"/>
          <p:cNvSpPr/>
          <p:nvPr/>
        </p:nvSpPr>
        <p:spPr>
          <a:xfrm>
            <a:off x="7499050" y="5123015"/>
            <a:ext cx="584201" cy="584201"/>
          </a:xfrm>
          <a:prstGeom prst="ellipse">
            <a:avLst/>
          </a:prstGeom>
          <a:solidFill>
            <a:srgbClr val="7AC7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4" name="Shape 714"/>
          <p:cNvSpPr/>
          <p:nvPr/>
        </p:nvSpPr>
        <p:spPr>
          <a:xfrm>
            <a:off x="8172971" y="5114901"/>
            <a:ext cx="584201" cy="584201"/>
          </a:xfrm>
          <a:prstGeom prst="ellipse">
            <a:avLst/>
          </a:prstGeom>
          <a:solidFill>
            <a:srgbClr val="F19E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5" name="Shape 715"/>
          <p:cNvSpPr/>
          <p:nvPr/>
        </p:nvSpPr>
        <p:spPr>
          <a:xfrm>
            <a:off x="8831160" y="5114901"/>
            <a:ext cx="584201" cy="584201"/>
          </a:xfrm>
          <a:prstGeom prst="ellipse">
            <a:avLst/>
          </a:prstGeom>
          <a:solidFill>
            <a:srgbClr val="477F2B"/>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6" name="Shape 716"/>
          <p:cNvSpPr/>
          <p:nvPr/>
        </p:nvSpPr>
        <p:spPr>
          <a:xfrm>
            <a:off x="6182673" y="5827291"/>
            <a:ext cx="584201" cy="584201"/>
          </a:xfrm>
          <a:prstGeom prst="ellipse">
            <a:avLst/>
          </a:prstGeom>
          <a:solidFill>
            <a:srgbClr val="A6AAA9"/>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17" name="Shape 717"/>
          <p:cNvSpPr/>
          <p:nvPr/>
        </p:nvSpPr>
        <p:spPr>
          <a:xfrm>
            <a:off x="6211804" y="6969273"/>
            <a:ext cx="409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b="1" cap="all">
                <a:latin typeface="Helvetica"/>
                <a:ea typeface="Helvetica"/>
                <a:cs typeface="Helvetica"/>
                <a:sym typeface="Helvetica"/>
              </a:defRPr>
            </a:pPr>
            <a:r>
              <a:t>Do </a:t>
            </a:r>
            <a:r>
              <a:rPr b="0"/>
              <a:t>not</a:t>
            </a:r>
          </a:p>
        </p:txBody>
      </p:sp>
      <p:pic>
        <p:nvPicPr>
          <p:cNvPr id="718" name="pasted-image.pdf"/>
          <p:cNvPicPr>
            <a:picLocks noChangeAspect="1"/>
          </p:cNvPicPr>
          <p:nvPr/>
        </p:nvPicPr>
        <p:blipFill>
          <a:blip r:embed="rId3">
            <a:extLst/>
          </a:blip>
          <a:stretch>
            <a:fillRect/>
          </a:stretch>
        </p:blipFill>
        <p:spPr>
          <a:xfrm>
            <a:off x="5865283" y="6981973"/>
            <a:ext cx="292101" cy="292101"/>
          </a:xfrm>
          <a:prstGeom prst="rect">
            <a:avLst/>
          </a:prstGeom>
          <a:ln w="12700">
            <a:miter lim="400000"/>
          </a:ln>
        </p:spPr>
      </p:pic>
      <p:sp>
        <p:nvSpPr>
          <p:cNvPr id="719" name="Shape 719"/>
          <p:cNvSpPr/>
          <p:nvPr/>
        </p:nvSpPr>
        <p:spPr>
          <a:xfrm>
            <a:off x="1244600" y="4920814"/>
            <a:ext cx="627094" cy="627094"/>
          </a:xfrm>
          <a:prstGeom prst="ellipse">
            <a:avLst/>
          </a:prstGeom>
          <a:ln w="38100">
            <a:solidFill>
              <a:srgbClr val="000000"/>
            </a:solidFill>
            <a:custDash>
              <a:ds d="200000" sp="200000"/>
            </a:custDash>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1300" b="1">
                <a:latin typeface="Helvetica"/>
                <a:ea typeface="Helvetica"/>
                <a:cs typeface="Helvetica"/>
                <a:sym typeface="Helvetica"/>
              </a:defRPr>
            </a:lvl1pPr>
          </a:lstStyle>
          <a:p>
            <a:r>
              <a:t>TIP</a:t>
            </a:r>
          </a:p>
        </p:txBody>
      </p:sp>
      <p:sp>
        <p:nvSpPr>
          <p:cNvPr id="720" name="Shape 720"/>
          <p:cNvSpPr/>
          <p:nvPr/>
        </p:nvSpPr>
        <p:spPr>
          <a:xfrm>
            <a:off x="1358929" y="5704428"/>
            <a:ext cx="3433378" cy="2499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20000"/>
              </a:lnSpc>
              <a:spcBef>
                <a:spcPts val="0"/>
              </a:spcBef>
              <a:defRPr sz="1300">
                <a:latin typeface="Helvetica Light"/>
                <a:ea typeface="Helvetica Light"/>
                <a:cs typeface="Helvetica Light"/>
                <a:sym typeface="Helvetica Light"/>
              </a:defRPr>
            </a:pPr>
            <a:r>
              <a:t>Use only text in the main font colors if there is enough contrast, so your audience can see and read the text.</a:t>
            </a:r>
          </a:p>
          <a:p>
            <a:pPr defTabSz="457200">
              <a:lnSpc>
                <a:spcPct val="120000"/>
              </a:lnSpc>
              <a:spcBef>
                <a:spcPts val="0"/>
              </a:spcBef>
              <a:defRPr sz="1300">
                <a:latin typeface="Helvetica Light"/>
                <a:ea typeface="Helvetica Light"/>
                <a:cs typeface="Helvetica Light"/>
                <a:sym typeface="Helvetica Light"/>
              </a:defRPr>
            </a:pPr>
            <a:endParaRPr/>
          </a:p>
          <a:p>
            <a:pPr defTabSz="457200">
              <a:lnSpc>
                <a:spcPct val="120000"/>
              </a:lnSpc>
              <a:spcBef>
                <a:spcPts val="0"/>
              </a:spcBef>
              <a:defRPr sz="1300">
                <a:latin typeface="Helvetica Light"/>
                <a:ea typeface="Helvetica Light"/>
                <a:cs typeface="Helvetica Light"/>
                <a:sym typeface="Helvetica Light"/>
              </a:defRPr>
            </a:pPr>
            <a:r>
              <a:t>Please do not use more than two font colors. More colors are confusing. Use one main color, e.g. black (R 0 | G 0 | B 0) in combination with one secondary color for highlighting text passages.</a:t>
            </a:r>
          </a:p>
        </p:txBody>
      </p:sp>
      <p:sp>
        <p:nvSpPr>
          <p:cNvPr id="721" name="Shape 721"/>
          <p:cNvSpPr/>
          <p:nvPr/>
        </p:nvSpPr>
        <p:spPr>
          <a:xfrm>
            <a:off x="1193800" y="3251200"/>
            <a:ext cx="947420" cy="947420"/>
          </a:xfrm>
          <a:prstGeom prst="ellipse">
            <a:avLst/>
          </a:prstGeom>
          <a:solidFill>
            <a:srgbClr val="FFFFFF"/>
          </a:solidFill>
          <a:ln w="12700">
            <a:solidFill>
              <a:srgbClr val="000000"/>
            </a:solidFill>
            <a:miter lim="400000"/>
          </a:ln>
        </p:spPr>
        <p:txBody>
          <a:bodyPr lIns="50800" tIns="50800" rIns="50800" bIns="50800" anchor="ctr"/>
          <a:lstStyle/>
          <a:p>
            <a:pPr algn="ctr">
              <a:spcBef>
                <a:spcPts val="0"/>
              </a:spcBef>
              <a:defRPr>
                <a:solidFill>
                  <a:srgbClr val="FFFFFF"/>
                </a:solidFill>
                <a:latin typeface="Helvetica Light"/>
                <a:ea typeface="Helvetica Light"/>
                <a:cs typeface="Helvetica Light"/>
                <a:sym typeface="Helvetica Light"/>
              </a:defRPr>
            </a:pPr>
            <a:endParaRPr/>
          </a:p>
        </p:txBody>
      </p:sp>
      <p:sp>
        <p:nvSpPr>
          <p:cNvPr id="722" name="Shape 722"/>
          <p:cNvSpPr/>
          <p:nvPr/>
        </p:nvSpPr>
        <p:spPr>
          <a:xfrm>
            <a:off x="2336830" y="3559809"/>
            <a:ext cx="282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255 | G 255 | B 255</a:t>
            </a:r>
          </a:p>
        </p:txBody>
      </p:sp>
      <p:sp>
        <p:nvSpPr>
          <p:cNvPr id="723" name="Shape 723"/>
          <p:cNvSpPr/>
          <p:nvPr/>
        </p:nvSpPr>
        <p:spPr>
          <a:xfrm>
            <a:off x="9801269" y="5064477"/>
            <a:ext cx="1" cy="1329353"/>
          </a:xfrm>
          <a:prstGeom prst="line">
            <a:avLst/>
          </a:prstGeom>
          <a:ln w="12700">
            <a:solidFill>
              <a:srgbClr val="000000"/>
            </a:solidFill>
            <a:miter lim="400000"/>
            <a:headEnd type="triangle" len="sm"/>
            <a:tailEnd type="triangle" len="sm"/>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24" name="Shape 724"/>
          <p:cNvSpPr/>
          <p:nvPr/>
        </p:nvSpPr>
        <p:spPr>
          <a:xfrm>
            <a:off x="10080814" y="5345613"/>
            <a:ext cx="1981317" cy="79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300" i="1">
                <a:latin typeface="Helvetica Light"/>
                <a:ea typeface="Helvetica Light"/>
                <a:cs typeface="Helvetica Light"/>
                <a:sym typeface="Helvetica Light"/>
              </a:defRPr>
            </a:pPr>
            <a:r>
              <a:t>bright/ dark font color </a:t>
            </a:r>
            <a:br/>
            <a:r>
              <a:t>on a contrast background color</a:t>
            </a:r>
          </a:p>
        </p:txBody>
      </p:sp>
      <p:sp>
        <p:nvSpPr>
          <p:cNvPr id="725" name="Shape 725"/>
          <p:cNvSpPr/>
          <p:nvPr/>
        </p:nvSpPr>
        <p:spPr>
          <a:xfrm>
            <a:off x="6182673" y="7928893"/>
            <a:ext cx="584201" cy="584201"/>
          </a:xfrm>
          <a:prstGeom prst="ellipse">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26" name="Shape 726"/>
          <p:cNvSpPr/>
          <p:nvPr/>
        </p:nvSpPr>
        <p:spPr>
          <a:xfrm>
            <a:off x="6840862" y="7928893"/>
            <a:ext cx="584201" cy="584201"/>
          </a:xfrm>
          <a:prstGeom prst="ellipse">
            <a:avLst/>
          </a:prstGeom>
          <a:solidFill>
            <a:srgbClr val="477F2B"/>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lvl1pPr>
          </a:lstStyle>
          <a:p>
            <a:r>
              <a:t>A</a:t>
            </a:r>
          </a:p>
        </p:txBody>
      </p:sp>
      <p:sp>
        <p:nvSpPr>
          <p:cNvPr id="727" name="Shape 727"/>
          <p:cNvSpPr/>
          <p:nvPr/>
        </p:nvSpPr>
        <p:spPr>
          <a:xfrm>
            <a:off x="6840862" y="5827291"/>
            <a:ext cx="584201" cy="584201"/>
          </a:xfrm>
          <a:prstGeom prst="ellipse">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lvl1pPr>
          </a:lstStyle>
          <a:p>
            <a:r>
              <a:t>A</a:t>
            </a:r>
          </a:p>
        </p:txBody>
      </p:sp>
      <p:sp>
        <p:nvSpPr>
          <p:cNvPr id="728" name="Shape 728"/>
          <p:cNvSpPr/>
          <p:nvPr/>
        </p:nvSpPr>
        <p:spPr>
          <a:xfrm>
            <a:off x="7499050" y="5827291"/>
            <a:ext cx="584201" cy="584201"/>
          </a:xfrm>
          <a:prstGeom prst="ellipse">
            <a:avLst/>
          </a:prstGeom>
          <a:solidFill>
            <a:srgbClr val="A7B242"/>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solidFill>
                  <a:srgbClr val="FFFFFF"/>
                </a:solidFill>
              </a:defRPr>
            </a:lvl1pPr>
          </a:lstStyle>
          <a:p>
            <a:r>
              <a:t>A</a:t>
            </a:r>
          </a:p>
        </p:txBody>
      </p:sp>
      <p:sp>
        <p:nvSpPr>
          <p:cNvPr id="729" name="Shape 729"/>
          <p:cNvSpPr/>
          <p:nvPr/>
        </p:nvSpPr>
        <p:spPr>
          <a:xfrm>
            <a:off x="8172971" y="5827291"/>
            <a:ext cx="584201" cy="584201"/>
          </a:xfrm>
          <a:prstGeom prst="ellipse">
            <a:avLst/>
          </a:prstGeom>
          <a:solidFill>
            <a:srgbClr val="EABF3E"/>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lvl1pPr>
          </a:lstStyle>
          <a:p>
            <a:r>
              <a:t>A</a:t>
            </a:r>
          </a:p>
        </p:txBody>
      </p:sp>
      <p:sp>
        <p:nvSpPr>
          <p:cNvPr id="730" name="Shape 730"/>
          <p:cNvSpPr/>
          <p:nvPr/>
        </p:nvSpPr>
        <p:spPr>
          <a:xfrm>
            <a:off x="8846892" y="5827291"/>
            <a:ext cx="584201" cy="584201"/>
          </a:xfrm>
          <a:prstGeom prst="ellipse">
            <a:avLst/>
          </a:prstGeom>
          <a:solidFill>
            <a:srgbClr val="7AC7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000"/>
            </a:lvl1pPr>
          </a:lstStyle>
          <a:p>
            <a:r>
              <a:t>A</a:t>
            </a:r>
          </a:p>
        </p:txBody>
      </p:sp>
      <p:sp>
        <p:nvSpPr>
          <p:cNvPr id="731" name="Shape 731"/>
          <p:cNvSpPr/>
          <p:nvPr/>
        </p:nvSpPr>
        <p:spPr>
          <a:xfrm>
            <a:off x="6206095" y="7411518"/>
            <a:ext cx="5232342" cy="4113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lnSpc>
                <a:spcPct val="120000"/>
              </a:lnSpc>
              <a:spcBef>
                <a:spcPts val="0"/>
              </a:spcBef>
              <a:defRPr sz="2100">
                <a:solidFill>
                  <a:srgbClr val="DCDEE0"/>
                </a:solidFill>
              </a:defRPr>
            </a:lvl1pPr>
          </a:lstStyle>
          <a:p>
            <a:r>
              <a:t>Standard Bodytext</a:t>
            </a:r>
          </a:p>
        </p:txBody>
      </p:sp>
      <p:sp>
        <p:nvSpPr>
          <p:cNvPr id="732" name="Shape 732"/>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733" name="Shape 733"/>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734" name="Shape 7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4" name="Shape 44"/>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5" name="Shape 45"/>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46" name="Shape 46"/>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47" name="Shape 47"/>
          <p:cNvSpPr>
            <a:spLocks noGrp="1"/>
          </p:cNvSpPr>
          <p:nvPr>
            <p:ph idx="3"/>
          </p:nvPr>
        </p:nvSpPr>
        <p:spPr>
          <a:xfrm>
            <a:off x="1270000" y="3340100"/>
            <a:ext cx="10464800" cy="5715000"/>
          </a:xfrm>
          <a:prstGeom prst="rect">
            <a:avLst/>
          </a:prstGeom>
        </p:spPr>
        <p:txBody>
          <a:bodyPr anchor="ctr"/>
          <a:lstStyle/>
          <a:p>
            <a:pPr>
              <a:defRPr sz="4000">
                <a:latin typeface="Gill Sans"/>
                <a:ea typeface="Gill Sans"/>
                <a:cs typeface="Gill Sans"/>
                <a:sym typeface="Gill Sans"/>
              </a:defRPr>
            </a:pPr>
            <a:endParaRPr/>
          </a:p>
        </p:txBody>
      </p:sp>
      <p:sp>
        <p:nvSpPr>
          <p:cNvPr id="48" name="Shape 48"/>
          <p:cNvSpPr>
            <a:spLocks noGrp="1"/>
          </p:cNvSpPr>
          <p:nvPr>
            <p:ph type="body" sz="quarter" idx="13"/>
          </p:nvPr>
        </p:nvSpPr>
        <p:spPr>
          <a:xfrm>
            <a:off x="7388225" y="7401454"/>
            <a:ext cx="4566841" cy="20962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57" y="5852"/>
                </a:lnTo>
                <a:lnTo>
                  <a:pt x="1757" y="20643"/>
                </a:lnTo>
                <a:cubicBezTo>
                  <a:pt x="1757" y="21171"/>
                  <a:pt x="1954" y="21600"/>
                  <a:pt x="2196" y="21600"/>
                </a:cubicBezTo>
                <a:lnTo>
                  <a:pt x="21161" y="21600"/>
                </a:lnTo>
                <a:cubicBezTo>
                  <a:pt x="21403" y="21600"/>
                  <a:pt x="21600" y="21171"/>
                  <a:pt x="21600" y="20643"/>
                </a:cubicBezTo>
                <a:lnTo>
                  <a:pt x="21600" y="3427"/>
                </a:lnTo>
                <a:cubicBezTo>
                  <a:pt x="21600" y="2899"/>
                  <a:pt x="21403" y="2470"/>
                  <a:pt x="21161" y="2470"/>
                </a:cubicBezTo>
                <a:lnTo>
                  <a:pt x="4415" y="2470"/>
                </a:lnTo>
                <a:lnTo>
                  <a:pt x="0" y="0"/>
                </a:lnTo>
                <a:close/>
              </a:path>
            </a:pathLst>
          </a:custGeom>
          <a:solidFill>
            <a:srgbClr val="F19E00"/>
          </a:solidFill>
        </p:spPr>
        <p:txBody>
          <a:bodyPr anchor="ctr">
            <a:noAutofit/>
          </a:bodyPr>
          <a:lstStyle>
            <a:lvl1pPr algn="ctr" defTabSz="914400">
              <a:defRPr sz="2000">
                <a:uFill>
                  <a:solidFill>
                    <a:srgbClr val="000000"/>
                  </a:solidFill>
                </a:uFill>
                <a:latin typeface="Helvetica Neue"/>
                <a:ea typeface="Helvetica Neue"/>
                <a:cs typeface="Helvetica Neue"/>
                <a:sym typeface="Helvetica Neue"/>
              </a:defRPr>
            </a:lvl1pPr>
          </a:lstStyle>
          <a:p>
            <a:r>
              <a:t>Object Placeholder automatically resizes images, tables, and diagrams. Insert any of the aforementioned content and delete this comment. </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olor Scheme">
    <p:spTree>
      <p:nvGrpSpPr>
        <p:cNvPr id="1" name=""/>
        <p:cNvGrpSpPr/>
        <p:nvPr/>
      </p:nvGrpSpPr>
      <p:grpSpPr>
        <a:xfrm>
          <a:off x="0" y="0"/>
          <a:ext cx="0" cy="0"/>
          <a:chOff x="0" y="0"/>
          <a:chExt cx="0" cy="0"/>
        </a:xfrm>
      </p:grpSpPr>
      <p:sp>
        <p:nvSpPr>
          <p:cNvPr id="741" name="Shape 741"/>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42" name="Shape 742"/>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43" name="Shape 743"/>
          <p:cNvSpPr/>
          <p:nvPr/>
        </p:nvSpPr>
        <p:spPr>
          <a:xfrm>
            <a:off x="1100696" y="1562100"/>
            <a:ext cx="409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b="1" cap="all">
                <a:latin typeface="Helvetica"/>
                <a:ea typeface="Helvetica"/>
                <a:cs typeface="Helvetica"/>
                <a:sym typeface="Helvetica"/>
              </a:defRPr>
            </a:lvl1pPr>
          </a:lstStyle>
          <a:p>
            <a:r>
              <a:t>Primary colors</a:t>
            </a:r>
          </a:p>
        </p:txBody>
      </p:sp>
      <p:sp>
        <p:nvSpPr>
          <p:cNvPr id="744" name="Shape 744"/>
          <p:cNvSpPr/>
          <p:nvPr/>
        </p:nvSpPr>
        <p:spPr>
          <a:xfrm>
            <a:off x="1193800" y="2125133"/>
            <a:ext cx="947420" cy="947421"/>
          </a:xfrm>
          <a:prstGeom prst="ellipse">
            <a:avLst/>
          </a:prstGeom>
          <a:solidFill>
            <a:srgbClr val="EABF3E"/>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45" name="Shape 745"/>
          <p:cNvSpPr/>
          <p:nvPr/>
        </p:nvSpPr>
        <p:spPr>
          <a:xfrm>
            <a:off x="2336830" y="2433743"/>
            <a:ext cx="282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234 | G 191 | B 62</a:t>
            </a:r>
          </a:p>
        </p:txBody>
      </p:sp>
      <p:sp>
        <p:nvSpPr>
          <p:cNvPr id="746" name="Shape 746"/>
          <p:cNvSpPr/>
          <p:nvPr/>
        </p:nvSpPr>
        <p:spPr>
          <a:xfrm>
            <a:off x="1193800" y="4401819"/>
            <a:ext cx="947420" cy="947421"/>
          </a:xfrm>
          <a:prstGeom prst="ellipse">
            <a:avLst/>
          </a:pr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47" name="Shape 747"/>
          <p:cNvSpPr/>
          <p:nvPr/>
        </p:nvSpPr>
        <p:spPr>
          <a:xfrm>
            <a:off x="2336830" y="4710429"/>
            <a:ext cx="282780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144 | G 178 | B 66</a:t>
            </a:r>
          </a:p>
        </p:txBody>
      </p:sp>
      <p:sp>
        <p:nvSpPr>
          <p:cNvPr id="748" name="Shape 748"/>
          <p:cNvSpPr/>
          <p:nvPr/>
        </p:nvSpPr>
        <p:spPr>
          <a:xfrm>
            <a:off x="6129866" y="4401819"/>
            <a:ext cx="947421" cy="947421"/>
          </a:xfrm>
          <a:prstGeom prst="ellipse">
            <a:avLst/>
          </a:prstGeom>
          <a:solidFill>
            <a:srgbClr val="7AC70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49" name="Shape 749"/>
          <p:cNvSpPr/>
          <p:nvPr/>
        </p:nvSpPr>
        <p:spPr>
          <a:xfrm>
            <a:off x="7314203" y="4710429"/>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122 | G 199 | B 0</a:t>
            </a:r>
          </a:p>
        </p:txBody>
      </p:sp>
      <p:sp>
        <p:nvSpPr>
          <p:cNvPr id="750" name="Shape 750"/>
          <p:cNvSpPr/>
          <p:nvPr/>
        </p:nvSpPr>
        <p:spPr>
          <a:xfrm>
            <a:off x="6036762" y="1562100"/>
            <a:ext cx="409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b="1" cap="all">
                <a:latin typeface="Helvetica"/>
                <a:ea typeface="Helvetica"/>
                <a:cs typeface="Helvetica"/>
                <a:sym typeface="Helvetica"/>
              </a:defRPr>
            </a:lvl1pPr>
          </a:lstStyle>
          <a:p>
            <a:r>
              <a:t>Secondary colors</a:t>
            </a:r>
          </a:p>
        </p:txBody>
      </p:sp>
      <p:sp>
        <p:nvSpPr>
          <p:cNvPr id="751" name="Shape 751"/>
          <p:cNvSpPr/>
          <p:nvPr/>
        </p:nvSpPr>
        <p:spPr>
          <a:xfrm>
            <a:off x="1193800" y="3251200"/>
            <a:ext cx="947420" cy="947420"/>
          </a:xfrm>
          <a:prstGeom prst="ellipse">
            <a:avLst/>
          </a:prstGeom>
          <a:solidFill>
            <a:srgbClr val="F19E0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52" name="Shape 752"/>
          <p:cNvSpPr/>
          <p:nvPr/>
        </p:nvSpPr>
        <p:spPr>
          <a:xfrm>
            <a:off x="2336829" y="3559809"/>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241 | G 158 | B 0</a:t>
            </a:r>
          </a:p>
        </p:txBody>
      </p:sp>
      <p:sp>
        <p:nvSpPr>
          <p:cNvPr id="753" name="Shape 753"/>
          <p:cNvSpPr/>
          <p:nvPr/>
        </p:nvSpPr>
        <p:spPr>
          <a:xfrm>
            <a:off x="6129866" y="3251200"/>
            <a:ext cx="947421" cy="947420"/>
          </a:xfrm>
          <a:prstGeom prst="ellipse">
            <a:avLst/>
          </a:prstGeom>
          <a:solidFill>
            <a:srgbClr val="477F2B"/>
          </a:solidFill>
          <a:ln w="12700">
            <a:miter lim="400000"/>
          </a:ln>
        </p:spPr>
        <p:txBody>
          <a:bodyPr lIns="50800" tIns="50800" rIns="50800" bIns="50800" anchor="ctr"/>
          <a:lstStyle/>
          <a:p>
            <a:pPr algn="ctr">
              <a:spcBef>
                <a:spcPts val="0"/>
              </a:spcBef>
              <a:defRPr sz="2800">
                <a:solidFill>
                  <a:srgbClr val="FFFFFF"/>
                </a:solidFill>
              </a:defRPr>
            </a:pPr>
            <a:endParaRPr/>
          </a:p>
        </p:txBody>
      </p:sp>
      <p:sp>
        <p:nvSpPr>
          <p:cNvPr id="754" name="Shape 754"/>
          <p:cNvSpPr/>
          <p:nvPr/>
        </p:nvSpPr>
        <p:spPr>
          <a:xfrm>
            <a:off x="7314203" y="3559809"/>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71 | G 127 | B 43</a:t>
            </a:r>
          </a:p>
        </p:txBody>
      </p:sp>
      <p:sp>
        <p:nvSpPr>
          <p:cNvPr id="755" name="Shape 755"/>
          <p:cNvSpPr/>
          <p:nvPr/>
        </p:nvSpPr>
        <p:spPr>
          <a:xfrm>
            <a:off x="6129866" y="2125133"/>
            <a:ext cx="947421" cy="947421"/>
          </a:xfrm>
          <a:prstGeom prst="ellipse">
            <a:avLst/>
          </a:prstGeom>
          <a:solidFill>
            <a:srgbClr val="DCDEE0"/>
          </a:solidFill>
          <a:ln w="12700">
            <a:miter lim="400000"/>
          </a:ln>
        </p:spPr>
        <p:txBody>
          <a:bodyPr lIns="50800" tIns="50800" rIns="50800" bIns="50800" anchor="ctr"/>
          <a:lstStyle/>
          <a:p>
            <a:pPr algn="ctr">
              <a:spcBef>
                <a:spcPts val="0"/>
              </a:spcBef>
              <a:defRPr sz="2800">
                <a:solidFill>
                  <a:srgbClr val="FFFFFF"/>
                </a:solidFill>
              </a:defRPr>
            </a:pPr>
            <a:endParaRPr/>
          </a:p>
        </p:txBody>
      </p:sp>
      <p:sp>
        <p:nvSpPr>
          <p:cNvPr id="756" name="Shape 756"/>
          <p:cNvSpPr/>
          <p:nvPr/>
        </p:nvSpPr>
        <p:spPr>
          <a:xfrm>
            <a:off x="7314203" y="2433743"/>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166 | G 170 | B 169</a:t>
            </a:r>
          </a:p>
        </p:txBody>
      </p:sp>
      <p:sp>
        <p:nvSpPr>
          <p:cNvPr id="757" name="Shape 757"/>
          <p:cNvSpPr/>
          <p:nvPr/>
        </p:nvSpPr>
        <p:spPr>
          <a:xfrm>
            <a:off x="6129866" y="5531298"/>
            <a:ext cx="947421" cy="947421"/>
          </a:xfrm>
          <a:prstGeom prst="ellipse">
            <a:avLst/>
          </a:prstGeom>
          <a:solidFill>
            <a:srgbClr val="DCDEE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58" name="Shape 758"/>
          <p:cNvSpPr/>
          <p:nvPr/>
        </p:nvSpPr>
        <p:spPr>
          <a:xfrm>
            <a:off x="7314203" y="5846681"/>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220 | G 222 | B 224</a:t>
            </a:r>
          </a:p>
        </p:txBody>
      </p:sp>
      <p:sp>
        <p:nvSpPr>
          <p:cNvPr id="759" name="Shape 759"/>
          <p:cNvSpPr/>
          <p:nvPr/>
        </p:nvSpPr>
        <p:spPr>
          <a:xfrm>
            <a:off x="6129866" y="6657364"/>
            <a:ext cx="947421" cy="947421"/>
          </a:xfrm>
          <a:prstGeom prst="ellipse">
            <a:avLst/>
          </a:prstGeom>
          <a:solidFill>
            <a:srgbClr val="A7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760" name="Shape 760"/>
          <p:cNvSpPr/>
          <p:nvPr/>
        </p:nvSpPr>
        <p:spPr>
          <a:xfrm>
            <a:off x="7314203" y="6965974"/>
            <a:ext cx="2827809"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500">
                <a:latin typeface="Helvetica Light"/>
                <a:ea typeface="Helvetica Light"/>
                <a:cs typeface="Helvetica Light"/>
                <a:sym typeface="Helvetica Light"/>
              </a:defRPr>
            </a:lvl1pPr>
          </a:lstStyle>
          <a:p>
            <a:r>
              <a:t>R 167 | G 178 | B 66</a:t>
            </a:r>
          </a:p>
        </p:txBody>
      </p:sp>
      <p:sp>
        <p:nvSpPr>
          <p:cNvPr id="761" name="Shape 7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iagram Overview 1/3">
    <p:spTree>
      <p:nvGrpSpPr>
        <p:cNvPr id="1" name=""/>
        <p:cNvGrpSpPr/>
        <p:nvPr/>
      </p:nvGrpSpPr>
      <p:grpSpPr>
        <a:xfrm>
          <a:off x="0" y="0"/>
          <a:ext cx="0" cy="0"/>
          <a:chOff x="0" y="0"/>
          <a:chExt cx="0" cy="0"/>
        </a:xfrm>
      </p:grpSpPr>
      <p:sp>
        <p:nvSpPr>
          <p:cNvPr id="768" name="Shape 768"/>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69" name="Shape 769"/>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770" name="Shape 770"/>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03 Diagram</a:t>
            </a:r>
            <a:r>
              <a:t> Overview | Slide 1/3</a:t>
            </a:r>
          </a:p>
        </p:txBody>
      </p:sp>
      <p:sp>
        <p:nvSpPr>
          <p:cNvPr id="771" name="Shape 771"/>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72" name="Shape 772"/>
          <p:cNvSpPr/>
          <p:nvPr/>
        </p:nvSpPr>
        <p:spPr>
          <a:xfrm>
            <a:off x="1100696" y="1469558"/>
            <a:ext cx="7619941" cy="79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Please do not use 3D diagrams, as they distract from the actual content and distort the graphical display of the numbers.Try to avoid as many unnecessary distractions as possible, e.g. shadows, lines, backgrounds etc.</a:t>
            </a:r>
          </a:p>
        </p:txBody>
      </p:sp>
      <p:graphicFrame>
        <p:nvGraphicFramePr>
          <p:cNvPr id="773" name="Chart 773"/>
          <p:cNvGraphicFramePr/>
          <p:nvPr/>
        </p:nvGraphicFramePr>
        <p:xfrm>
          <a:off x="1068028" y="2649525"/>
          <a:ext cx="4923536" cy="3086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74" name="Chart 774"/>
          <p:cNvGraphicFramePr/>
          <p:nvPr/>
        </p:nvGraphicFramePr>
        <p:xfrm>
          <a:off x="6571437" y="2495008"/>
          <a:ext cx="5094123" cy="3079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75" name="Chart 775"/>
          <p:cNvGraphicFramePr/>
          <p:nvPr/>
        </p:nvGraphicFramePr>
        <p:xfrm>
          <a:off x="1064022" y="5663701"/>
          <a:ext cx="5084827" cy="308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6" name="Chart 776"/>
          <p:cNvGraphicFramePr/>
          <p:nvPr/>
        </p:nvGraphicFramePr>
        <p:xfrm>
          <a:off x="6906023" y="5719955"/>
          <a:ext cx="4969256" cy="3086250"/>
        </p:xfrm>
        <a:graphic>
          <a:graphicData uri="http://schemas.openxmlformats.org/drawingml/2006/chart">
            <c:chart xmlns:c="http://schemas.openxmlformats.org/drawingml/2006/chart" xmlns:r="http://schemas.openxmlformats.org/officeDocument/2006/relationships" r:id="rId5"/>
          </a:graphicData>
        </a:graphic>
      </p:graphicFrame>
      <p:sp>
        <p:nvSpPr>
          <p:cNvPr id="777" name="Shape 777"/>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778" name="Shape 778"/>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779" name="Shape 7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Diagram Overview 2/3">
    <p:spTree>
      <p:nvGrpSpPr>
        <p:cNvPr id="1" name=""/>
        <p:cNvGrpSpPr/>
        <p:nvPr/>
      </p:nvGrpSpPr>
      <p:grpSpPr>
        <a:xfrm>
          <a:off x="0" y="0"/>
          <a:ext cx="0" cy="0"/>
          <a:chOff x="0" y="0"/>
          <a:chExt cx="0" cy="0"/>
        </a:xfrm>
      </p:grpSpPr>
      <p:sp>
        <p:nvSpPr>
          <p:cNvPr id="786" name="Shape 786"/>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87" name="Shape 787"/>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788" name="Shape 788"/>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03 Diagram</a:t>
            </a:r>
            <a:r>
              <a:t> Overview | Slide 2/3</a:t>
            </a:r>
          </a:p>
        </p:txBody>
      </p:sp>
      <p:sp>
        <p:nvSpPr>
          <p:cNvPr id="789" name="Shape 789"/>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790" name="Shape 790"/>
          <p:cNvSpPr/>
          <p:nvPr/>
        </p:nvSpPr>
        <p:spPr>
          <a:xfrm>
            <a:off x="1100696" y="1469558"/>
            <a:ext cx="7619941" cy="79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Please do not use 3D diagrams, as they distract from the actual content and distort the graphical display of the numbers.Try to avoid as many unnecessary distractions as possible, e.g. shadows, lines, backgrounds etc.</a:t>
            </a:r>
          </a:p>
        </p:txBody>
      </p:sp>
      <p:graphicFrame>
        <p:nvGraphicFramePr>
          <p:cNvPr id="791" name="Chart 791"/>
          <p:cNvGraphicFramePr/>
          <p:nvPr/>
        </p:nvGraphicFramePr>
        <p:xfrm>
          <a:off x="826608" y="2707358"/>
          <a:ext cx="5645151" cy="5645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92" name="Chart 792"/>
          <p:cNvGraphicFramePr/>
          <p:nvPr/>
        </p:nvGraphicFramePr>
        <p:xfrm>
          <a:off x="7537450" y="3307433"/>
          <a:ext cx="4445000" cy="4445001"/>
        </p:xfrm>
        <a:graphic>
          <a:graphicData uri="http://schemas.openxmlformats.org/drawingml/2006/chart">
            <c:chart xmlns:c="http://schemas.openxmlformats.org/drawingml/2006/chart" xmlns:r="http://schemas.openxmlformats.org/officeDocument/2006/relationships" r:id="rId3"/>
          </a:graphicData>
        </a:graphic>
      </p:graphicFrame>
      <p:sp>
        <p:nvSpPr>
          <p:cNvPr id="793" name="Shape 793"/>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794" name="Shape 794"/>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795" name="Shape 7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Diagram Overview 3/3">
    <p:spTree>
      <p:nvGrpSpPr>
        <p:cNvPr id="1" name=""/>
        <p:cNvGrpSpPr/>
        <p:nvPr/>
      </p:nvGrpSpPr>
      <p:grpSpPr>
        <a:xfrm>
          <a:off x="0" y="0"/>
          <a:ext cx="0" cy="0"/>
          <a:chOff x="0" y="0"/>
          <a:chExt cx="0" cy="0"/>
        </a:xfrm>
      </p:grpSpPr>
      <p:sp>
        <p:nvSpPr>
          <p:cNvPr id="802" name="Shape 802"/>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803" name="Shape 803"/>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804" name="Shape 804"/>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03 Diagram</a:t>
            </a:r>
            <a:r>
              <a:t> Overview | Slide 3/3</a:t>
            </a:r>
          </a:p>
        </p:txBody>
      </p:sp>
      <p:sp>
        <p:nvSpPr>
          <p:cNvPr id="805" name="Shape 805"/>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806" name="Shape 806"/>
          <p:cNvSpPr/>
          <p:nvPr/>
        </p:nvSpPr>
        <p:spPr>
          <a:xfrm>
            <a:off x="1100696" y="1469558"/>
            <a:ext cx="7619941" cy="79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300">
                <a:latin typeface="Helvetica Light"/>
                <a:ea typeface="Helvetica Light"/>
                <a:cs typeface="Helvetica Light"/>
                <a:sym typeface="Helvetica Light"/>
              </a:defRPr>
            </a:lvl1pPr>
          </a:lstStyle>
          <a:p>
            <a:r>
              <a:t>Please do not use 3D diagrams, as they distract from the actual content and distort the graphical display of the numbers.Try to avoid as many unnecessary distractions as possible, e.g. shadows, lines, backgrounds etc.</a:t>
            </a:r>
          </a:p>
        </p:txBody>
      </p:sp>
      <p:graphicFrame>
        <p:nvGraphicFramePr>
          <p:cNvPr id="807" name="Chart 807"/>
          <p:cNvGraphicFramePr/>
          <p:nvPr/>
        </p:nvGraphicFramePr>
        <p:xfrm>
          <a:off x="881989" y="3136541"/>
          <a:ext cx="5088636" cy="4991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08" name="Chart 808"/>
          <p:cNvGraphicFramePr/>
          <p:nvPr/>
        </p:nvGraphicFramePr>
        <p:xfrm>
          <a:off x="6843843" y="3135669"/>
          <a:ext cx="5037836" cy="4991250"/>
        </p:xfrm>
        <a:graphic>
          <a:graphicData uri="http://schemas.openxmlformats.org/drawingml/2006/chart">
            <c:chart xmlns:c="http://schemas.openxmlformats.org/drawingml/2006/chart" xmlns:r="http://schemas.openxmlformats.org/officeDocument/2006/relationships" r:id="rId3"/>
          </a:graphicData>
        </a:graphic>
      </p:graphicFrame>
      <p:sp>
        <p:nvSpPr>
          <p:cNvPr id="809" name="Shape 809"/>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810" name="Shape 810"/>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811" name="Shape 8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able Overview">
    <p:spTree>
      <p:nvGrpSpPr>
        <p:cNvPr id="1" name=""/>
        <p:cNvGrpSpPr/>
        <p:nvPr/>
      </p:nvGrpSpPr>
      <p:grpSpPr>
        <a:xfrm>
          <a:off x="0" y="0"/>
          <a:ext cx="0" cy="0"/>
          <a:chOff x="0" y="0"/>
          <a:chExt cx="0" cy="0"/>
        </a:xfrm>
      </p:grpSpPr>
      <p:sp>
        <p:nvSpPr>
          <p:cNvPr id="818" name="Shape 818"/>
          <p:cNvSpPr/>
          <p:nvPr/>
        </p:nvSpPr>
        <p:spPr>
          <a:xfrm>
            <a:off x="833966" y="8906933"/>
            <a:ext cx="11336868"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819" name="Shape 819"/>
          <p:cNvSpPr/>
          <p:nvPr/>
        </p:nvSpPr>
        <p:spPr>
          <a:xfrm>
            <a:off x="821266" y="9007661"/>
            <a:ext cx="11362268" cy="4927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sz="1200">
                <a:latin typeface="Helvetica"/>
                <a:ea typeface="Helvetica"/>
                <a:cs typeface="Helvetica"/>
                <a:sym typeface="Helvetica"/>
              </a:defRPr>
            </a:lvl1pPr>
          </a:lstStyle>
          <a:p>
            <a:r>
              <a:t>This slide is for reference purpose only. Please do not use this slide for your presentation.</a:t>
            </a:r>
          </a:p>
        </p:txBody>
      </p:sp>
      <p:sp>
        <p:nvSpPr>
          <p:cNvPr id="820" name="Shape 820"/>
          <p:cNvSpPr/>
          <p:nvPr/>
        </p:nvSpPr>
        <p:spPr>
          <a:xfrm>
            <a:off x="821266" y="529166"/>
            <a:ext cx="11362268"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20000"/>
              </a:lnSpc>
              <a:spcBef>
                <a:spcPts val="0"/>
              </a:spcBef>
              <a:defRPr sz="1500" cap="all">
                <a:latin typeface="Helvetica"/>
                <a:ea typeface="Helvetica"/>
                <a:cs typeface="Helvetica"/>
                <a:sym typeface="Helvetica"/>
              </a:defRPr>
            </a:pPr>
            <a:r>
              <a:rPr b="1"/>
              <a:t>04 Table</a:t>
            </a:r>
            <a:r>
              <a:t> Slide | Slide 1/1</a:t>
            </a:r>
          </a:p>
        </p:txBody>
      </p:sp>
      <p:sp>
        <p:nvSpPr>
          <p:cNvPr id="821" name="Shape 821"/>
          <p:cNvSpPr/>
          <p:nvPr/>
        </p:nvSpPr>
        <p:spPr>
          <a:xfrm>
            <a:off x="838200" y="1007533"/>
            <a:ext cx="11328401" cy="1"/>
          </a:xfrm>
          <a:prstGeom prst="line">
            <a:avLst/>
          </a:prstGeom>
          <a:ln w="12700">
            <a:solidFill>
              <a:srgbClr val="000000"/>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graphicFrame>
        <p:nvGraphicFramePr>
          <p:cNvPr id="822" name="Table 822"/>
          <p:cNvGraphicFramePr/>
          <p:nvPr/>
        </p:nvGraphicFramePr>
        <p:xfrm>
          <a:off x="1202266" y="2755318"/>
          <a:ext cx="3871666" cy="2228614"/>
        </p:xfrm>
        <a:graphic>
          <a:graphicData uri="http://schemas.openxmlformats.org/drawingml/2006/table">
            <a:tbl>
              <a:tblPr firstRow="1">
                <a:tableStyleId>{8F44A2F1-9E1F-4B54-A3A2-5F16C0AD49E2}</a:tableStyleId>
              </a:tblPr>
              <a:tblGrid>
                <a:gridCol w="1286321"/>
                <a:gridCol w="1286321"/>
                <a:gridCol w="1286321"/>
              </a:tblGrid>
              <a:tr h="443182">
                <a:tc>
                  <a:txBody>
                    <a:bodyPr/>
                    <a:lstStyle/>
                    <a:p>
                      <a:pPr defTabSz="914400"/>
                      <a:r>
                        <a:rPr sz="1700">
                          <a:sym typeface="Helvetica Neue Light"/>
                        </a:rPr>
                        <a:t>Category 1</a:t>
                      </a: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tcPr>
                </a:tc>
                <a:tc>
                  <a:txBody>
                    <a:bodyPr/>
                    <a:lstStyle/>
                    <a:p>
                      <a:pPr defTabSz="914400"/>
                      <a:r>
                        <a:rPr sz="1700">
                          <a:sym typeface="Helvetica Neue Light"/>
                        </a:rPr>
                        <a:t>Category 2</a:t>
                      </a: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tcPr>
                </a:tc>
                <a:tc>
                  <a:txBody>
                    <a:bodyPr/>
                    <a:lstStyle/>
                    <a:p>
                      <a:pPr defTabSz="914400"/>
                      <a:r>
                        <a:rPr sz="1700">
                          <a:sym typeface="Helvetica Neue Light"/>
                        </a:rPr>
                        <a:t>Category 3</a:t>
                      </a: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tcPr>
                </a:tc>
              </a:tr>
              <a:tr h="443182">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B w="12700">
                      <a:solidFill>
                        <a:srgbClr val="53585F"/>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53585F"/>
                      </a:solidFill>
                      <a:miter lim="400000"/>
                    </a:lnL>
                    <a:lnR w="12700">
                      <a:solidFill>
                        <a:srgbClr val="53585F"/>
                      </a:solidFill>
                      <a:miter lim="400000"/>
                    </a:lnR>
                    <a:lnT w="12700">
                      <a:solidFill>
                        <a:srgbClr val="53585F"/>
                      </a:solidFill>
                      <a:miter lim="400000"/>
                    </a:lnT>
                    <a:lnB w="12700">
                      <a:solidFill>
                        <a:srgbClr val="53585F"/>
                      </a:solidFill>
                      <a:miter lim="400000"/>
                    </a:lnB>
                  </a:tcPr>
                </a:tc>
              </a:tr>
            </a:tbl>
          </a:graphicData>
        </a:graphic>
      </p:graphicFrame>
      <p:graphicFrame>
        <p:nvGraphicFramePr>
          <p:cNvPr id="823" name="Table 823"/>
          <p:cNvGraphicFramePr/>
          <p:nvPr/>
        </p:nvGraphicFramePr>
        <p:xfrm>
          <a:off x="5435600" y="2761668"/>
          <a:ext cx="3871665" cy="2228614"/>
        </p:xfrm>
        <a:graphic>
          <a:graphicData uri="http://schemas.openxmlformats.org/drawingml/2006/table">
            <a:tbl>
              <a:tblPr firstRow="1">
                <a:tableStyleId>{D51ADE6A-740E-44AE-83CC-AE7238B6C88D}</a:tableStyleId>
              </a:tblPr>
              <a:tblGrid>
                <a:gridCol w="1286321"/>
                <a:gridCol w="1286321"/>
                <a:gridCol w="1286321"/>
              </a:tblGrid>
              <a:tr h="443182">
                <a:tc>
                  <a:txBody>
                    <a:bodyPr/>
                    <a:lstStyle/>
                    <a:p>
                      <a:pPr defTabSz="914400">
                        <a:defRPr b="0">
                          <a:solidFill>
                            <a:srgbClr val="000000"/>
                          </a:solidFill>
                        </a:defRPr>
                      </a:pPr>
                      <a:r>
                        <a:rPr sz="1700" b="1">
                          <a:solidFill>
                            <a:srgbClr val="FFFFFF"/>
                          </a:solidFill>
                          <a:sym typeface="Helvetica Neue"/>
                        </a:rPr>
                        <a:t>Category 1</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tcPr>
                </a:tc>
                <a:tc>
                  <a:txBody>
                    <a:bodyPr/>
                    <a:lstStyle/>
                    <a:p>
                      <a:pPr defTabSz="914400">
                        <a:defRPr b="0">
                          <a:solidFill>
                            <a:srgbClr val="000000"/>
                          </a:solidFill>
                        </a:defRPr>
                      </a:pPr>
                      <a:r>
                        <a:rPr sz="1700" b="1">
                          <a:solidFill>
                            <a:srgbClr val="FFFFFF"/>
                          </a:solidFill>
                          <a:sym typeface="Helvetica Neue"/>
                        </a:rPr>
                        <a:t>Category 2</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tcPr>
                </a:tc>
                <a:tc>
                  <a:txBody>
                    <a:bodyPr/>
                    <a:lstStyle/>
                    <a:p>
                      <a:pPr defTabSz="914400">
                        <a:defRPr b="0">
                          <a:solidFill>
                            <a:srgbClr val="000000"/>
                          </a:solidFill>
                        </a:defRPr>
                      </a:pPr>
                      <a:r>
                        <a:rPr sz="1700" b="1">
                          <a:solidFill>
                            <a:srgbClr val="FFFFFF"/>
                          </a:solidFill>
                          <a:sym typeface="Helvetica Neue"/>
                        </a:rPr>
                        <a:t>Category 3</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B w="12700">
                      <a:solidFill>
                        <a:srgbClr val="42464D"/>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tcPr>
                </a:tc>
              </a:tr>
            </a:tbl>
          </a:graphicData>
        </a:graphic>
      </p:graphicFrame>
      <p:graphicFrame>
        <p:nvGraphicFramePr>
          <p:cNvPr id="824" name="Table 824"/>
          <p:cNvGraphicFramePr/>
          <p:nvPr/>
        </p:nvGraphicFramePr>
        <p:xfrm>
          <a:off x="1202266" y="6463251"/>
          <a:ext cx="3871666" cy="2228614"/>
        </p:xfrm>
        <a:graphic>
          <a:graphicData uri="http://schemas.openxmlformats.org/drawingml/2006/table">
            <a:tbl>
              <a:tblPr firstRow="1" bandRow="1">
                <a:tableStyleId>{8F44A2F1-9E1F-4B54-A3A2-5F16C0AD49E2}</a:tableStyleId>
              </a:tblPr>
              <a:tblGrid>
                <a:gridCol w="1286321"/>
                <a:gridCol w="1286321"/>
                <a:gridCol w="1286321"/>
              </a:tblGrid>
              <a:tr h="443182">
                <a:tc>
                  <a:txBody>
                    <a:bodyPr/>
                    <a:lstStyle/>
                    <a:p>
                      <a:pPr defTabSz="914400"/>
                      <a:r>
                        <a:rPr sz="1700" b="1">
                          <a:solidFill>
                            <a:srgbClr val="FFFFFF"/>
                          </a:solidFill>
                          <a:latin typeface="Helvetica Neue"/>
                          <a:ea typeface="Helvetica Neue"/>
                          <a:cs typeface="Helvetica Neue"/>
                          <a:sym typeface="Helvetica Neue"/>
                        </a:rPr>
                        <a:t>Category 1</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ABF3E"/>
                    </a:solidFill>
                  </a:tcPr>
                </a:tc>
                <a:tc>
                  <a:txBody>
                    <a:bodyPr/>
                    <a:lstStyle/>
                    <a:p>
                      <a:pPr defTabSz="914400"/>
                      <a:r>
                        <a:rPr sz="1700" b="1">
                          <a:solidFill>
                            <a:srgbClr val="FFFFFF"/>
                          </a:solidFill>
                          <a:latin typeface="Helvetica Neue"/>
                          <a:ea typeface="Helvetica Neue"/>
                          <a:cs typeface="Helvetica Neue"/>
                          <a:sym typeface="Helvetica Neue"/>
                        </a:rPr>
                        <a:t>Category 2</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7AC700"/>
                    </a:solidFill>
                  </a:tcPr>
                </a:tc>
                <a:tc>
                  <a:txBody>
                    <a:bodyPr/>
                    <a:lstStyle/>
                    <a:p>
                      <a:pPr defTabSz="914400"/>
                      <a:r>
                        <a:rPr sz="1700" b="1">
                          <a:solidFill>
                            <a:srgbClr val="FFFFFF"/>
                          </a:solidFill>
                          <a:latin typeface="Helvetica Neue"/>
                          <a:ea typeface="Helvetica Neue"/>
                          <a:cs typeface="Helvetica Neue"/>
                          <a:sym typeface="Helvetica Neue"/>
                        </a:rPr>
                        <a:t>Category 3</a:t>
                      </a: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DCDEE0"/>
                    </a:solidFill>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noFill/>
                  </a:tcPr>
                </a:tc>
              </a:tr>
              <a:tr h="443182">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c>
                  <a:txBody>
                    <a:bodyPr/>
                    <a:lstStyle/>
                    <a:p>
                      <a:pPr defTabSz="914400">
                        <a:defRPr sz="1700">
                          <a:sym typeface="Helvetica Neue Light"/>
                        </a:defRPr>
                      </a:pPr>
                      <a:endParaRPr/>
                    </a:p>
                  </a:txBody>
                  <a:tcPr marL="50800" marR="50800" marT="50800" marB="50800" anchor="ctr" horzOverflow="overflow">
                    <a:lnL w="12700">
                      <a:solidFill>
                        <a:srgbClr val="42464D"/>
                      </a:solidFill>
                      <a:miter lim="400000"/>
                    </a:lnL>
                    <a:lnR w="12700">
                      <a:solidFill>
                        <a:srgbClr val="42464D"/>
                      </a:solidFill>
                      <a:miter lim="400000"/>
                    </a:lnR>
                    <a:lnT w="12700">
                      <a:solidFill>
                        <a:srgbClr val="42464D"/>
                      </a:solidFill>
                      <a:miter lim="400000"/>
                    </a:lnT>
                    <a:lnB w="12700">
                      <a:solidFill>
                        <a:srgbClr val="42464D"/>
                      </a:solidFill>
                      <a:miter lim="400000"/>
                    </a:lnB>
                    <a:solidFill>
                      <a:srgbClr val="EDEEEE"/>
                    </a:solidFill>
                  </a:tcPr>
                </a:tc>
              </a:tr>
            </a:tbl>
          </a:graphicData>
        </a:graphic>
      </p:graphicFrame>
      <p:pic>
        <p:nvPicPr>
          <p:cNvPr id="825" name="pasted-image.pdf"/>
          <p:cNvPicPr>
            <a:picLocks noChangeAspect="1"/>
          </p:cNvPicPr>
          <p:nvPr/>
        </p:nvPicPr>
        <p:blipFill>
          <a:blip r:embed="rId2">
            <a:extLst/>
          </a:blip>
          <a:srcRect/>
          <a:stretch>
            <a:fillRect/>
          </a:stretch>
        </p:blipFill>
        <p:spPr>
          <a:xfrm>
            <a:off x="749300" y="1494631"/>
            <a:ext cx="287338" cy="287338"/>
          </a:xfrm>
          <a:prstGeom prst="rect">
            <a:avLst/>
          </a:prstGeom>
          <a:ln w="12700">
            <a:miter lim="400000"/>
          </a:ln>
        </p:spPr>
      </p:pic>
      <p:pic>
        <p:nvPicPr>
          <p:cNvPr id="826" name="pasted-image.pdf"/>
          <p:cNvPicPr>
            <a:picLocks noChangeAspect="1"/>
          </p:cNvPicPr>
          <p:nvPr/>
        </p:nvPicPr>
        <p:blipFill>
          <a:blip r:embed="rId3">
            <a:extLst/>
          </a:blip>
          <a:stretch>
            <a:fillRect/>
          </a:stretch>
        </p:blipFill>
        <p:spPr>
          <a:xfrm>
            <a:off x="749300" y="5219141"/>
            <a:ext cx="292100" cy="292101"/>
          </a:xfrm>
          <a:prstGeom prst="rect">
            <a:avLst/>
          </a:prstGeom>
          <a:ln w="12700">
            <a:miter lim="400000"/>
          </a:ln>
        </p:spPr>
      </p:pic>
      <p:sp>
        <p:nvSpPr>
          <p:cNvPr id="827" name="Shape 827"/>
          <p:cNvSpPr/>
          <p:nvPr/>
        </p:nvSpPr>
        <p:spPr>
          <a:xfrm>
            <a:off x="1100696" y="1469558"/>
            <a:ext cx="7619941" cy="822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20000"/>
              </a:lnSpc>
              <a:spcBef>
                <a:spcPts val="0"/>
              </a:spcBef>
              <a:defRPr sz="1500" b="1" cap="all">
                <a:latin typeface="Helvetica"/>
                <a:ea typeface="Helvetica"/>
                <a:cs typeface="Helvetica"/>
                <a:sym typeface="Helvetica"/>
              </a:defRPr>
            </a:pPr>
            <a:r>
              <a:t>DO</a:t>
            </a:r>
          </a:p>
          <a:p>
            <a:pPr defTabSz="457200">
              <a:lnSpc>
                <a:spcPct val="120000"/>
              </a:lnSpc>
              <a:spcBef>
                <a:spcPts val="0"/>
              </a:spcBef>
              <a:defRPr sz="1300">
                <a:latin typeface="Helvetica Light"/>
                <a:ea typeface="Helvetica Light"/>
                <a:cs typeface="Helvetica Light"/>
                <a:sym typeface="Helvetica Light"/>
              </a:defRPr>
            </a:pPr>
            <a:r>
              <a:t>Use clean and clear structured tables without too many colors. If you use colors they should have a clear meaning.</a:t>
            </a:r>
          </a:p>
        </p:txBody>
      </p:sp>
      <p:sp>
        <p:nvSpPr>
          <p:cNvPr id="828" name="Shape 828"/>
          <p:cNvSpPr/>
          <p:nvPr/>
        </p:nvSpPr>
        <p:spPr>
          <a:xfrm>
            <a:off x="1108823" y="5190191"/>
            <a:ext cx="7619941" cy="5791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lnSpc>
                <a:spcPct val="120000"/>
              </a:lnSpc>
              <a:spcBef>
                <a:spcPts val="0"/>
              </a:spcBef>
              <a:defRPr sz="1500" b="1" cap="all">
                <a:latin typeface="Helvetica"/>
                <a:ea typeface="Helvetica"/>
                <a:cs typeface="Helvetica"/>
                <a:sym typeface="Helvetica"/>
              </a:defRPr>
            </a:pPr>
            <a:r>
              <a:t>avoid</a:t>
            </a:r>
            <a:endParaRPr b="0"/>
          </a:p>
          <a:p>
            <a:pPr defTabSz="457200">
              <a:lnSpc>
                <a:spcPct val="120000"/>
              </a:lnSpc>
              <a:spcBef>
                <a:spcPts val="0"/>
              </a:spcBef>
              <a:defRPr sz="1300">
                <a:latin typeface="Helvetica Light"/>
                <a:ea typeface="Helvetica Light"/>
                <a:cs typeface="Helvetica Light"/>
                <a:sym typeface="Helvetica Light"/>
              </a:defRPr>
            </a:pPr>
            <a:r>
              <a:t>Please do not use different bright colors. Make sure for legibility and meaning.</a:t>
            </a:r>
          </a:p>
        </p:txBody>
      </p:sp>
      <p:sp>
        <p:nvSpPr>
          <p:cNvPr id="829" name="Shape 829"/>
          <p:cNvSpPr/>
          <p:nvPr/>
        </p:nvSpPr>
        <p:spPr>
          <a:xfrm rot="10800000">
            <a:off x="11011916" y="-1"/>
            <a:ext cx="2005585" cy="200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6B2"/>
          </a:solidFill>
          <a:ln w="12700">
            <a:miter lim="400000"/>
          </a:ln>
        </p:spPr>
        <p:txBody>
          <a:bodyPr lIns="50800" tIns="50800" rIns="50800" bIns="50800" anchor="ctr"/>
          <a:lstStyle/>
          <a:p>
            <a:pPr algn="ctr" defTabSz="914400">
              <a:spcBef>
                <a:spcPts val="0"/>
              </a:spcBef>
              <a:defRPr>
                <a:solidFill>
                  <a:srgbClr val="FFFFFF"/>
                </a:solidFill>
                <a:uFill>
                  <a:solidFill>
                    <a:srgbClr val="000000"/>
                  </a:solidFill>
                </a:uFill>
                <a:latin typeface="Helvetica Neue Medium"/>
                <a:ea typeface="Helvetica Neue Medium"/>
                <a:cs typeface="Helvetica Neue Medium"/>
                <a:sym typeface="Helvetica Neue Medium"/>
              </a:defRPr>
            </a:pPr>
            <a:endParaRPr/>
          </a:p>
        </p:txBody>
      </p:sp>
      <p:sp>
        <p:nvSpPr>
          <p:cNvPr id="830" name="Shape 830"/>
          <p:cNvSpPr/>
          <p:nvPr/>
        </p:nvSpPr>
        <p:spPr>
          <a:xfrm rot="2700000">
            <a:off x="11319395" y="375526"/>
            <a:ext cx="1926870" cy="65400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ctr">
              <a:spcBef>
                <a:spcPts val="900"/>
              </a:spcBef>
              <a:defRPr sz="1800">
                <a:solidFill>
                  <a:srgbClr val="FFFFFF"/>
                </a:solidFill>
                <a:latin typeface="Helvetica Neue"/>
                <a:ea typeface="Helvetica Neue"/>
                <a:cs typeface="Helvetica Neue"/>
                <a:sym typeface="Helvetica Neue"/>
              </a:defRPr>
            </a:pPr>
            <a:r>
              <a:t>Style</a:t>
            </a:r>
            <a:br/>
            <a:r>
              <a:t>Recommendation</a:t>
            </a:r>
          </a:p>
        </p:txBody>
      </p:sp>
      <p:sp>
        <p:nvSpPr>
          <p:cNvPr id="831" name="Shape 8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56" name="Shape 56"/>
          <p:cNvSpPr/>
          <p:nvPr/>
        </p:nvSpPr>
        <p:spPr>
          <a:xfrm>
            <a:off x="1040303" y="76200"/>
            <a:ext cx="1484208" cy="924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317500">
              <a:spcBef>
                <a:spcPts val="0"/>
              </a:spcBef>
              <a:defRPr sz="60000">
                <a:solidFill>
                  <a:srgbClr val="A7B242"/>
                </a:solidFill>
                <a:latin typeface="Helvetica Light"/>
                <a:ea typeface="Helvetica Light"/>
                <a:cs typeface="Helvetica Light"/>
                <a:sym typeface="Helvetica Light"/>
              </a:defRPr>
            </a:lvl1pPr>
          </a:lstStyle>
          <a:p>
            <a:r>
              <a:t>‘</a:t>
            </a:r>
          </a:p>
        </p:txBody>
      </p:sp>
      <p:sp>
        <p:nvSpPr>
          <p:cNvPr id="57" name="Shape 57"/>
          <p:cNvSpPr>
            <a:spLocks noGrp="1"/>
          </p:cNvSpPr>
          <p:nvPr>
            <p:ph type="body" sz="quarter" idx="13"/>
          </p:nvPr>
        </p:nvSpPr>
        <p:spPr>
          <a:xfrm>
            <a:off x="4771850" y="6868770"/>
            <a:ext cx="7342917" cy="461060"/>
          </a:xfrm>
          <a:prstGeom prst="rect">
            <a:avLst/>
          </a:prstGeom>
        </p:spPr>
        <p:txBody>
          <a:bodyPr anchor="ctr">
            <a:spAutoFit/>
          </a:bodyPr>
          <a:lstStyle>
            <a:lvl1pPr algn="r">
              <a:spcBef>
                <a:spcPts val="1900"/>
              </a:spcBef>
              <a:defRPr sz="2400"/>
            </a:lvl1pPr>
          </a:lstStyle>
          <a:p>
            <a:r>
              <a:t>- Source/Name of Author goes here</a:t>
            </a:r>
          </a:p>
        </p:txBody>
      </p:sp>
      <p:sp>
        <p:nvSpPr>
          <p:cNvPr id="58" name="Shape 58"/>
          <p:cNvSpPr>
            <a:spLocks noGrp="1"/>
          </p:cNvSpPr>
          <p:nvPr>
            <p:ph type="body" sz="half" idx="14"/>
          </p:nvPr>
        </p:nvSpPr>
        <p:spPr>
          <a:xfrm>
            <a:off x="2435225" y="3355875"/>
            <a:ext cx="8948788" cy="3059362"/>
          </a:xfrm>
          <a:prstGeom prst="rect">
            <a:avLst/>
          </a:prstGeom>
        </p:spPr>
        <p:txBody>
          <a:bodyPr>
            <a:noAutofit/>
          </a:bodyPr>
          <a:lstStyle>
            <a:lvl1pPr>
              <a:defRPr sz="3600"/>
            </a:lvl1pPr>
          </a:lstStyle>
          <a:p>
            <a:r>
              <a:t>Lorem ipsum dolor sit amet, consetetur sadipscing elitr, sed diam nonumy eirmod tempor invidunt ut labore et dolore magna aliquyam erat, sed diam voluptua.</a:t>
            </a:r>
          </a:p>
        </p:txBody>
      </p:sp>
      <p:sp>
        <p:nvSpPr>
          <p:cNvPr id="59" name="Shape 59"/>
          <p:cNvSpPr/>
          <p:nvPr/>
        </p:nvSpPr>
        <p:spPr>
          <a:xfrm>
            <a:off x="1270000" y="9427633"/>
            <a:ext cx="11747500" cy="317501"/>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0" name="Shape 60"/>
          <p:cNvSpPr/>
          <p:nvPr/>
        </p:nvSpPr>
        <p:spPr>
          <a:xfrm>
            <a:off x="0" y="9427633"/>
            <a:ext cx="1143001" cy="317501"/>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End Cover">
    <p:bg>
      <p:bgPr>
        <a:solidFill>
          <a:srgbClr val="D5CBC1"/>
        </a:solidFill>
        <a:effectLst/>
      </p:bgPr>
    </p:bg>
    <p:spTree>
      <p:nvGrpSpPr>
        <p:cNvPr id="1" name=""/>
        <p:cNvGrpSpPr/>
        <p:nvPr/>
      </p:nvGrpSpPr>
      <p:grpSpPr>
        <a:xfrm>
          <a:off x="0" y="0"/>
          <a:ext cx="0" cy="0"/>
          <a:chOff x="0" y="0"/>
          <a:chExt cx="0" cy="0"/>
        </a:xfrm>
      </p:grpSpPr>
      <p:sp>
        <p:nvSpPr>
          <p:cNvPr id="75" name="Shape 75"/>
          <p:cNvSpPr/>
          <p:nvPr/>
        </p:nvSpPr>
        <p:spPr>
          <a:xfrm>
            <a:off x="12103100" y="8407400"/>
            <a:ext cx="965200" cy="1270000"/>
          </a:xfrm>
          <a:prstGeom prst="rect">
            <a:avLst/>
          </a:prstGeom>
          <a:solidFill>
            <a:srgbClr val="DDC13E"/>
          </a:solidFill>
          <a:ln w="127000">
            <a:solidFill>
              <a:srgbClr val="FFFFFF"/>
            </a:solidFill>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76" name="Shape 76"/>
          <p:cNvSpPr/>
          <p:nvPr/>
        </p:nvSpPr>
        <p:spPr>
          <a:xfrm>
            <a:off x="12103100" y="-136195"/>
            <a:ext cx="965200" cy="8543595"/>
          </a:xfrm>
          <a:prstGeom prst="rect">
            <a:avLst/>
          </a:prstGeom>
          <a:solidFill>
            <a:srgbClr val="A7B242"/>
          </a:solidFill>
          <a:ln w="127000">
            <a:solidFill>
              <a:srgbClr val="FFFFFF"/>
            </a:solidFill>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hree Steps Process">
    <p:spTree>
      <p:nvGrpSpPr>
        <p:cNvPr id="1" name=""/>
        <p:cNvGrpSpPr/>
        <p:nvPr/>
      </p:nvGrpSpPr>
      <p:grpSpPr>
        <a:xfrm>
          <a:off x="0" y="0"/>
          <a:ext cx="0" cy="0"/>
          <a:chOff x="0" y="0"/>
          <a:chExt cx="0" cy="0"/>
        </a:xfrm>
      </p:grpSpPr>
      <p:sp>
        <p:nvSpPr>
          <p:cNvPr id="84" name="Shape 84"/>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85" name="Shape 85"/>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86" name="Shape 86"/>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87" name="Shape 87"/>
          <p:cNvSpPr>
            <a:spLocks noGrp="1"/>
          </p:cNvSpPr>
          <p:nvPr>
            <p:ph type="body" sz="quarter" idx="13"/>
          </p:nvPr>
        </p:nvSpPr>
        <p:spPr>
          <a:xfrm>
            <a:off x="1536700" y="3438855"/>
            <a:ext cx="2794000" cy="884768"/>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88" name="Shape 88"/>
          <p:cNvSpPr>
            <a:spLocks noGrp="1"/>
          </p:cNvSpPr>
          <p:nvPr>
            <p:ph type="body" sz="quarter" idx="14"/>
          </p:nvPr>
        </p:nvSpPr>
        <p:spPr>
          <a:xfrm>
            <a:off x="5118100" y="3438855"/>
            <a:ext cx="2794000" cy="884768"/>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89" name="Shape 89"/>
          <p:cNvSpPr>
            <a:spLocks noGrp="1"/>
          </p:cNvSpPr>
          <p:nvPr>
            <p:ph type="body" sz="quarter" idx="15"/>
          </p:nvPr>
        </p:nvSpPr>
        <p:spPr>
          <a:xfrm>
            <a:off x="8699500" y="3438855"/>
            <a:ext cx="2794000" cy="884768"/>
          </a:xfrm>
          <a:prstGeom prst="rect">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Heading</a:t>
            </a:r>
          </a:p>
        </p:txBody>
      </p:sp>
      <p:sp>
        <p:nvSpPr>
          <p:cNvPr id="90" name="Shape 90"/>
          <p:cNvSpPr>
            <a:spLocks noGrp="1"/>
          </p:cNvSpPr>
          <p:nvPr>
            <p:ph type="body" sz="quarter" idx="16"/>
          </p:nvPr>
        </p:nvSpPr>
        <p:spPr>
          <a:xfrm>
            <a:off x="1536700" y="4425222"/>
            <a:ext cx="2794000" cy="3810001"/>
          </a:xfrm>
          <a:prstGeom prst="rect">
            <a:avLst/>
          </a:prstGeom>
          <a:solidFill>
            <a:srgbClr val="DCDEE0"/>
          </a:solidFill>
        </p:spPr>
        <p:txBody>
          <a:bodyPr>
            <a:noAutofit/>
          </a:bodyPr>
          <a:lstStyle/>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p:txBody>
      </p:sp>
      <p:sp>
        <p:nvSpPr>
          <p:cNvPr id="91" name="Shape 91"/>
          <p:cNvSpPr>
            <a:spLocks noGrp="1"/>
          </p:cNvSpPr>
          <p:nvPr>
            <p:ph type="body" sz="quarter" idx="17"/>
          </p:nvPr>
        </p:nvSpPr>
        <p:spPr>
          <a:xfrm>
            <a:off x="5118100" y="4425222"/>
            <a:ext cx="2794000" cy="3810001"/>
          </a:xfrm>
          <a:prstGeom prst="rect">
            <a:avLst/>
          </a:prstGeom>
          <a:solidFill>
            <a:srgbClr val="DCDEE0"/>
          </a:solidFill>
        </p:spPr>
        <p:txBody>
          <a:bodyPr>
            <a:noAutofit/>
          </a:bodyPr>
          <a:lstStyle/>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p:txBody>
      </p:sp>
      <p:sp>
        <p:nvSpPr>
          <p:cNvPr id="92" name="Shape 92"/>
          <p:cNvSpPr>
            <a:spLocks noGrp="1"/>
          </p:cNvSpPr>
          <p:nvPr>
            <p:ph type="body" sz="quarter" idx="18"/>
          </p:nvPr>
        </p:nvSpPr>
        <p:spPr>
          <a:xfrm>
            <a:off x="8699500" y="4425222"/>
            <a:ext cx="2794000" cy="3810001"/>
          </a:xfrm>
          <a:prstGeom prst="rect">
            <a:avLst/>
          </a:prstGeom>
          <a:solidFill>
            <a:srgbClr val="DCDEE0"/>
          </a:solidFill>
        </p:spPr>
        <p:txBody>
          <a:bodyPr>
            <a:noAutofit/>
          </a:bodyPr>
          <a:lstStyle/>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a:p>
            <a:pPr marL="698500" indent="-381000">
              <a:spcBef>
                <a:spcPts val="1900"/>
              </a:spcBef>
              <a:buSzPct val="50000"/>
              <a:buFont typeface="Zapf Dingbats"/>
              <a:buChar char="✦"/>
              <a:defRPr sz="2400"/>
            </a:pPr>
            <a:r>
              <a:t>Text</a:t>
            </a:r>
          </a:p>
        </p:txBody>
      </p:sp>
      <p:sp>
        <p:nvSpPr>
          <p:cNvPr id="93" name="Shape 93"/>
          <p:cNvSpPr>
            <a:spLocks noGrp="1"/>
          </p:cNvSpPr>
          <p:nvPr>
            <p:ph type="body" sz="quarter" idx="19"/>
          </p:nvPr>
        </p:nvSpPr>
        <p:spPr>
          <a:xfrm>
            <a:off x="8041037" y="5664140"/>
            <a:ext cx="529527" cy="816824"/>
          </a:xfrm>
          <a:prstGeom prst="rightArrow">
            <a:avLst>
              <a:gd name="adj1" fmla="val 100000"/>
              <a:gd name="adj2" fmla="val 100000"/>
            </a:avLst>
          </a:prstGeom>
          <a:solidFill>
            <a:srgbClr val="909090"/>
          </a:solidFill>
        </p:spPr>
        <p:txBody>
          <a:bodyPr anchor="ctr">
            <a:noAutofit/>
          </a:bodyPr>
          <a:lstStyle/>
          <a:p>
            <a:pPr algn="ctr" defTabSz="914400">
              <a:defRPr sz="4000">
                <a:solidFill>
                  <a:srgbClr val="FFFFFF"/>
                </a:solidFill>
                <a:effectLst>
                  <a:outerShdw blurRad="38100" dist="12700" dir="5400000" rotWithShape="0">
                    <a:srgbClr val="000000">
                      <a:alpha val="50000"/>
                    </a:srgbClr>
                  </a:outerShdw>
                </a:effectLst>
                <a:uFill>
                  <a:solidFill>
                    <a:srgbClr val="000000"/>
                  </a:solidFill>
                </a:uFill>
              </a:defRPr>
            </a:pPr>
            <a:endParaRPr/>
          </a:p>
        </p:txBody>
      </p:sp>
      <p:sp>
        <p:nvSpPr>
          <p:cNvPr id="94" name="Shape 94"/>
          <p:cNvSpPr>
            <a:spLocks noGrp="1"/>
          </p:cNvSpPr>
          <p:nvPr>
            <p:ph type="body" sz="quarter" idx="20"/>
          </p:nvPr>
        </p:nvSpPr>
        <p:spPr>
          <a:xfrm>
            <a:off x="4459636" y="5664140"/>
            <a:ext cx="529528" cy="816824"/>
          </a:xfrm>
          <a:prstGeom prst="rightArrow">
            <a:avLst>
              <a:gd name="adj1" fmla="val 100000"/>
              <a:gd name="adj2" fmla="val 100000"/>
            </a:avLst>
          </a:prstGeom>
          <a:solidFill>
            <a:srgbClr val="909090"/>
          </a:solidFill>
        </p:spPr>
        <p:txBody>
          <a:bodyPr anchor="ctr">
            <a:noAutofit/>
          </a:bodyPr>
          <a:lstStyle/>
          <a:p>
            <a:pPr algn="ctr" defTabSz="914400">
              <a:defRPr sz="4000">
                <a:solidFill>
                  <a:srgbClr val="FFFFFF"/>
                </a:solidFill>
                <a:effectLst>
                  <a:outerShdw blurRad="38100" dist="12700" dir="5400000" rotWithShape="0">
                    <a:srgbClr val="000000">
                      <a:alpha val="50000"/>
                    </a:srgbClr>
                  </a:outerShdw>
                </a:effectLst>
                <a:uFill>
                  <a:solidFill>
                    <a:srgbClr val="000000"/>
                  </a:solidFill>
                </a:uFill>
              </a:defRPr>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102" name="Shape 102"/>
          <p:cNvSpPr/>
          <p:nvPr/>
        </p:nvSpPr>
        <p:spPr>
          <a:xfrm>
            <a:off x="1270000" y="2298700"/>
            <a:ext cx="11747500" cy="317500"/>
          </a:xfrm>
          <a:prstGeom prst="rect">
            <a:avLst/>
          </a:prstGeom>
          <a:solidFill>
            <a:srgbClr val="A7B242"/>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03" name="Shape 103"/>
          <p:cNvSpPr/>
          <p:nvPr/>
        </p:nvSpPr>
        <p:spPr>
          <a:xfrm>
            <a:off x="0" y="2298700"/>
            <a:ext cx="1143000" cy="317500"/>
          </a:xfrm>
          <a:prstGeom prst="rect">
            <a:avLst/>
          </a:prstGeom>
          <a:solidFill>
            <a:srgbClr val="DDC13E"/>
          </a:solidFill>
          <a:ln w="12700">
            <a:miter lim="400000"/>
          </a:ln>
        </p:spPr>
        <p:txBody>
          <a:bodyPr lIns="50800" tIns="50800" rIns="50800" bIns="50800" anchor="ctr"/>
          <a:lstStyle/>
          <a:p>
            <a:pPr algn="ctr">
              <a:spcBef>
                <a:spcPts val="0"/>
              </a:spcBef>
              <a:defRPr sz="3600">
                <a:solidFill>
                  <a:srgbClr val="FFFFFF"/>
                </a:solidFill>
                <a:latin typeface="Gill Sans"/>
                <a:ea typeface="Gill Sans"/>
                <a:cs typeface="Gill Sans"/>
                <a:sym typeface="Gill Sans"/>
              </a:defRPr>
            </a:pPr>
            <a:endParaRPr/>
          </a:p>
        </p:txBody>
      </p:sp>
      <p:sp>
        <p:nvSpPr>
          <p:cNvPr id="104" name="Shape 104"/>
          <p:cNvSpPr/>
          <p:nvPr/>
        </p:nvSpPr>
        <p:spPr>
          <a:xfrm>
            <a:off x="1270000" y="698500"/>
            <a:ext cx="104648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3800"/>
            </a:lvl1pPr>
          </a:lstStyle>
          <a:p>
            <a:r>
              <a:t>Brief and precise heading.</a:t>
            </a:r>
          </a:p>
        </p:txBody>
      </p:sp>
      <p:sp>
        <p:nvSpPr>
          <p:cNvPr id="105" name="Shape 105"/>
          <p:cNvSpPr>
            <a:spLocks noGrp="1"/>
          </p:cNvSpPr>
          <p:nvPr>
            <p:ph type="body" sz="quarter" idx="13"/>
          </p:nvPr>
        </p:nvSpPr>
        <p:spPr>
          <a:xfrm>
            <a:off x="1277438" y="5456560"/>
            <a:ext cx="10464801" cy="1282941"/>
          </a:xfrm>
          <a:prstGeom prst="rightArrow">
            <a:avLst>
              <a:gd name="adj1" fmla="val 40000"/>
              <a:gd name="adj2" fmla="val 56724"/>
            </a:avLst>
          </a:prstGeom>
          <a:solidFill>
            <a:srgbClr val="DCDEE0"/>
          </a:solidFill>
        </p:spPr>
        <p:txBody>
          <a:bodyPr>
            <a:noAutofit/>
          </a:bodyPr>
          <a:lstStyle/>
          <a:p>
            <a:pPr algn="ctr" defTabSz="914400">
              <a:defRPr sz="2400">
                <a:uFill>
                  <a:solidFill>
                    <a:srgbClr val="000000"/>
                  </a:solidFill>
                </a:uFill>
                <a:latin typeface="Helvetica Neue Medium"/>
                <a:ea typeface="Helvetica Neue Medium"/>
                <a:cs typeface="Helvetica Neue Medium"/>
                <a:sym typeface="Helvetica Neue Medium"/>
              </a:defRPr>
            </a:pPr>
            <a:endParaRPr/>
          </a:p>
        </p:txBody>
      </p:sp>
      <p:sp>
        <p:nvSpPr>
          <p:cNvPr id="106" name="Shape 106"/>
          <p:cNvSpPr>
            <a:spLocks noGrp="1"/>
          </p:cNvSpPr>
          <p:nvPr>
            <p:ph type="body" sz="quarter" idx="14"/>
          </p:nvPr>
        </p:nvSpPr>
        <p:spPr>
          <a:xfrm flipH="1">
            <a:off x="2002053" y="6437086"/>
            <a:ext cx="1" cy="1553296"/>
          </a:xfrm>
          <a:prstGeom prst="line">
            <a:avLst/>
          </a:prstGeom>
          <a:ln w="25400">
            <a:solidFill>
              <a:srgbClr val="EABF3F"/>
            </a:solidFill>
          </a:ln>
        </p:spPr>
        <p:txBody>
          <a:bodyPr anchor="ctr">
            <a:noAutofit/>
          </a:bodyPr>
          <a:lstStyle/>
          <a:p>
            <a:pPr defTabSz="457200">
              <a:defRPr sz="1200">
                <a:latin typeface="Helvetica"/>
                <a:ea typeface="Helvetica"/>
                <a:cs typeface="Helvetica"/>
                <a:sym typeface="Helvetica"/>
              </a:defRPr>
            </a:pPr>
            <a:endParaRPr/>
          </a:p>
        </p:txBody>
      </p:sp>
      <p:sp>
        <p:nvSpPr>
          <p:cNvPr id="107" name="Shape 107"/>
          <p:cNvSpPr>
            <a:spLocks noGrp="1"/>
          </p:cNvSpPr>
          <p:nvPr>
            <p:ph type="body" sz="quarter" idx="15"/>
          </p:nvPr>
        </p:nvSpPr>
        <p:spPr>
          <a:xfrm>
            <a:off x="4518604" y="4236987"/>
            <a:ext cx="1" cy="1553296"/>
          </a:xfrm>
          <a:prstGeom prst="line">
            <a:avLst/>
          </a:prstGeom>
          <a:ln w="25400">
            <a:solidFill>
              <a:srgbClr val="F19E00"/>
            </a:solidFill>
          </a:ln>
        </p:spPr>
        <p:txBody>
          <a:bodyPr anchor="ctr">
            <a:noAutofit/>
          </a:bodyPr>
          <a:lstStyle/>
          <a:p>
            <a:pPr defTabSz="457200">
              <a:defRPr sz="1200">
                <a:latin typeface="Helvetica"/>
                <a:ea typeface="Helvetica"/>
                <a:cs typeface="Helvetica"/>
                <a:sym typeface="Helvetica"/>
              </a:defRPr>
            </a:pPr>
            <a:endParaRPr/>
          </a:p>
        </p:txBody>
      </p:sp>
      <p:sp>
        <p:nvSpPr>
          <p:cNvPr id="108" name="Shape 108"/>
          <p:cNvSpPr>
            <a:spLocks noGrp="1"/>
          </p:cNvSpPr>
          <p:nvPr>
            <p:ph type="body" sz="quarter" idx="16"/>
          </p:nvPr>
        </p:nvSpPr>
        <p:spPr>
          <a:xfrm>
            <a:off x="7035156" y="6437086"/>
            <a:ext cx="1" cy="1553296"/>
          </a:xfrm>
          <a:prstGeom prst="line">
            <a:avLst/>
          </a:prstGeom>
          <a:ln w="25400">
            <a:solidFill>
              <a:srgbClr val="90B242"/>
            </a:solidFill>
          </a:ln>
        </p:spPr>
        <p:txBody>
          <a:bodyPr anchor="ctr">
            <a:noAutofit/>
          </a:bodyPr>
          <a:lstStyle/>
          <a:p>
            <a:pPr defTabSz="457200">
              <a:defRPr sz="1200">
                <a:latin typeface="Helvetica"/>
                <a:ea typeface="Helvetica"/>
                <a:cs typeface="Helvetica"/>
                <a:sym typeface="Helvetica"/>
              </a:defRPr>
            </a:pPr>
            <a:endParaRPr/>
          </a:p>
        </p:txBody>
      </p:sp>
      <p:sp>
        <p:nvSpPr>
          <p:cNvPr id="109" name="Shape 109"/>
          <p:cNvSpPr>
            <a:spLocks noGrp="1"/>
          </p:cNvSpPr>
          <p:nvPr>
            <p:ph type="body" sz="quarter" idx="17"/>
          </p:nvPr>
        </p:nvSpPr>
        <p:spPr>
          <a:xfrm>
            <a:off x="9551707" y="4221918"/>
            <a:ext cx="1" cy="1553296"/>
          </a:xfrm>
          <a:prstGeom prst="line">
            <a:avLst/>
          </a:prstGeom>
          <a:ln w="25400">
            <a:solidFill>
              <a:srgbClr val="477F2B"/>
            </a:solidFill>
          </a:ln>
        </p:spPr>
        <p:txBody>
          <a:bodyPr anchor="ctr">
            <a:noAutofit/>
          </a:bodyPr>
          <a:lstStyle/>
          <a:p>
            <a:pPr defTabSz="457200">
              <a:defRPr sz="1200">
                <a:latin typeface="Helvetica"/>
                <a:ea typeface="Helvetica"/>
                <a:cs typeface="Helvetica"/>
                <a:sym typeface="Helvetica"/>
              </a:defRPr>
            </a:pPr>
            <a:endParaRPr/>
          </a:p>
        </p:txBody>
      </p:sp>
      <p:sp>
        <p:nvSpPr>
          <p:cNvPr id="110" name="Shape 110"/>
          <p:cNvSpPr>
            <a:spLocks noGrp="1"/>
          </p:cNvSpPr>
          <p:nvPr>
            <p:ph type="body" sz="quarter" idx="18"/>
          </p:nvPr>
        </p:nvSpPr>
        <p:spPr>
          <a:xfrm>
            <a:off x="9446223" y="5517867"/>
            <a:ext cx="1175396" cy="1175396"/>
          </a:xfrm>
          <a:prstGeom prst="ellipse">
            <a:avLst/>
          </a:prstGeom>
          <a:solidFill>
            <a:srgbClr val="477F2B"/>
          </a:solidFill>
        </p:spPr>
        <p:txBody>
          <a:bodyPr anchor="ctr">
            <a:noAutofit/>
          </a:bodyPr>
          <a:lstStyle>
            <a:lvl1pPr algn="ctr">
              <a:defRPr sz="2800">
                <a:solidFill>
                  <a:srgbClr val="FFFFFF"/>
                </a:solidFill>
              </a:defRPr>
            </a:lvl1pPr>
          </a:lstStyle>
          <a:p>
            <a:r>
              <a:t>4</a:t>
            </a:r>
          </a:p>
        </p:txBody>
      </p:sp>
      <p:sp>
        <p:nvSpPr>
          <p:cNvPr id="111" name="Shape 111"/>
          <p:cNvSpPr>
            <a:spLocks noGrp="1"/>
          </p:cNvSpPr>
          <p:nvPr>
            <p:ph type="body" sz="quarter" idx="19"/>
          </p:nvPr>
        </p:nvSpPr>
        <p:spPr>
          <a:xfrm>
            <a:off x="4413120" y="5517867"/>
            <a:ext cx="1175396" cy="1175396"/>
          </a:xfrm>
          <a:prstGeom prst="ellipse">
            <a:avLst/>
          </a:prstGeom>
          <a:solidFill>
            <a:srgbClr val="F19E00"/>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2</a:t>
            </a:r>
          </a:p>
        </p:txBody>
      </p:sp>
      <p:sp>
        <p:nvSpPr>
          <p:cNvPr id="112" name="Shape 112"/>
          <p:cNvSpPr>
            <a:spLocks noGrp="1"/>
          </p:cNvSpPr>
          <p:nvPr>
            <p:ph type="body" sz="quarter" idx="20"/>
          </p:nvPr>
        </p:nvSpPr>
        <p:spPr>
          <a:xfrm>
            <a:off x="1896569" y="5517867"/>
            <a:ext cx="1175396" cy="1175396"/>
          </a:xfrm>
          <a:prstGeom prst="ellipse">
            <a:avLst/>
          </a:prstGeom>
          <a:solidFill>
            <a:srgbClr val="EABF3F"/>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1</a:t>
            </a:r>
          </a:p>
        </p:txBody>
      </p:sp>
      <p:sp>
        <p:nvSpPr>
          <p:cNvPr id="113" name="Shape 113"/>
          <p:cNvSpPr>
            <a:spLocks noGrp="1"/>
          </p:cNvSpPr>
          <p:nvPr>
            <p:ph type="body" sz="quarter" idx="21"/>
          </p:nvPr>
        </p:nvSpPr>
        <p:spPr>
          <a:xfrm>
            <a:off x="6929671" y="5517867"/>
            <a:ext cx="1175396" cy="1175396"/>
          </a:xfrm>
          <a:prstGeom prst="ellipse">
            <a:avLst/>
          </a:prstGeom>
          <a:solidFill>
            <a:srgbClr val="90B242"/>
          </a:solidFill>
        </p:spPr>
        <p:txBody>
          <a:bodyPr anchor="ctr">
            <a:noAutofit/>
          </a:bodyPr>
          <a:lstStyle>
            <a:lvl1pPr algn="ctr" defTabSz="914400">
              <a:defRPr sz="2400">
                <a:uFill>
                  <a:solidFill>
                    <a:srgbClr val="000000"/>
                  </a:solidFill>
                </a:uFill>
                <a:latin typeface="Helvetica Neue"/>
                <a:ea typeface="Helvetica Neue"/>
                <a:cs typeface="Helvetica Neue"/>
                <a:sym typeface="Helvetica Neue"/>
              </a:defRPr>
            </a:lvl1pPr>
          </a:lstStyle>
          <a:p>
            <a:r>
              <a:t>3</a:t>
            </a:r>
          </a:p>
        </p:txBody>
      </p:sp>
      <p:sp>
        <p:nvSpPr>
          <p:cNvPr id="114" name="Shape 114"/>
          <p:cNvSpPr>
            <a:spLocks noGrp="1"/>
          </p:cNvSpPr>
          <p:nvPr>
            <p:ph type="body" sz="quarter" idx="22"/>
          </p:nvPr>
        </p:nvSpPr>
        <p:spPr>
          <a:xfrm>
            <a:off x="9642122" y="4131391"/>
            <a:ext cx="2540001" cy="1270001"/>
          </a:xfrm>
          <a:prstGeom prst="rect">
            <a:avLst/>
          </a:prstGeom>
        </p:spPr>
        <p:txBody>
          <a:bodyPr>
            <a:noAutofit/>
          </a:bodyPr>
          <a:lstStyle>
            <a:lvl1pPr>
              <a:defRPr sz="2000"/>
            </a:lvl1pPr>
          </a:lstStyle>
          <a:p>
            <a:r>
              <a:t>Lorem ipsum dolor sit amet, consetetur sat</a:t>
            </a:r>
          </a:p>
        </p:txBody>
      </p:sp>
      <p:sp>
        <p:nvSpPr>
          <p:cNvPr id="115" name="Shape 115"/>
          <p:cNvSpPr>
            <a:spLocks noGrp="1"/>
          </p:cNvSpPr>
          <p:nvPr>
            <p:ph type="body" sz="quarter" idx="23"/>
          </p:nvPr>
        </p:nvSpPr>
        <p:spPr>
          <a:xfrm>
            <a:off x="4593950" y="4131391"/>
            <a:ext cx="2540001" cy="1270001"/>
          </a:xfrm>
          <a:prstGeom prst="rect">
            <a:avLst/>
          </a:prstGeom>
        </p:spPr>
        <p:txBody>
          <a:bodyPr>
            <a:noAutofit/>
          </a:bodyPr>
          <a:lstStyle>
            <a:lvl1pPr>
              <a:defRPr sz="2000"/>
            </a:lvl1pPr>
          </a:lstStyle>
          <a:p>
            <a:r>
              <a:t>Lorem ipsum dolor sit amet, consetetur sat</a:t>
            </a:r>
          </a:p>
        </p:txBody>
      </p:sp>
      <p:sp>
        <p:nvSpPr>
          <p:cNvPr id="116" name="Shape 116"/>
          <p:cNvSpPr>
            <a:spLocks noGrp="1"/>
          </p:cNvSpPr>
          <p:nvPr>
            <p:ph type="body" sz="quarter" idx="24"/>
          </p:nvPr>
        </p:nvSpPr>
        <p:spPr>
          <a:xfrm>
            <a:off x="7170778" y="6809738"/>
            <a:ext cx="2540001" cy="1270001"/>
          </a:xfrm>
          <a:prstGeom prst="rect">
            <a:avLst/>
          </a:prstGeom>
        </p:spPr>
        <p:txBody>
          <a:bodyPr anchor="b">
            <a:noAutofit/>
          </a:bodyPr>
          <a:lstStyle>
            <a:lvl1pPr>
              <a:defRPr sz="2000"/>
            </a:lvl1pPr>
          </a:lstStyle>
          <a:p>
            <a:r>
              <a:t>Lorem ipsum dolor sit amet, consetetur sat</a:t>
            </a:r>
          </a:p>
        </p:txBody>
      </p:sp>
      <p:sp>
        <p:nvSpPr>
          <p:cNvPr id="117" name="Shape 117"/>
          <p:cNvSpPr>
            <a:spLocks noGrp="1"/>
          </p:cNvSpPr>
          <p:nvPr>
            <p:ph type="body" sz="quarter" idx="25"/>
          </p:nvPr>
        </p:nvSpPr>
        <p:spPr>
          <a:xfrm>
            <a:off x="2107537" y="6809738"/>
            <a:ext cx="2540001" cy="1270001"/>
          </a:xfrm>
          <a:prstGeom prst="rect">
            <a:avLst/>
          </a:prstGeom>
        </p:spPr>
        <p:txBody>
          <a:bodyPr anchor="b">
            <a:noAutofit/>
          </a:bodyPr>
          <a:lstStyle>
            <a:lvl1pPr>
              <a:defRPr sz="2000"/>
            </a:lvl1pPr>
          </a:lstStyle>
          <a:p>
            <a:r>
              <a:t>Lorem ipsum dolor sit amet, consetetur sat</a:t>
            </a: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213100" y="8407400"/>
            <a:ext cx="9855200" cy="1270000"/>
          </a:xfrm>
          <a:prstGeom prst="rect">
            <a:avLst/>
          </a:prstGeom>
          <a:solidFill>
            <a:srgbClr val="A7B242"/>
          </a:solidFill>
          <a:ln w="127000">
            <a:solidFill>
              <a:srgbClr val="FFFFFF"/>
            </a:solidFill>
            <a:miter lim="400000"/>
          </a:ln>
        </p:spPr>
        <p:txBody>
          <a:bodyPr lIns="50800" tIns="50800" rIns="50800" bIns="50800" anchor="ctr"/>
          <a:lstStyle/>
          <a:p>
            <a:pPr lvl="1" indent="0">
              <a:spcBef>
                <a:spcPts val="0"/>
              </a:spcBef>
              <a:defRPr sz="3600">
                <a:latin typeface="Helvetica Neue UltraLight"/>
                <a:ea typeface="Helvetica Neue UltraLight"/>
                <a:cs typeface="Helvetica Neue UltraLight"/>
                <a:sym typeface="Helvetica Neue UltraLight"/>
              </a:defRPr>
            </a:pPr>
            <a:endParaRPr/>
          </a:p>
        </p:txBody>
      </p:sp>
      <p:sp>
        <p:nvSpPr>
          <p:cNvPr id="3" name="Shape 3"/>
          <p:cNvSpPr/>
          <p:nvPr/>
        </p:nvSpPr>
        <p:spPr>
          <a:xfrm>
            <a:off x="-101600" y="8407400"/>
            <a:ext cx="3302000" cy="1270000"/>
          </a:xfrm>
          <a:prstGeom prst="rect">
            <a:avLst/>
          </a:prstGeom>
          <a:solidFill>
            <a:srgbClr val="DDC13E"/>
          </a:solidFill>
          <a:ln w="127000">
            <a:solidFill>
              <a:srgbClr val="FFFFFF"/>
            </a:solidFill>
            <a:miter lim="400000"/>
          </a:ln>
        </p:spPr>
        <p:txBody>
          <a:bodyPr lIns="50800" tIns="50800" rIns="50800" bIns="50800" anchor="ctr"/>
          <a:lstStyle/>
          <a:p>
            <a:pPr algn="ctr">
              <a:spcBef>
                <a:spcPts val="0"/>
              </a:spcBef>
              <a:defRPr sz="3600"/>
            </a:pPr>
            <a:endParaRPr/>
          </a:p>
        </p:txBody>
      </p:sp>
      <p:sp>
        <p:nvSpPr>
          <p:cNvPr id="4" name="Shape 4"/>
          <p:cNvSpPr>
            <a:spLocks noGrp="1"/>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p>
            <a:r>
              <a:t>Text názvu</a:t>
            </a:r>
          </a:p>
        </p:txBody>
      </p:sp>
      <p:sp>
        <p:nvSpPr>
          <p:cNvPr id="5" name="Shape 5"/>
          <p:cNvSpPr>
            <a:spLocks noGrp="1"/>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Text úrovně 1</a:t>
            </a:r>
          </a:p>
          <a:p>
            <a:pPr lvl="1"/>
            <a:r>
              <a:t>Text úrovně 2</a:t>
            </a:r>
          </a:p>
          <a:p>
            <a:pPr lvl="2"/>
            <a:r>
              <a:t>Text úrovně 3</a:t>
            </a:r>
          </a:p>
          <a:p>
            <a:pPr lvl="3"/>
            <a:r>
              <a:t>Text úrovně 4</a:t>
            </a:r>
          </a:p>
          <a:p>
            <a:pPr lvl="4"/>
            <a:r>
              <a:t>Text úrovně 5</a:t>
            </a:r>
          </a:p>
        </p:txBody>
      </p:sp>
      <p:sp>
        <p:nvSpPr>
          <p:cNvPr id="6" name="Shape 6"/>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spcBef>
                <a:spcPts val="0"/>
              </a:spcBef>
              <a:defRPr sz="18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ransition spd="med"/>
  <p:txStyles>
    <p:titleStyle>
      <a:lvl1pPr marL="0" marR="0" indent="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9pPr>
    </p:titleStyle>
    <p:bodyStyle>
      <a:lvl1pPr marL="0" marR="0" indent="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1pPr>
      <a:lvl2pPr marL="0" marR="0" indent="2286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2pPr>
      <a:lvl3pPr marL="0" marR="0" indent="4572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3pPr>
      <a:lvl4pPr marL="0" marR="0" indent="6858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4pPr>
      <a:lvl5pPr marL="0" marR="0" indent="9144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5pPr>
      <a:lvl6pPr marL="0" marR="0" indent="11430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6pPr>
      <a:lvl7pPr marL="0" marR="0" indent="13716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7pPr>
      <a:lvl8pPr marL="0" marR="0" indent="16002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8pPr>
      <a:lvl9pPr marL="0" marR="0" indent="1828800" algn="l" defTabSz="584200"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hyperlink" Target="http://wienerberger.cz/produkty" TargetMode="External"/><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hyperlink" Target="http://www.fasadyaterasy.cz"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hyperlink" Target="http://www.puren.cz/tech-listy/sikma-strecha/plechova-strecha-2015.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zb-info.cz/docu/clanky/0045/004525o5.jpg" TargetMode="Externa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icoll.cz/produkty/destova-voda/vsakovani-a-retence/vsakovaci-bloky.html" TargetMode="Externa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hyperlink" Target="http://www.regulus.cz"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regulus.cz" TargetMode="External"/><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3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nahlizenidokn.cuzk.cz" TargetMode="External"/><Relationship Id="rId5" Type="http://schemas.openxmlformats.org/officeDocument/2006/relationships/hyperlink" Target="https://www.google.cz/maps" TargetMode="External"/><Relationship Id="rId1" Type="http://schemas.openxmlformats.org/officeDocument/2006/relationships/slideLayout" Target="../slideLayouts/slideLayout3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Shape 840"/>
          <p:cNvSpPr>
            <a:spLocks noGrp="1"/>
          </p:cNvSpPr>
          <p:nvPr>
            <p:ph type="body" idx="13"/>
          </p:nvPr>
        </p:nvSpPr>
        <p:spPr>
          <a:xfrm>
            <a:off x="1743364" y="2770692"/>
            <a:ext cx="9994901" cy="2459694"/>
          </a:xfrm>
          <a:prstGeom prst="rect">
            <a:avLst/>
          </a:prstGeom>
        </p:spPr>
        <p:txBody>
          <a:bodyPr/>
          <a:lstStyle/>
          <a:p>
            <a:pPr algn="ctr">
              <a:defRPr sz="7000">
                <a:latin typeface="Helvetica"/>
                <a:ea typeface="Helvetica"/>
                <a:cs typeface="Helvetica"/>
                <a:sym typeface="Helvetica"/>
              </a:defRPr>
            </a:pPr>
            <a:r>
              <a:rPr dirty="0"/>
              <a:t>Nízkoenergetický zděný dům ve </a:t>
            </a:r>
            <a:r>
              <a:rPr dirty="0" smtClean="0"/>
              <a:t>svahu</a:t>
            </a:r>
            <a:endParaRPr dirty="0"/>
          </a:p>
        </p:txBody>
      </p:sp>
      <p:sp>
        <p:nvSpPr>
          <p:cNvPr id="841" name="Shape 841"/>
          <p:cNvSpPr>
            <a:spLocks noGrp="1"/>
          </p:cNvSpPr>
          <p:nvPr>
            <p:ph type="body" idx="14"/>
          </p:nvPr>
        </p:nvSpPr>
        <p:spPr>
          <a:xfrm>
            <a:off x="8249227" y="8527630"/>
            <a:ext cx="2740891" cy="1029544"/>
          </a:xfrm>
          <a:prstGeom prst="rect">
            <a:avLst/>
          </a:prstGeom>
        </p:spPr>
        <p:txBody>
          <a:bodyPr/>
          <a:lstStyle>
            <a:lvl1pPr algn="ctr">
              <a:defRPr sz="3500">
                <a:latin typeface="Helvetica Light"/>
                <a:ea typeface="Helvetica Light"/>
                <a:cs typeface="Helvetica Light"/>
                <a:sym typeface="Helvetica Light"/>
              </a:defRPr>
            </a:lvl1pPr>
          </a:lstStyle>
          <a:p>
            <a:r>
              <a:rPr sz="3200" dirty="0"/>
              <a:t>Červen 2016</a:t>
            </a:r>
          </a:p>
        </p:txBody>
      </p:sp>
      <p:sp>
        <p:nvSpPr>
          <p:cNvPr id="842" name="Shape 842"/>
          <p:cNvSpPr/>
          <p:nvPr/>
        </p:nvSpPr>
        <p:spPr>
          <a:xfrm>
            <a:off x="3340100" y="5938786"/>
            <a:ext cx="7650018" cy="18804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4" indent="0" algn="just">
              <a:spcBef>
                <a:spcPts val="0"/>
              </a:spcBef>
              <a:defRPr sz="3500">
                <a:latin typeface="Helvetica Light"/>
                <a:ea typeface="Helvetica Light"/>
                <a:cs typeface="Helvetica Light"/>
                <a:sym typeface="Helvetica Light"/>
              </a:defRPr>
            </a:pPr>
            <a:r>
              <a:rPr lang="cs-CZ" sz="3200" dirty="0" smtClean="0">
                <a:latin typeface="Helvetica Light" charset="0"/>
                <a:ea typeface="Helvetica Light" charset="0"/>
                <a:cs typeface="Helvetica Light" charset="0"/>
              </a:rPr>
              <a:t> </a:t>
            </a:r>
            <a:r>
              <a:rPr sz="3200" dirty="0" smtClean="0">
                <a:latin typeface="Helvetica Light" charset="0"/>
                <a:ea typeface="Helvetica Light" charset="0"/>
                <a:cs typeface="Helvetica Light" charset="0"/>
              </a:rPr>
              <a:t>Autor práce:</a:t>
            </a:r>
            <a:r>
              <a:rPr lang="cs-CZ" sz="3200" dirty="0" smtClean="0">
                <a:latin typeface="Helvetica Light" charset="0"/>
                <a:ea typeface="Helvetica Light" charset="0"/>
                <a:cs typeface="Helvetica Light" charset="0"/>
              </a:rPr>
              <a:t>		</a:t>
            </a:r>
            <a:r>
              <a:rPr sz="3200" dirty="0" smtClean="0">
                <a:latin typeface="Helvetica Light" charset="0"/>
                <a:ea typeface="Helvetica Light" charset="0"/>
                <a:cs typeface="Helvetica Light" charset="0"/>
              </a:rPr>
              <a:t>Jakub </a:t>
            </a:r>
            <a:r>
              <a:rPr sz="3200" dirty="0">
                <a:latin typeface="Helvetica Light" charset="0"/>
                <a:ea typeface="Helvetica Light" charset="0"/>
                <a:cs typeface="Helvetica Light" charset="0"/>
              </a:rPr>
              <a:t>Plojhar</a:t>
            </a:r>
          </a:p>
          <a:p>
            <a:pPr algn="just">
              <a:spcBef>
                <a:spcPts val="0"/>
              </a:spcBef>
              <a:defRPr sz="3500">
                <a:latin typeface="Helvetica Light"/>
                <a:ea typeface="Helvetica Light"/>
                <a:cs typeface="Helvetica Light"/>
                <a:sym typeface="Helvetica Light"/>
              </a:defRPr>
            </a:pPr>
            <a:r>
              <a:rPr lang="cs-CZ" sz="3200" dirty="0" smtClean="0">
                <a:latin typeface="Helvetica Light" charset="0"/>
                <a:ea typeface="Helvetica Light" charset="0"/>
                <a:cs typeface="Helvetica Light" charset="0"/>
              </a:rPr>
              <a:t> </a:t>
            </a:r>
            <a:r>
              <a:rPr sz="3200" dirty="0" smtClean="0">
                <a:latin typeface="Helvetica Light" charset="0"/>
                <a:ea typeface="Helvetica Light" charset="0"/>
                <a:cs typeface="Helvetica Light" charset="0"/>
              </a:rPr>
              <a:t>Vedoucí </a:t>
            </a:r>
            <a:r>
              <a:rPr sz="3200" dirty="0">
                <a:latin typeface="Helvetica Light" charset="0"/>
                <a:ea typeface="Helvetica Light" charset="0"/>
                <a:cs typeface="Helvetica Light" charset="0"/>
              </a:rPr>
              <a:t>práce: </a:t>
            </a:r>
            <a:r>
              <a:rPr lang="cs-CZ" sz="3200" dirty="0" smtClean="0">
                <a:latin typeface="Helvetica Light" charset="0"/>
                <a:ea typeface="Helvetica Light" charset="0"/>
                <a:cs typeface="Helvetica Light" charset="0"/>
              </a:rPr>
              <a:t>	</a:t>
            </a:r>
            <a:r>
              <a:rPr sz="3200" dirty="0" smtClean="0">
                <a:latin typeface="Helvetica Light" charset="0"/>
                <a:ea typeface="Helvetica Light" charset="0"/>
                <a:cs typeface="Helvetica Light" charset="0"/>
              </a:rPr>
              <a:t>Ing</a:t>
            </a:r>
            <a:r>
              <a:rPr sz="3200" dirty="0">
                <a:latin typeface="Helvetica Light" charset="0"/>
                <a:ea typeface="Helvetica Light" charset="0"/>
                <a:cs typeface="Helvetica Light" charset="0"/>
              </a:rPr>
              <a:t>. arch. Filip Landa</a:t>
            </a:r>
          </a:p>
          <a:p>
            <a:pPr algn="just">
              <a:spcBef>
                <a:spcPts val="0"/>
              </a:spcBef>
              <a:defRPr sz="3500">
                <a:latin typeface="Helvetica Light"/>
                <a:ea typeface="Helvetica Light"/>
                <a:cs typeface="Helvetica Light"/>
                <a:sym typeface="Helvetica Light"/>
              </a:defRPr>
            </a:pPr>
            <a:r>
              <a:rPr lang="cs-CZ" sz="3200" dirty="0" smtClean="0">
                <a:latin typeface="Helvetica Light" charset="0"/>
                <a:ea typeface="Helvetica Light" charset="0"/>
                <a:cs typeface="Helvetica Light" charset="0"/>
              </a:rPr>
              <a:t> </a:t>
            </a:r>
            <a:r>
              <a:rPr sz="3200" dirty="0" smtClean="0">
                <a:latin typeface="Helvetica Light" charset="0"/>
                <a:ea typeface="Helvetica Light" charset="0"/>
                <a:cs typeface="Helvetica Light" charset="0"/>
              </a:rPr>
              <a:t>Oponent práce</a:t>
            </a:r>
            <a:r>
              <a:rPr lang="cs-CZ" sz="3200" dirty="0" smtClean="0">
                <a:latin typeface="Helvetica Light" charset="0"/>
                <a:ea typeface="Helvetica Light" charset="0"/>
                <a:cs typeface="Helvetica Light" charset="0"/>
              </a:rPr>
              <a:t>:	Ing. František Boháč</a:t>
            </a:r>
            <a:endParaRPr sz="3200" dirty="0">
              <a:latin typeface="Helvetica Light" charset="0"/>
              <a:ea typeface="Helvetica Light" charset="0"/>
              <a:cs typeface="Helvetica Light" charset="0"/>
            </a:endParaRPr>
          </a:p>
        </p:txBody>
      </p:sp>
      <p:pic>
        <p:nvPicPr>
          <p:cNvPr id="2" name="Obrázek 1"/>
          <p:cNvPicPr>
            <a:picLocks noChangeAspect="1"/>
          </p:cNvPicPr>
          <p:nvPr/>
        </p:nvPicPr>
        <p:blipFill>
          <a:blip r:embed="rId2"/>
          <a:stretch>
            <a:fillRect/>
          </a:stretch>
        </p:blipFill>
        <p:spPr>
          <a:xfrm>
            <a:off x="2092636" y="595746"/>
            <a:ext cx="1358301" cy="1358301"/>
          </a:xfrm>
          <a:prstGeom prst="rect">
            <a:avLst/>
          </a:prstGeom>
        </p:spPr>
      </p:pic>
      <p:sp>
        <p:nvSpPr>
          <p:cNvPr id="3" name="TextovéPole 2"/>
          <p:cNvSpPr txBox="1"/>
          <p:nvPr/>
        </p:nvSpPr>
        <p:spPr>
          <a:xfrm>
            <a:off x="3827901" y="487502"/>
            <a:ext cx="7162217" cy="1574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just" defTabSz="584200" rtl="0" fontAlgn="auto" latinLnBrk="0" hangingPunct="0">
              <a:spcBef>
                <a:spcPts val="1900"/>
              </a:spcBef>
              <a:spcAft>
                <a:spcPts val="0"/>
              </a:spcAft>
              <a:buClrTx/>
              <a:buSzTx/>
              <a:buFontTx/>
              <a:buNone/>
              <a:tabLst/>
            </a:pPr>
            <a:r>
              <a:rPr kumimoji="0" lang="cs-CZ" sz="3200" u="none" strike="noStrike" cap="none" spc="0" normalizeH="0" baseline="0" dirty="0" smtClean="0">
                <a:ln>
                  <a:noFill/>
                </a:ln>
                <a:solidFill>
                  <a:srgbClr val="000000"/>
                </a:solidFill>
                <a:effectLst/>
                <a:uFillTx/>
                <a:latin typeface="Helvetica Light" charset="0"/>
                <a:ea typeface="Helvetica Light" charset="0"/>
                <a:cs typeface="Helvetica Light" charset="0"/>
                <a:sym typeface="Helvetica Neue Light"/>
              </a:rPr>
              <a:t>Vysoká škola technická a ekonomická </a:t>
            </a:r>
          </a:p>
          <a:p>
            <a:pPr marL="0" marR="0" indent="0" algn="just" defTabSz="584200" rtl="0" fontAlgn="auto" latinLnBrk="0" hangingPunct="0">
              <a:spcBef>
                <a:spcPts val="1900"/>
              </a:spcBef>
              <a:spcAft>
                <a:spcPts val="0"/>
              </a:spcAft>
              <a:buClrTx/>
              <a:buSzTx/>
              <a:buFontTx/>
              <a:buNone/>
              <a:tabLst/>
            </a:pPr>
            <a:r>
              <a:rPr kumimoji="0" lang="cs-CZ" sz="3200" u="none" strike="noStrike" cap="none" spc="0" normalizeH="0" baseline="0" dirty="0" smtClean="0">
                <a:ln>
                  <a:noFill/>
                </a:ln>
                <a:solidFill>
                  <a:srgbClr val="000000"/>
                </a:solidFill>
                <a:effectLst/>
                <a:uFillTx/>
                <a:latin typeface="Helvetica Light" charset="0"/>
                <a:ea typeface="Helvetica Light" charset="0"/>
                <a:cs typeface="Helvetica Light" charset="0"/>
                <a:sym typeface="Helvetica Neue Light"/>
              </a:rPr>
              <a:t>v Českých Budějovicích</a:t>
            </a:r>
            <a:endParaRPr kumimoji="0" lang="cs-CZ" sz="3200" u="none" strike="noStrike" cap="none" spc="0" normalizeH="0" baseline="0" dirty="0">
              <a:ln>
                <a:noFill/>
              </a:ln>
              <a:solidFill>
                <a:srgbClr val="000000"/>
              </a:solidFill>
              <a:effectLst/>
              <a:uFillTx/>
              <a:latin typeface="Helvetica Light" charset="0"/>
              <a:ea typeface="Helvetica Light" charset="0"/>
              <a:cs typeface="Helvetica Light" charset="0"/>
              <a:sym typeface="Helvetica Neue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373506" y="359739"/>
            <a:ext cx="8470901" cy="9228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Pohledy</a:t>
            </a:r>
          </a:p>
        </p:txBody>
      </p:sp>
      <p:pic>
        <p:nvPicPr>
          <p:cNvPr id="888" name="Snímek obrazovky 2016-06-01 v 13.51.03.png"/>
          <p:cNvPicPr>
            <a:picLocks noChangeAspect="1"/>
          </p:cNvPicPr>
          <p:nvPr/>
        </p:nvPicPr>
        <p:blipFill>
          <a:blip r:embed="rId2">
            <a:extLst/>
          </a:blip>
          <a:srcRect l="7150" t="2170" r="10468" b="5409"/>
          <a:stretch>
            <a:fillRect/>
          </a:stretch>
        </p:blipFill>
        <p:spPr>
          <a:xfrm>
            <a:off x="336008" y="3059021"/>
            <a:ext cx="5863749" cy="4451878"/>
          </a:xfrm>
          <a:prstGeom prst="rect">
            <a:avLst/>
          </a:prstGeom>
          <a:ln w="12700">
            <a:miter lim="400000"/>
          </a:ln>
        </p:spPr>
      </p:pic>
      <p:pic>
        <p:nvPicPr>
          <p:cNvPr id="889" name="Snímek obrazovky 2016-06-01 v 13.51.27.png"/>
          <p:cNvPicPr>
            <a:picLocks noChangeAspect="1"/>
          </p:cNvPicPr>
          <p:nvPr/>
        </p:nvPicPr>
        <p:blipFill>
          <a:blip r:embed="rId3">
            <a:extLst/>
          </a:blip>
          <a:srcRect l="12594" t="1898" r="8486" b="1898"/>
          <a:stretch>
            <a:fillRect/>
          </a:stretch>
        </p:blipFill>
        <p:spPr>
          <a:xfrm>
            <a:off x="6524574" y="3057830"/>
            <a:ext cx="6306887" cy="4454254"/>
          </a:xfrm>
          <a:prstGeom prst="rect">
            <a:avLst/>
          </a:prstGeom>
          <a:ln w="12700">
            <a:miter lim="400000"/>
          </a:ln>
        </p:spPr>
      </p:pic>
      <p:sp>
        <p:nvSpPr>
          <p:cNvPr id="890" name="Shape 890"/>
          <p:cNvSpPr/>
          <p:nvPr/>
        </p:nvSpPr>
        <p:spPr>
          <a:xfrm>
            <a:off x="373506" y="7884290"/>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sp>
        <p:nvSpPr>
          <p:cNvPr id="891" name="Shape 891"/>
          <p:cNvSpPr/>
          <p:nvPr/>
        </p:nvSpPr>
        <p:spPr>
          <a:xfrm>
            <a:off x="1965071" y="2274994"/>
            <a:ext cx="72390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Jižní</a:t>
            </a:r>
          </a:p>
        </p:txBody>
      </p:sp>
      <p:sp>
        <p:nvSpPr>
          <p:cNvPr id="892" name="Shape 892"/>
          <p:cNvSpPr/>
          <p:nvPr/>
        </p:nvSpPr>
        <p:spPr>
          <a:xfrm>
            <a:off x="6558406" y="7884290"/>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sp>
        <p:nvSpPr>
          <p:cNvPr id="893" name="Shape 893"/>
          <p:cNvSpPr/>
          <p:nvPr/>
        </p:nvSpPr>
        <p:spPr>
          <a:xfrm>
            <a:off x="7041094" y="2274994"/>
            <a:ext cx="113599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Severní</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p:cNvSpPr>
          <p:nvPr>
            <p:ph type="body" idx="13"/>
          </p:nvPr>
        </p:nvSpPr>
        <p:spPr>
          <a:xfrm flipH="1">
            <a:off x="3221865" y="4182532"/>
            <a:ext cx="1" cy="3814778"/>
          </a:xfrm>
          <a:prstGeom prst="line">
            <a:avLst/>
          </a:prstGeom>
        </p:spPr>
        <p:txBody>
          <a:bodyPr/>
          <a:lstStyle/>
          <a:p>
            <a:pPr defTabSz="457200">
              <a:defRPr sz="1200">
                <a:latin typeface="Helvetica"/>
                <a:ea typeface="Helvetica"/>
                <a:cs typeface="Helvetica"/>
                <a:sym typeface="Helvetica"/>
              </a:defRPr>
            </a:pPr>
            <a:endParaRPr dirty="0"/>
          </a:p>
        </p:txBody>
      </p:sp>
      <p:sp>
        <p:nvSpPr>
          <p:cNvPr id="896" name="Shape 896"/>
          <p:cNvSpPr>
            <a:spLocks noGrp="1"/>
          </p:cNvSpPr>
          <p:nvPr>
            <p:ph type="body" idx="14"/>
          </p:nvPr>
        </p:nvSpPr>
        <p:spPr>
          <a:xfrm flipH="1">
            <a:off x="6367351" y="4182532"/>
            <a:ext cx="1" cy="3814778"/>
          </a:xfrm>
          <a:prstGeom prst="line">
            <a:avLst/>
          </a:prstGeom>
        </p:spPr>
        <p:txBody>
          <a:bodyPr/>
          <a:lstStyle/>
          <a:p>
            <a:pPr defTabSz="457200">
              <a:defRPr sz="1200">
                <a:latin typeface="Helvetica"/>
                <a:ea typeface="Helvetica"/>
                <a:cs typeface="Helvetica"/>
                <a:sym typeface="Helvetica"/>
              </a:defRPr>
            </a:pPr>
            <a:endParaRPr/>
          </a:p>
        </p:txBody>
      </p:sp>
      <p:sp>
        <p:nvSpPr>
          <p:cNvPr id="897" name="Shape 897"/>
          <p:cNvSpPr>
            <a:spLocks noGrp="1"/>
          </p:cNvSpPr>
          <p:nvPr>
            <p:ph type="body" idx="15"/>
          </p:nvPr>
        </p:nvSpPr>
        <p:spPr>
          <a:xfrm>
            <a:off x="3526477" y="3949512"/>
            <a:ext cx="2635911" cy="469901"/>
          </a:xfrm>
          <a:prstGeom prst="rect">
            <a:avLst/>
          </a:prstGeom>
        </p:spPr>
        <p:txBody>
          <a:bodyPr/>
          <a:lstStyle>
            <a:lvl1pPr>
              <a:defRPr>
                <a:latin typeface="Helvetica Light"/>
                <a:ea typeface="Helvetica Light"/>
                <a:cs typeface="Helvetica Light"/>
                <a:sym typeface="Helvetica Light"/>
              </a:defRPr>
            </a:lvl1pPr>
          </a:lstStyle>
          <a:p>
            <a:r>
              <a:t>Porotherm 30 P+D</a:t>
            </a:r>
          </a:p>
        </p:txBody>
      </p:sp>
      <p:sp>
        <p:nvSpPr>
          <p:cNvPr id="898" name="Shape 898"/>
          <p:cNvSpPr>
            <a:spLocks noGrp="1"/>
          </p:cNvSpPr>
          <p:nvPr>
            <p:ph type="body" idx="17"/>
          </p:nvPr>
        </p:nvSpPr>
        <p:spPr>
          <a:xfrm>
            <a:off x="281343" y="3949512"/>
            <a:ext cx="2635912" cy="469901"/>
          </a:xfrm>
          <a:prstGeom prst="rect">
            <a:avLst/>
          </a:prstGeom>
        </p:spPr>
        <p:txBody>
          <a:bodyPr/>
          <a:lstStyle>
            <a:lvl1pPr>
              <a:defRPr>
                <a:latin typeface="Helvetica Light"/>
                <a:ea typeface="Helvetica Light"/>
                <a:cs typeface="Helvetica Light"/>
                <a:sym typeface="Helvetica Light"/>
              </a:defRPr>
            </a:lvl1pPr>
          </a:lstStyle>
          <a:p>
            <a:r>
              <a:t>Porotherm 44 P+D</a:t>
            </a:r>
          </a:p>
        </p:txBody>
      </p:sp>
      <p:sp>
        <p:nvSpPr>
          <p:cNvPr id="899" name="Shape 899"/>
          <p:cNvSpPr>
            <a:spLocks noGrp="1"/>
          </p:cNvSpPr>
          <p:nvPr>
            <p:ph type="body" idx="18"/>
          </p:nvPr>
        </p:nvSpPr>
        <p:spPr>
          <a:xfrm>
            <a:off x="3635443" y="7389503"/>
            <a:ext cx="2417979" cy="469901"/>
          </a:xfrm>
          <a:prstGeom prst="rect">
            <a:avLst/>
          </a:prstGeom>
        </p:spPr>
        <p:txBody>
          <a:bodyPr/>
          <a:lstStyle>
            <a:lvl1pPr>
              <a:defRPr>
                <a:latin typeface="Helvetica Light"/>
                <a:ea typeface="Helvetica Light"/>
                <a:cs typeface="Helvetica Light"/>
                <a:sym typeface="Helvetica Light"/>
              </a:defRPr>
            </a:lvl1pPr>
          </a:lstStyle>
          <a:p>
            <a:r>
              <a:t>tloušťka 300 mm</a:t>
            </a:r>
          </a:p>
        </p:txBody>
      </p:sp>
      <p:sp>
        <p:nvSpPr>
          <p:cNvPr id="900" name="Shape 900"/>
          <p:cNvSpPr>
            <a:spLocks noGrp="1"/>
          </p:cNvSpPr>
          <p:nvPr>
            <p:ph type="body" idx="19"/>
          </p:nvPr>
        </p:nvSpPr>
        <p:spPr>
          <a:xfrm>
            <a:off x="362957" y="7389503"/>
            <a:ext cx="2417980" cy="469901"/>
          </a:xfrm>
          <a:prstGeom prst="rect">
            <a:avLst/>
          </a:prstGeom>
        </p:spPr>
        <p:txBody>
          <a:bodyPr/>
          <a:lstStyle>
            <a:lvl1pPr>
              <a:defRPr>
                <a:latin typeface="Helvetica Light"/>
                <a:ea typeface="Helvetica Light"/>
                <a:cs typeface="Helvetica Light"/>
                <a:sym typeface="Helvetica Light"/>
              </a:defRPr>
            </a:lvl1pPr>
          </a:lstStyle>
          <a:p>
            <a:r>
              <a:t>tloušťka 440 mm</a:t>
            </a:r>
          </a:p>
        </p:txBody>
      </p:sp>
      <p:sp>
        <p:nvSpPr>
          <p:cNvPr id="901" name="Shape 901"/>
          <p:cNvSpPr/>
          <p:nvPr/>
        </p:nvSpPr>
        <p:spPr>
          <a:xfrm>
            <a:off x="9495902" y="4188882"/>
            <a:ext cx="1" cy="3802078"/>
          </a:xfrm>
          <a:prstGeom prst="line">
            <a:avLst/>
          </a:prstGeom>
          <a:ln w="25400">
            <a:solidFill>
              <a:srgbClr val="53585F"/>
            </a:solidFill>
            <a:miter lim="400000"/>
          </a:ln>
        </p:spPr>
        <p:txBody>
          <a:bodyPr lIns="50800" tIns="50800" rIns="50800" bIns="50800" anchor="ctr"/>
          <a:lstStyle/>
          <a:p>
            <a:pPr defTabSz="457200">
              <a:spcBef>
                <a:spcPts val="0"/>
              </a:spcBef>
              <a:defRPr sz="1200">
                <a:latin typeface="Helvetica"/>
                <a:ea typeface="Helvetica"/>
                <a:cs typeface="Helvetica"/>
                <a:sym typeface="Helvetica"/>
              </a:defRPr>
            </a:pPr>
            <a:endParaRPr/>
          </a:p>
        </p:txBody>
      </p:sp>
      <p:sp>
        <p:nvSpPr>
          <p:cNvPr id="902" name="Shape 902"/>
          <p:cNvSpPr/>
          <p:nvPr/>
        </p:nvSpPr>
        <p:spPr>
          <a:xfrm>
            <a:off x="9656479" y="3941045"/>
            <a:ext cx="289011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a:uFill>
                  <a:solidFill>
                    <a:srgbClr val="000000"/>
                  </a:solidFill>
                </a:uFill>
                <a:latin typeface="Helvetica Light"/>
                <a:ea typeface="Helvetica Light"/>
                <a:cs typeface="Helvetica Light"/>
                <a:sym typeface="Helvetica Light"/>
              </a:defRPr>
            </a:lvl1pPr>
          </a:lstStyle>
          <a:p>
            <a:r>
              <a:t>Porotherm 11,5 P+D</a:t>
            </a:r>
          </a:p>
        </p:txBody>
      </p:sp>
      <p:sp>
        <p:nvSpPr>
          <p:cNvPr id="903" name="Shape 903"/>
          <p:cNvSpPr/>
          <p:nvPr/>
        </p:nvSpPr>
        <p:spPr>
          <a:xfrm>
            <a:off x="6572314" y="3924112"/>
            <a:ext cx="263591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a:spcBef>
                <a:spcPts val="0"/>
              </a:spcBef>
              <a:defRPr>
                <a:uFill>
                  <a:solidFill>
                    <a:srgbClr val="000000"/>
                  </a:solidFill>
                </a:uFill>
                <a:latin typeface="Helvetica Light"/>
                <a:ea typeface="Helvetica Light"/>
                <a:cs typeface="Helvetica Light"/>
                <a:sym typeface="Helvetica Light"/>
              </a:defRPr>
            </a:lvl1pPr>
          </a:lstStyle>
          <a:p>
            <a:r>
              <a:t>Porotherm 24 P+D</a:t>
            </a:r>
          </a:p>
        </p:txBody>
      </p:sp>
      <p:sp>
        <p:nvSpPr>
          <p:cNvPr id="904" name="Shape 904"/>
          <p:cNvSpPr/>
          <p:nvPr/>
        </p:nvSpPr>
        <p:spPr>
          <a:xfrm>
            <a:off x="9892547" y="7381037"/>
            <a:ext cx="241797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a:latin typeface="Helvetica Light"/>
                <a:ea typeface="Helvetica Light"/>
                <a:cs typeface="Helvetica Light"/>
                <a:sym typeface="Helvetica Light"/>
              </a:defRPr>
            </a:lvl1pPr>
          </a:lstStyle>
          <a:p>
            <a:r>
              <a:t>tloušťka 115 mm</a:t>
            </a:r>
          </a:p>
        </p:txBody>
      </p:sp>
      <p:sp>
        <p:nvSpPr>
          <p:cNvPr id="905" name="Shape 905"/>
          <p:cNvSpPr/>
          <p:nvPr/>
        </p:nvSpPr>
        <p:spPr>
          <a:xfrm>
            <a:off x="6653928" y="7364103"/>
            <a:ext cx="241797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a:latin typeface="Helvetica Light"/>
                <a:ea typeface="Helvetica Light"/>
                <a:cs typeface="Helvetica Light"/>
                <a:sym typeface="Helvetica Light"/>
              </a:defRPr>
            </a:lvl1pPr>
          </a:lstStyle>
          <a:p>
            <a:r>
              <a:t>tloušťka 240 mm</a:t>
            </a:r>
          </a:p>
        </p:txBody>
      </p:sp>
      <p:sp>
        <p:nvSpPr>
          <p:cNvPr id="906" name="Shape 906"/>
          <p:cNvSpPr/>
          <p:nvPr/>
        </p:nvSpPr>
        <p:spPr>
          <a:xfrm>
            <a:off x="285215" y="1425923"/>
            <a:ext cx="6027387" cy="8361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zdivo</a:t>
            </a:r>
          </a:p>
        </p:txBody>
      </p:sp>
      <p:pic>
        <p:nvPicPr>
          <p:cNvPr id="907" name="Snímek obrazovky 2016-05-23 v 15.23.38.png"/>
          <p:cNvPicPr>
            <a:picLocks noChangeAspect="1"/>
          </p:cNvPicPr>
          <p:nvPr/>
        </p:nvPicPr>
        <p:blipFill>
          <a:blip r:embed="rId2">
            <a:extLst/>
          </a:blip>
          <a:stretch>
            <a:fillRect/>
          </a:stretch>
        </p:blipFill>
        <p:spPr>
          <a:xfrm>
            <a:off x="404025" y="4856222"/>
            <a:ext cx="2390548" cy="2096472"/>
          </a:xfrm>
          <a:prstGeom prst="rect">
            <a:avLst/>
          </a:prstGeom>
          <a:ln w="12700">
            <a:miter lim="400000"/>
          </a:ln>
        </p:spPr>
      </p:pic>
      <p:pic>
        <p:nvPicPr>
          <p:cNvPr id="908" name="Snímek obrazovky 2016-05-23 v 15.25.24.png"/>
          <p:cNvPicPr>
            <a:picLocks noChangeAspect="1"/>
          </p:cNvPicPr>
          <p:nvPr/>
        </p:nvPicPr>
        <p:blipFill>
          <a:blip r:embed="rId3">
            <a:extLst/>
          </a:blip>
          <a:stretch>
            <a:fillRect/>
          </a:stretch>
        </p:blipFill>
        <p:spPr>
          <a:xfrm>
            <a:off x="3742205" y="4856860"/>
            <a:ext cx="2104807" cy="2095196"/>
          </a:xfrm>
          <a:prstGeom prst="rect">
            <a:avLst/>
          </a:prstGeom>
          <a:ln w="12700">
            <a:miter lim="400000"/>
          </a:ln>
        </p:spPr>
      </p:pic>
      <p:pic>
        <p:nvPicPr>
          <p:cNvPr id="909" name="Snímek obrazovky 2016-05-23 v 15.42.12.png"/>
          <p:cNvPicPr>
            <a:picLocks noChangeAspect="1"/>
          </p:cNvPicPr>
          <p:nvPr/>
        </p:nvPicPr>
        <p:blipFill>
          <a:blip r:embed="rId4">
            <a:extLst/>
          </a:blip>
          <a:stretch>
            <a:fillRect/>
          </a:stretch>
        </p:blipFill>
        <p:spPr>
          <a:xfrm>
            <a:off x="6853595" y="4831308"/>
            <a:ext cx="2156065" cy="2095501"/>
          </a:xfrm>
          <a:prstGeom prst="rect">
            <a:avLst/>
          </a:prstGeom>
          <a:ln w="12700">
            <a:miter lim="400000"/>
          </a:ln>
        </p:spPr>
      </p:pic>
      <p:pic>
        <p:nvPicPr>
          <p:cNvPr id="910" name="Snímek obrazovky 2016-05-23 v 15.45.49.png"/>
          <p:cNvPicPr>
            <a:picLocks noChangeAspect="1"/>
          </p:cNvPicPr>
          <p:nvPr/>
        </p:nvPicPr>
        <p:blipFill>
          <a:blip r:embed="rId5">
            <a:extLst/>
          </a:blip>
          <a:stretch>
            <a:fillRect/>
          </a:stretch>
        </p:blipFill>
        <p:spPr>
          <a:xfrm>
            <a:off x="10016242" y="4848241"/>
            <a:ext cx="2213890" cy="2095501"/>
          </a:xfrm>
          <a:prstGeom prst="rect">
            <a:avLst/>
          </a:prstGeom>
          <a:ln w="12700">
            <a:miter lim="400000"/>
          </a:ln>
        </p:spPr>
      </p:pic>
      <p:sp>
        <p:nvSpPr>
          <p:cNvPr id="911" name="Shape 911"/>
          <p:cNvSpPr/>
          <p:nvPr/>
        </p:nvSpPr>
        <p:spPr>
          <a:xfrm>
            <a:off x="469253" y="8771466"/>
            <a:ext cx="438658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 </a:t>
            </a:r>
            <a:r>
              <a:rPr u="sng">
                <a:hlinkClick r:id="rId6"/>
              </a:rPr>
              <a:t>http://wienerberger.cz/produkty</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3" name="pasted-image-filtered.jpeg"/>
          <p:cNvPicPr>
            <a:picLocks noChangeAspect="1"/>
          </p:cNvPicPr>
          <p:nvPr/>
        </p:nvPicPr>
        <p:blipFill>
          <a:blip r:embed="rId2">
            <a:extLst/>
          </a:blip>
          <a:stretch>
            <a:fillRect/>
          </a:stretch>
        </p:blipFill>
        <p:spPr>
          <a:xfrm>
            <a:off x="1888331" y="1185465"/>
            <a:ext cx="9228199" cy="7382561"/>
          </a:xfrm>
          <a:prstGeom prst="rect">
            <a:avLst/>
          </a:prstGeom>
          <a:ln w="12700">
            <a:miter lim="400000"/>
          </a:ln>
        </p:spPr>
      </p:pic>
      <p:sp>
        <p:nvSpPr>
          <p:cNvPr id="914" name="Shape 914"/>
          <p:cNvSpPr/>
          <p:nvPr/>
        </p:nvSpPr>
        <p:spPr>
          <a:xfrm>
            <a:off x="1857713" y="8839200"/>
            <a:ext cx="489966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 Vlastní, </a:t>
            </a:r>
            <a:r>
              <a:rPr u="sng">
                <a:hlinkClick r:id="rId3"/>
              </a:rPr>
              <a:t>http://www.fasadyaterasy.cz</a:t>
            </a:r>
          </a:p>
        </p:txBody>
      </p:sp>
      <p:sp>
        <p:nvSpPr>
          <p:cNvPr id="915" name="Shape 915"/>
          <p:cNvSpPr/>
          <p:nvPr/>
        </p:nvSpPr>
        <p:spPr>
          <a:xfrm>
            <a:off x="1888331" y="254061"/>
            <a:ext cx="6598085" cy="9314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fasáda</a:t>
            </a:r>
          </a:p>
        </p:txBody>
      </p:sp>
      <p:sp>
        <p:nvSpPr>
          <p:cNvPr id="916" name="Shape 916"/>
          <p:cNvSpPr/>
          <p:nvPr/>
        </p:nvSpPr>
        <p:spPr>
          <a:xfrm>
            <a:off x="534389" y="2534198"/>
            <a:ext cx="2046555" cy="448518"/>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758"/>
                </a:lnTo>
                <a:lnTo>
                  <a:pt x="19630" y="21600"/>
                </a:lnTo>
                <a:close/>
              </a:path>
            </a:pathLst>
          </a:custGeom>
          <a:solidFill>
            <a:srgbClr val="EABF3F"/>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914400">
              <a:spcBef>
                <a:spcPts val="0"/>
              </a:spcBef>
              <a:defRPr>
                <a:uFill>
                  <a:solidFill>
                    <a:srgbClr val="000000"/>
                  </a:solidFill>
                </a:uFill>
                <a:latin typeface="Helvetica Neue"/>
                <a:ea typeface="Helvetica Neue"/>
                <a:cs typeface="Helvetica Neue"/>
                <a:sym typeface="Helvetica Neue"/>
              </a:defRPr>
            </a:lvl1pPr>
          </a:lstStyle>
          <a:p>
            <a:r>
              <a:rPr dirty="0">
                <a:latin typeface="Helvetica Light" charset="0"/>
                <a:ea typeface="Helvetica Light" charset="0"/>
                <a:cs typeface="Helvetica Light" charset="0"/>
              </a:rPr>
              <a:t>Zdivo</a:t>
            </a:r>
          </a:p>
        </p:txBody>
      </p:sp>
      <p:sp>
        <p:nvSpPr>
          <p:cNvPr id="917" name="Shape 917"/>
          <p:cNvSpPr/>
          <p:nvPr/>
        </p:nvSpPr>
        <p:spPr>
          <a:xfrm>
            <a:off x="534388" y="3128704"/>
            <a:ext cx="2677521" cy="443243"/>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714"/>
                </a:lnTo>
                <a:lnTo>
                  <a:pt x="19630" y="21600"/>
                </a:lnTo>
                <a:close/>
              </a:path>
            </a:pathLst>
          </a:custGeom>
          <a:solidFill>
            <a:srgbClr val="F19E00"/>
          </a:solidFill>
          <a:ln w="12700">
            <a:miter lim="400000"/>
          </a:ln>
          <a:extLst>
            <a:ext uri="{C572A759-6A51-4108-AA02-DFA0A04FC94B}">
              <ma14:wrappingTextBoxFlag xmlns:ma14="http://schemas.microsoft.com/office/mac/drawingml/2011/main" val="1"/>
            </a:ext>
          </a:extLst>
        </p:spPr>
        <p:txBody>
          <a:bodyPr lIns="0" tIns="0" rIns="0" bIns="0" anchor="ctr"/>
          <a:lstStyle/>
          <a:p>
            <a:pPr algn="ctr" defTabSz="914400">
              <a:spcBef>
                <a:spcPts val="0"/>
              </a:spcBef>
              <a:defRPr>
                <a:uFill>
                  <a:solidFill>
                    <a:srgbClr val="000000"/>
                  </a:solidFill>
                </a:uFill>
                <a:latin typeface="Helvetica Neue"/>
                <a:ea typeface="Helvetica Neue"/>
                <a:cs typeface="Helvetica Neue"/>
                <a:sym typeface="Helvetica Neue"/>
              </a:defRPr>
            </a:pPr>
            <a:r>
              <a:rPr>
                <a:latin typeface="Helvetica Light" charset="0"/>
                <a:ea typeface="Helvetica Light" charset="0"/>
                <a:cs typeface="Helvetica Light" charset="0"/>
              </a:rPr>
              <a:t>Polystyren</a:t>
            </a:r>
          </a:p>
        </p:txBody>
      </p:sp>
      <p:sp>
        <p:nvSpPr>
          <p:cNvPr id="918" name="Shape 918"/>
          <p:cNvSpPr/>
          <p:nvPr/>
        </p:nvSpPr>
        <p:spPr>
          <a:xfrm>
            <a:off x="534388" y="3717934"/>
            <a:ext cx="3000446" cy="445003"/>
          </a:xfrm>
          <a:custGeom>
            <a:avLst/>
            <a:gdLst/>
            <a:ahLst/>
            <a:cxnLst>
              <a:cxn ang="0">
                <a:pos x="wd2" y="hd2"/>
              </a:cxn>
              <a:cxn ang="5400000">
                <a:pos x="wd2" y="hd2"/>
              </a:cxn>
              <a:cxn ang="10800000">
                <a:pos x="wd2" y="hd2"/>
              </a:cxn>
              <a:cxn ang="16200000">
                <a:pos x="wd2" y="hd2"/>
              </a:cxn>
            </a:cxnLst>
            <a:rect l="0" t="0" r="r" b="b"/>
            <a:pathLst>
              <a:path w="21600" h="21600" extrusionOk="0">
                <a:moveTo>
                  <a:pt x="19630" y="21600"/>
                </a:moveTo>
                <a:lnTo>
                  <a:pt x="0" y="21600"/>
                </a:lnTo>
                <a:lnTo>
                  <a:pt x="0" y="0"/>
                </a:lnTo>
                <a:lnTo>
                  <a:pt x="19630" y="0"/>
                </a:lnTo>
                <a:lnTo>
                  <a:pt x="21600" y="10928"/>
                </a:lnTo>
                <a:lnTo>
                  <a:pt x="19630" y="21600"/>
                </a:lnTo>
                <a:close/>
              </a:path>
            </a:pathLst>
          </a:custGeom>
          <a:solidFill>
            <a:srgbClr val="90B242"/>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914400">
              <a:spcBef>
                <a:spcPts val="0"/>
              </a:spcBef>
              <a:defRPr>
                <a:uFill>
                  <a:solidFill>
                    <a:srgbClr val="000000"/>
                  </a:solidFill>
                </a:uFill>
                <a:latin typeface="Helvetica Neue"/>
                <a:ea typeface="Helvetica Neue"/>
                <a:cs typeface="Helvetica Neue"/>
                <a:sym typeface="Helvetica Neue"/>
              </a:defRPr>
            </a:lvl1pPr>
          </a:lstStyle>
          <a:p>
            <a:r>
              <a:rPr>
                <a:latin typeface="Helvetica Light" charset="0"/>
                <a:ea typeface="Helvetica Light" charset="0"/>
                <a:cs typeface="Helvetica Light" charset="0"/>
              </a:rPr>
              <a:t>Difúzní fólie</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0" name="W xbncvbnbcvnc.pdf"/>
          <p:cNvPicPr>
            <a:picLocks noChangeAspect="1"/>
          </p:cNvPicPr>
          <p:nvPr/>
        </p:nvPicPr>
        <p:blipFill>
          <a:blip r:embed="rId2">
            <a:extLst/>
          </a:blip>
          <a:srcRect l="3410" t="22370" r="5493" b="3875"/>
          <a:stretch>
            <a:fillRect/>
          </a:stretch>
        </p:blipFill>
        <p:spPr>
          <a:xfrm>
            <a:off x="266391" y="1531663"/>
            <a:ext cx="11686690" cy="6690251"/>
          </a:xfrm>
          <a:prstGeom prst="rect">
            <a:avLst/>
          </a:prstGeom>
          <a:ln w="12700">
            <a:miter lim="400000"/>
          </a:ln>
        </p:spPr>
      </p:pic>
      <p:sp>
        <p:nvSpPr>
          <p:cNvPr id="921" name="Shape 921"/>
          <p:cNvSpPr/>
          <p:nvPr/>
        </p:nvSpPr>
        <p:spPr>
          <a:xfrm>
            <a:off x="266391" y="585575"/>
            <a:ext cx="6282509" cy="785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stropy</a:t>
            </a:r>
          </a:p>
        </p:txBody>
      </p:sp>
      <p:sp>
        <p:nvSpPr>
          <p:cNvPr id="922" name="Shape 922"/>
          <p:cNvSpPr/>
          <p:nvPr/>
        </p:nvSpPr>
        <p:spPr>
          <a:xfrm>
            <a:off x="401446" y="8382840"/>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4" name="Shape 924"/>
          <p:cNvSpPr/>
          <p:nvPr/>
        </p:nvSpPr>
        <p:spPr>
          <a:xfrm>
            <a:off x="833246" y="743603"/>
            <a:ext cx="8040057" cy="8908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Strmá střecha</a:t>
            </a:r>
          </a:p>
        </p:txBody>
      </p:sp>
      <p:sp>
        <p:nvSpPr>
          <p:cNvPr id="925" name="Shape 925"/>
          <p:cNvSpPr/>
          <p:nvPr/>
        </p:nvSpPr>
        <p:spPr>
          <a:xfrm>
            <a:off x="833246" y="8382991"/>
            <a:ext cx="89888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 </a:t>
            </a:r>
            <a:r>
              <a:rPr u="sng">
                <a:hlinkClick r:id="rId2"/>
              </a:rPr>
              <a:t>http://www.puren.cz/tech-listy/sikma-strecha/plechova-strecha-2015.pdf</a:t>
            </a:r>
          </a:p>
        </p:txBody>
      </p:sp>
      <p:pic>
        <p:nvPicPr>
          <p:cNvPr id="926" name="Snímek obrazovky 2016-05-25 v 9.04.47.png"/>
          <p:cNvPicPr>
            <a:picLocks noChangeAspect="1"/>
          </p:cNvPicPr>
          <p:nvPr/>
        </p:nvPicPr>
        <p:blipFill>
          <a:blip r:embed="rId3">
            <a:extLst/>
          </a:blip>
          <a:stretch>
            <a:fillRect/>
          </a:stretch>
        </p:blipFill>
        <p:spPr>
          <a:xfrm>
            <a:off x="704850" y="2576742"/>
            <a:ext cx="5032158" cy="4244516"/>
          </a:xfrm>
          <a:prstGeom prst="rect">
            <a:avLst/>
          </a:prstGeom>
          <a:ln w="12700">
            <a:miter lim="400000"/>
          </a:ln>
        </p:spPr>
      </p:pic>
      <p:pic>
        <p:nvPicPr>
          <p:cNvPr id="927" name="Snímek obrazovky 2016-05-25 v 9.04.32.png"/>
          <p:cNvPicPr>
            <a:picLocks noChangeAspect="1"/>
          </p:cNvPicPr>
          <p:nvPr/>
        </p:nvPicPr>
        <p:blipFill>
          <a:blip r:embed="rId4">
            <a:extLst/>
          </a:blip>
          <a:srcRect b="52044"/>
          <a:stretch>
            <a:fillRect/>
          </a:stretch>
        </p:blipFill>
        <p:spPr>
          <a:xfrm>
            <a:off x="6679958" y="2714845"/>
            <a:ext cx="4810392" cy="1903022"/>
          </a:xfrm>
          <a:prstGeom prst="rect">
            <a:avLst/>
          </a:prstGeom>
          <a:ln w="12700">
            <a:miter lim="400000"/>
          </a:ln>
        </p:spPr>
      </p:pic>
      <p:sp>
        <p:nvSpPr>
          <p:cNvPr id="928" name="Shape 928"/>
          <p:cNvSpPr/>
          <p:nvPr/>
        </p:nvSpPr>
        <p:spPr>
          <a:xfrm flipV="1">
            <a:off x="7993641" y="3021227"/>
            <a:ext cx="1" cy="3948213"/>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29" name="Shape 929"/>
          <p:cNvSpPr/>
          <p:nvPr/>
        </p:nvSpPr>
        <p:spPr>
          <a:xfrm>
            <a:off x="7979833" y="4995333"/>
            <a:ext cx="362038" cy="1"/>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30" name="Shape 930"/>
          <p:cNvSpPr/>
          <p:nvPr/>
        </p:nvSpPr>
        <p:spPr>
          <a:xfrm>
            <a:off x="8470155" y="4760383"/>
            <a:ext cx="2760639"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Plechová krytina</a:t>
            </a:r>
          </a:p>
        </p:txBody>
      </p:sp>
      <p:sp>
        <p:nvSpPr>
          <p:cNvPr id="931" name="Shape 931"/>
          <p:cNvSpPr/>
          <p:nvPr/>
        </p:nvSpPr>
        <p:spPr>
          <a:xfrm>
            <a:off x="7988300" y="5511111"/>
            <a:ext cx="362038" cy="1"/>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32" name="Shape 932"/>
          <p:cNvSpPr/>
          <p:nvPr/>
        </p:nvSpPr>
        <p:spPr>
          <a:xfrm>
            <a:off x="8478622" y="5276161"/>
            <a:ext cx="316393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Rohož + hydroizolace</a:t>
            </a:r>
          </a:p>
        </p:txBody>
      </p:sp>
      <p:sp>
        <p:nvSpPr>
          <p:cNvPr id="933" name="Shape 933"/>
          <p:cNvSpPr/>
          <p:nvPr/>
        </p:nvSpPr>
        <p:spPr>
          <a:xfrm>
            <a:off x="7972548" y="6026889"/>
            <a:ext cx="362038" cy="1"/>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34" name="Shape 934"/>
          <p:cNvSpPr/>
          <p:nvPr/>
        </p:nvSpPr>
        <p:spPr>
          <a:xfrm>
            <a:off x="8462870" y="5791939"/>
            <a:ext cx="345573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Tepelná izolace - desky</a:t>
            </a:r>
          </a:p>
        </p:txBody>
      </p:sp>
      <p:sp>
        <p:nvSpPr>
          <p:cNvPr id="935" name="Shape 935"/>
          <p:cNvSpPr/>
          <p:nvPr/>
        </p:nvSpPr>
        <p:spPr>
          <a:xfrm>
            <a:off x="7972548" y="6500426"/>
            <a:ext cx="362038" cy="1"/>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36" name="Shape 936"/>
          <p:cNvSpPr/>
          <p:nvPr/>
        </p:nvSpPr>
        <p:spPr>
          <a:xfrm>
            <a:off x="8462870" y="6265476"/>
            <a:ext cx="345573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Parozábrana</a:t>
            </a:r>
          </a:p>
        </p:txBody>
      </p:sp>
      <p:sp>
        <p:nvSpPr>
          <p:cNvPr id="937" name="Shape 937"/>
          <p:cNvSpPr/>
          <p:nvPr/>
        </p:nvSpPr>
        <p:spPr>
          <a:xfrm>
            <a:off x="7979833" y="6966101"/>
            <a:ext cx="362038" cy="1"/>
          </a:xfrm>
          <a:prstGeom prst="line">
            <a:avLst/>
          </a:prstGeom>
          <a:ln w="25400">
            <a:solidFill>
              <a:srgbClr val="85888D"/>
            </a:solidFill>
            <a:miter lim="400000"/>
          </a:ln>
        </p:spPr>
        <p:txBody>
          <a:bodyPr lIns="50800" tIns="50800" rIns="50800" bIns="50800" anchor="ctr"/>
          <a:lstStyle/>
          <a:p>
            <a:pPr>
              <a:spcBef>
                <a:spcPts val="0"/>
              </a:spcBef>
              <a:defRPr sz="7400"/>
            </a:pPr>
            <a:endParaRPr/>
          </a:p>
        </p:txBody>
      </p:sp>
      <p:sp>
        <p:nvSpPr>
          <p:cNvPr id="938" name="Shape 938"/>
          <p:cNvSpPr/>
          <p:nvPr/>
        </p:nvSpPr>
        <p:spPr>
          <a:xfrm>
            <a:off x="8455585" y="6718451"/>
            <a:ext cx="345573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Helvetica Light"/>
                <a:ea typeface="Helvetica Light"/>
                <a:cs typeface="Helvetica Light"/>
                <a:sym typeface="Helvetica Light"/>
              </a:defRPr>
            </a:lvl1pPr>
          </a:lstStyle>
          <a:p>
            <a:r>
              <a:t>Bednění</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0" name="Shape 940"/>
          <p:cNvSpPr/>
          <p:nvPr/>
        </p:nvSpPr>
        <p:spPr>
          <a:xfrm>
            <a:off x="1016000" y="526070"/>
            <a:ext cx="7968805" cy="844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dešťová voda</a:t>
            </a:r>
          </a:p>
        </p:txBody>
      </p:sp>
      <p:sp>
        <p:nvSpPr>
          <p:cNvPr id="941" name="Shape 941"/>
          <p:cNvSpPr/>
          <p:nvPr/>
        </p:nvSpPr>
        <p:spPr>
          <a:xfrm>
            <a:off x="947546" y="8713040"/>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pic>
        <p:nvPicPr>
          <p:cNvPr id="942" name="Snímek obrazovky 2016-05-25 v 9.35.27.png"/>
          <p:cNvPicPr>
            <a:picLocks noChangeAspect="1"/>
          </p:cNvPicPr>
          <p:nvPr/>
        </p:nvPicPr>
        <p:blipFill>
          <a:blip r:embed="rId2">
            <a:extLst/>
          </a:blip>
          <a:stretch>
            <a:fillRect/>
          </a:stretch>
        </p:blipFill>
        <p:spPr>
          <a:xfrm>
            <a:off x="1016000" y="1943375"/>
            <a:ext cx="10642277" cy="6196899"/>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4" name="Shape 944"/>
          <p:cNvSpPr/>
          <p:nvPr/>
        </p:nvSpPr>
        <p:spPr>
          <a:xfrm>
            <a:off x="1240146" y="594574"/>
            <a:ext cx="8081098" cy="7732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dešťová voda</a:t>
            </a:r>
          </a:p>
        </p:txBody>
      </p:sp>
      <p:sp>
        <p:nvSpPr>
          <p:cNvPr id="945" name="Shape 945"/>
          <p:cNvSpPr/>
          <p:nvPr/>
        </p:nvSpPr>
        <p:spPr>
          <a:xfrm>
            <a:off x="1214246" y="8382991"/>
            <a:ext cx="701294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rPr dirty="0"/>
              <a:t>Zdroj: </a:t>
            </a:r>
            <a:r>
              <a:rPr u="sng" dirty="0">
                <a:hlinkClick r:id="rId2"/>
              </a:rPr>
              <a:t>http://www.tzb-info.cz/docu/clanky/0045/004525o5.jpg</a:t>
            </a:r>
          </a:p>
        </p:txBody>
      </p:sp>
      <p:pic>
        <p:nvPicPr>
          <p:cNvPr id="946" name="004525o5.jpg"/>
          <p:cNvPicPr>
            <a:picLocks noChangeAspect="1"/>
          </p:cNvPicPr>
          <p:nvPr/>
        </p:nvPicPr>
        <p:blipFill>
          <a:blip r:embed="rId3">
            <a:extLst/>
          </a:blip>
          <a:stretch>
            <a:fillRect/>
          </a:stretch>
        </p:blipFill>
        <p:spPr>
          <a:xfrm>
            <a:off x="1240146" y="1801863"/>
            <a:ext cx="8470901" cy="6149874"/>
          </a:xfrm>
          <a:prstGeom prst="rect">
            <a:avLst/>
          </a:prstGeom>
          <a:ln w="12700">
            <a:miter lim="400000"/>
          </a:ln>
        </p:spPr>
      </p:pic>
      <p:sp>
        <p:nvSpPr>
          <p:cNvPr id="947" name="Shape 947"/>
          <p:cNvSpPr/>
          <p:nvPr/>
        </p:nvSpPr>
        <p:spPr>
          <a:xfrm rot="2534934">
            <a:off x="1562097" y="5379360"/>
            <a:ext cx="1459933" cy="144916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EABF3F"/>
          </a:solidFill>
          <a:ln w="12700">
            <a:miter lim="400000"/>
          </a:ln>
        </p:spPr>
        <p:txBody>
          <a:bodyPr lIns="50800" tIns="50800" rIns="50800" bIns="50800" anchor="ctr"/>
          <a:lstStyle/>
          <a:p>
            <a:pPr algn="ctr" defTabSz="914400">
              <a:spcBef>
                <a:spcPts val="0"/>
              </a:spcBef>
              <a:buClr>
                <a:srgbClr val="000000"/>
              </a:buClr>
              <a:defRPr>
                <a:uFill>
                  <a:solidFill>
                    <a:srgbClr val="000000"/>
                  </a:solidFill>
                </a:uFill>
                <a:latin typeface="Helvetica Neue"/>
                <a:ea typeface="Helvetica Neue"/>
                <a:cs typeface="Helvetica Neue"/>
                <a:sym typeface="Helvetica Neue"/>
              </a:defRPr>
            </a:pPr>
            <a:endParaRPr/>
          </a:p>
        </p:txBody>
      </p:sp>
      <p:sp>
        <p:nvSpPr>
          <p:cNvPr id="948" name="Shape 948"/>
          <p:cNvSpPr/>
          <p:nvPr/>
        </p:nvSpPr>
        <p:spPr>
          <a:xfrm>
            <a:off x="7356442" y="6060528"/>
            <a:ext cx="1964802" cy="100414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F19E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buClr>
                <a:srgbClr val="000000"/>
              </a:buClr>
              <a:defRPr>
                <a:uFill>
                  <a:solidFill>
                    <a:srgbClr val="000000"/>
                  </a:solidFill>
                </a:uFill>
                <a:latin typeface="Helvetica Light"/>
                <a:ea typeface="Helvetica Light"/>
                <a:cs typeface="Helvetica Light"/>
                <a:sym typeface="Helvetica Light"/>
              </a:defRPr>
            </a:lvl1pPr>
          </a:lstStyle>
          <a:p>
            <a:r>
              <a:t>sací hadice</a:t>
            </a:r>
          </a:p>
        </p:txBody>
      </p:sp>
      <p:sp>
        <p:nvSpPr>
          <p:cNvPr id="949" name="Shape 949"/>
          <p:cNvSpPr/>
          <p:nvPr/>
        </p:nvSpPr>
        <p:spPr>
          <a:xfrm>
            <a:off x="1633542" y="5534776"/>
            <a:ext cx="131704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čerpací </a:t>
            </a:r>
          </a:p>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stanice</a:t>
            </a:r>
          </a:p>
        </p:txBody>
      </p:sp>
      <p:sp>
        <p:nvSpPr>
          <p:cNvPr id="950" name="Shape 950"/>
          <p:cNvSpPr/>
          <p:nvPr/>
        </p:nvSpPr>
        <p:spPr>
          <a:xfrm rot="775626" flipH="1">
            <a:off x="3464652" y="6529315"/>
            <a:ext cx="1755699" cy="111809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90B242"/>
          </a:solidFill>
          <a:ln w="12700">
            <a:miter lim="400000"/>
          </a:ln>
        </p:spPr>
        <p:txBody>
          <a:bodyPr lIns="50800" tIns="50800" rIns="50800" bIns="50800" anchor="ctr"/>
          <a:lstStyle/>
          <a:p>
            <a:pPr algn="ctr" defTabSz="914400">
              <a:spcBef>
                <a:spcPts val="0"/>
              </a:spcBef>
              <a:buClr>
                <a:srgbClr val="000000"/>
              </a:buClr>
              <a:defRPr>
                <a:uFill>
                  <a:solidFill>
                    <a:srgbClr val="000000"/>
                  </a:solidFill>
                </a:uFill>
                <a:latin typeface="Helvetica Neue"/>
                <a:ea typeface="Helvetica Neue"/>
                <a:cs typeface="Helvetica Neue"/>
                <a:sym typeface="Helvetica Neue"/>
              </a:defRPr>
            </a:pPr>
            <a:endParaRPr/>
          </a:p>
        </p:txBody>
      </p:sp>
      <p:sp>
        <p:nvSpPr>
          <p:cNvPr id="951" name="Shape 951"/>
          <p:cNvSpPr/>
          <p:nvPr/>
        </p:nvSpPr>
        <p:spPr>
          <a:xfrm>
            <a:off x="3564212" y="6669263"/>
            <a:ext cx="1672438"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Columbus </a:t>
            </a:r>
          </a:p>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3700 l</a:t>
            </a:r>
          </a:p>
        </p:txBody>
      </p:sp>
      <p:sp>
        <p:nvSpPr>
          <p:cNvPr id="952" name="Shape 952"/>
          <p:cNvSpPr/>
          <p:nvPr/>
        </p:nvSpPr>
        <p:spPr>
          <a:xfrm rot="20456127">
            <a:off x="9769088" y="5342163"/>
            <a:ext cx="2052011" cy="12738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7200" y="0"/>
                  <a:pt x="3600" y="0"/>
                  <a:pt x="0" y="0"/>
                </a:cubicBezTo>
                <a:cubicBezTo>
                  <a:pt x="0" y="3600"/>
                  <a:pt x="0" y="7200"/>
                  <a:pt x="0" y="10800"/>
                </a:cubicBezTo>
                <a:cubicBezTo>
                  <a:pt x="0" y="16765"/>
                  <a:pt x="4835" y="21600"/>
                  <a:pt x="10800" y="21600"/>
                </a:cubicBezTo>
                <a:cubicBezTo>
                  <a:pt x="16765" y="21600"/>
                  <a:pt x="21600" y="16765"/>
                  <a:pt x="21600" y="10800"/>
                </a:cubicBezTo>
                <a:close/>
              </a:path>
            </a:pathLst>
          </a:custGeom>
          <a:solidFill>
            <a:srgbClr val="CDD312"/>
          </a:solidFill>
          <a:ln w="12700">
            <a:miter lim="400000"/>
          </a:ln>
        </p:spPr>
        <p:txBody>
          <a:bodyPr lIns="50800" tIns="50800" rIns="50800" bIns="50800" anchor="ctr"/>
          <a:lstStyle/>
          <a:p>
            <a:pPr algn="ctr" defTabSz="914400">
              <a:spcBef>
                <a:spcPts val="0"/>
              </a:spcBef>
              <a:buClr>
                <a:srgbClr val="000000"/>
              </a:buClr>
              <a:defRPr>
                <a:uFill>
                  <a:solidFill>
                    <a:srgbClr val="000000"/>
                  </a:solidFill>
                </a:uFill>
                <a:latin typeface="Helvetica Neue"/>
                <a:ea typeface="Helvetica Neue"/>
                <a:cs typeface="Helvetica Neue"/>
                <a:sym typeface="Helvetica Neue"/>
              </a:defRPr>
            </a:pPr>
            <a:endParaRPr/>
          </a:p>
        </p:txBody>
      </p:sp>
      <p:sp>
        <p:nvSpPr>
          <p:cNvPr id="953" name="Shape 953"/>
          <p:cNvSpPr/>
          <p:nvPr/>
        </p:nvSpPr>
        <p:spPr>
          <a:xfrm>
            <a:off x="9882751" y="5560002"/>
            <a:ext cx="163891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vsakovací </a:t>
            </a:r>
          </a:p>
          <a:p>
            <a:pPr algn="ctr" defTabSz="914400">
              <a:spcBef>
                <a:spcPts val="0"/>
              </a:spcBef>
              <a:buClr>
                <a:srgbClr val="000000"/>
              </a:buClr>
              <a:defRPr>
                <a:uFill>
                  <a:solidFill>
                    <a:srgbClr val="000000"/>
                  </a:solidFill>
                </a:uFill>
                <a:latin typeface="Helvetica Light"/>
                <a:ea typeface="Helvetica Light"/>
                <a:cs typeface="Helvetica Light"/>
                <a:sym typeface="Helvetica Light"/>
              </a:defRPr>
            </a:pPr>
            <a:r>
              <a:t>blok</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5" name="Shape 955"/>
          <p:cNvSpPr/>
          <p:nvPr/>
        </p:nvSpPr>
        <p:spPr>
          <a:xfrm>
            <a:off x="937690" y="466845"/>
            <a:ext cx="7921304" cy="903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dešťová voda</a:t>
            </a:r>
          </a:p>
        </p:txBody>
      </p:sp>
      <p:sp>
        <p:nvSpPr>
          <p:cNvPr id="956" name="Shape 956"/>
          <p:cNvSpPr/>
          <p:nvPr/>
        </p:nvSpPr>
        <p:spPr>
          <a:xfrm>
            <a:off x="937690" y="8382840"/>
            <a:ext cx="1043762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Zdroj:http://</a:t>
            </a:r>
            <a:r>
              <a:rPr u="sng">
                <a:hlinkClick r:id="rId2"/>
              </a:rPr>
              <a:t>www.nicoll.cz/produkty/destova-voda/vsakovani-a-retence/vsakovaci-bloky.html</a:t>
            </a:r>
          </a:p>
        </p:txBody>
      </p:sp>
      <p:pic>
        <p:nvPicPr>
          <p:cNvPr id="957" name="d81dde7813bd99a2f6a5498a2ec932ec_XL.jpg"/>
          <p:cNvPicPr>
            <a:picLocks noChangeAspect="1"/>
          </p:cNvPicPr>
          <p:nvPr/>
        </p:nvPicPr>
        <p:blipFill>
          <a:blip r:embed="rId3">
            <a:extLst/>
          </a:blip>
          <a:stretch>
            <a:fillRect/>
          </a:stretch>
        </p:blipFill>
        <p:spPr>
          <a:xfrm>
            <a:off x="4779711" y="2140575"/>
            <a:ext cx="6671178" cy="5472450"/>
          </a:xfrm>
          <a:prstGeom prst="rect">
            <a:avLst/>
          </a:prstGeom>
          <a:ln w="12700">
            <a:miter lim="400000"/>
          </a:ln>
        </p:spPr>
      </p:pic>
      <p:sp>
        <p:nvSpPr>
          <p:cNvPr id="958" name="Shape 958"/>
          <p:cNvSpPr/>
          <p:nvPr/>
        </p:nvSpPr>
        <p:spPr>
          <a:xfrm>
            <a:off x="937690" y="4236752"/>
            <a:ext cx="4319168" cy="864270"/>
          </a:xfrm>
          <a:prstGeom prst="rightArrow">
            <a:avLst>
              <a:gd name="adj1" fmla="val 100000"/>
              <a:gd name="adj2" fmla="val 72571"/>
            </a:avLst>
          </a:prstGeom>
          <a:solidFill>
            <a:srgbClr val="EABF3F"/>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914400">
              <a:spcBef>
                <a:spcPts val="0"/>
              </a:spcBef>
              <a:defRPr>
                <a:uFill>
                  <a:solidFill>
                    <a:srgbClr val="000000"/>
                  </a:solidFill>
                </a:uFill>
                <a:latin typeface="Helvetica Light"/>
                <a:ea typeface="Helvetica Light"/>
                <a:cs typeface="Helvetica Light"/>
                <a:sym typeface="Helvetica Light"/>
              </a:defRPr>
            </a:pPr>
            <a:r>
              <a:t>800 x 800 x 320 mm</a:t>
            </a:r>
          </a:p>
          <a:p>
            <a:pPr algn="ctr" defTabSz="914400">
              <a:spcBef>
                <a:spcPts val="0"/>
              </a:spcBef>
              <a:defRPr>
                <a:uFill>
                  <a:solidFill>
                    <a:srgbClr val="000000"/>
                  </a:solidFill>
                </a:uFill>
                <a:latin typeface="Helvetica Light"/>
                <a:ea typeface="Helvetica Light"/>
                <a:cs typeface="Helvetica Light"/>
                <a:sym typeface="Helvetica Light"/>
              </a:defRPr>
            </a:pPr>
            <a:r>
              <a:rPr dirty="0"/>
              <a:t>16 ks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0" name="Shape 960"/>
          <p:cNvSpPr/>
          <p:nvPr/>
        </p:nvSpPr>
        <p:spPr>
          <a:xfrm>
            <a:off x="1130300" y="312208"/>
            <a:ext cx="6959402" cy="7418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Konstrukční řešení - vytápění</a:t>
            </a:r>
          </a:p>
        </p:txBody>
      </p:sp>
      <p:sp>
        <p:nvSpPr>
          <p:cNvPr id="961" name="Shape 961"/>
          <p:cNvSpPr/>
          <p:nvPr/>
        </p:nvSpPr>
        <p:spPr>
          <a:xfrm>
            <a:off x="1130300" y="8836321"/>
            <a:ext cx="32809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 </a:t>
            </a:r>
            <a:r>
              <a:rPr u="sng">
                <a:hlinkClick r:id="rId2"/>
              </a:rPr>
              <a:t>http://www.regulus.cz</a:t>
            </a:r>
          </a:p>
        </p:txBody>
      </p:sp>
      <p:pic>
        <p:nvPicPr>
          <p:cNvPr id="962" name="13244_3.jpg"/>
          <p:cNvPicPr>
            <a:picLocks noChangeAspect="1"/>
          </p:cNvPicPr>
          <p:nvPr/>
        </p:nvPicPr>
        <p:blipFill>
          <a:blip r:embed="rId3">
            <a:extLst/>
          </a:blip>
          <a:stretch>
            <a:fillRect/>
          </a:stretch>
        </p:blipFill>
        <p:spPr>
          <a:xfrm>
            <a:off x="1130300" y="2384185"/>
            <a:ext cx="4985229" cy="4985230"/>
          </a:xfrm>
          <a:prstGeom prst="rect">
            <a:avLst/>
          </a:prstGeom>
          <a:ln w="12700">
            <a:miter lim="400000"/>
          </a:ln>
        </p:spPr>
      </p:pic>
      <p:pic>
        <p:nvPicPr>
          <p:cNvPr id="963" name="12968_3.jpg"/>
          <p:cNvPicPr>
            <a:picLocks noChangeAspect="1"/>
          </p:cNvPicPr>
          <p:nvPr/>
        </p:nvPicPr>
        <p:blipFill>
          <a:blip r:embed="rId4">
            <a:extLst/>
          </a:blip>
          <a:srcRect l="23679" r="23679"/>
          <a:stretch>
            <a:fillRect/>
          </a:stretch>
        </p:blipFill>
        <p:spPr>
          <a:xfrm>
            <a:off x="7672734" y="625243"/>
            <a:ext cx="3695751" cy="7020670"/>
          </a:xfrm>
          <a:prstGeom prst="rect">
            <a:avLst/>
          </a:prstGeom>
          <a:ln w="12700">
            <a:miter lim="400000"/>
          </a:ln>
        </p:spPr>
      </p:pic>
      <p:sp>
        <p:nvSpPr>
          <p:cNvPr id="964" name="Shape 964"/>
          <p:cNvSpPr/>
          <p:nvPr/>
        </p:nvSpPr>
        <p:spPr>
          <a:xfrm>
            <a:off x="1134119" y="1613693"/>
            <a:ext cx="5317481" cy="748507"/>
          </a:xfrm>
          <a:prstGeom prst="rect">
            <a:avLst/>
          </a:prstGeom>
          <a:ln w="25400">
            <a:solidFill>
              <a:srgbClr val="EABF3F"/>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defRPr>
                <a:uFill>
                  <a:solidFill>
                    <a:srgbClr val="000000"/>
                  </a:solidFill>
                </a:uFill>
                <a:latin typeface="Helvetica Light"/>
                <a:ea typeface="Helvetica Light"/>
                <a:cs typeface="Helvetica Light"/>
                <a:sym typeface="Helvetica Light"/>
              </a:defRPr>
            </a:lvl1pPr>
          </a:lstStyle>
          <a:p>
            <a:r>
              <a:t>Regulus ECOAIR 408</a:t>
            </a:r>
          </a:p>
        </p:txBody>
      </p:sp>
      <p:sp>
        <p:nvSpPr>
          <p:cNvPr id="965" name="Shape 965"/>
          <p:cNvSpPr/>
          <p:nvPr/>
        </p:nvSpPr>
        <p:spPr>
          <a:xfrm rot="5400000">
            <a:off x="1807988" y="2159633"/>
            <a:ext cx="643433" cy="1092538"/>
          </a:xfrm>
          <a:prstGeom prst="rightArrow">
            <a:avLst>
              <a:gd name="adj1" fmla="val 100000"/>
              <a:gd name="adj2" fmla="val 169739"/>
            </a:avLst>
          </a:prstGeom>
          <a:solidFill>
            <a:srgbClr val="EABF3F"/>
          </a:solidFill>
          <a:ln w="12700">
            <a:miter lim="400000"/>
          </a:ln>
        </p:spPr>
        <p:txBody>
          <a:bodyPr lIns="50800" tIns="50800" rIns="50800" bIns="50800" anchor="ctr"/>
          <a:lstStyle/>
          <a:p>
            <a:pPr algn="ctr">
              <a:spcBef>
                <a:spcPts val="0"/>
              </a:spcBef>
              <a:defRPr sz="3600"/>
            </a:pPr>
            <a:endParaRPr/>
          </a:p>
        </p:txBody>
      </p:sp>
      <p:sp>
        <p:nvSpPr>
          <p:cNvPr id="966" name="Shape 966"/>
          <p:cNvSpPr/>
          <p:nvPr/>
        </p:nvSpPr>
        <p:spPr>
          <a:xfrm>
            <a:off x="7122517" y="8205588"/>
            <a:ext cx="3989983" cy="630733"/>
          </a:xfrm>
          <a:prstGeom prst="rect">
            <a:avLst/>
          </a:prstGeom>
          <a:ln w="12700">
            <a:solidFill>
              <a:srgbClr val="F19E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914400">
              <a:spcBef>
                <a:spcPts val="0"/>
              </a:spcBef>
              <a:defRPr>
                <a:uFill>
                  <a:solidFill>
                    <a:srgbClr val="000000"/>
                  </a:solidFill>
                </a:uFill>
                <a:latin typeface="Helvetica Light"/>
                <a:ea typeface="Helvetica Light"/>
                <a:cs typeface="Helvetica Light"/>
                <a:sym typeface="Helvetica Light"/>
              </a:defRPr>
            </a:lvl1pPr>
          </a:lstStyle>
          <a:p>
            <a:r>
              <a:t>Akumulační nádrž Vega 390</a:t>
            </a:r>
          </a:p>
        </p:txBody>
      </p:sp>
      <p:sp>
        <p:nvSpPr>
          <p:cNvPr id="967" name="Shape 967"/>
          <p:cNvSpPr/>
          <p:nvPr/>
        </p:nvSpPr>
        <p:spPr>
          <a:xfrm rot="16200000">
            <a:off x="9326359" y="7321846"/>
            <a:ext cx="643433" cy="1092201"/>
          </a:xfrm>
          <a:prstGeom prst="rightArrow">
            <a:avLst>
              <a:gd name="adj1" fmla="val 100000"/>
              <a:gd name="adj2" fmla="val 169746"/>
            </a:avLst>
          </a:prstGeom>
          <a:solidFill>
            <a:srgbClr val="F19E00"/>
          </a:solidFill>
          <a:ln w="12700">
            <a:miter lim="400000"/>
          </a:ln>
        </p:spPr>
        <p:txBody>
          <a:bodyPr lIns="50800" tIns="50800" rIns="50800" bIns="50800" anchor="ctr"/>
          <a:lstStyle/>
          <a:p>
            <a:pPr algn="ctr">
              <a:spcBef>
                <a:spcPts val="0"/>
              </a:spcBef>
              <a:defRPr sz="3600"/>
            </a:pPr>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a:spLocks noGrp="1"/>
          </p:cNvSpPr>
          <p:nvPr>
            <p:ph type="body" idx="13"/>
          </p:nvPr>
        </p:nvSpPr>
        <p:spPr>
          <a:xfrm>
            <a:off x="3581730" y="2434442"/>
            <a:ext cx="4374738" cy="778658"/>
          </a:xfrm>
          <a:prstGeom prst="rect">
            <a:avLst/>
          </a:prstGeom>
        </p:spPr>
        <p:txBody>
          <a:bodyPr/>
          <a:lstStyle>
            <a:lvl1pPr>
              <a:defRPr sz="4000">
                <a:latin typeface="Helvetica"/>
                <a:ea typeface="Helvetica"/>
                <a:cs typeface="Helvetica"/>
                <a:sym typeface="Helvetica"/>
              </a:defRPr>
            </a:lvl1pPr>
          </a:lstStyle>
          <a:p>
            <a:r>
              <a:rPr dirty="0" smtClean="0"/>
              <a:t>Závěr</a:t>
            </a:r>
            <a:endParaRPr dirty="0"/>
          </a:p>
        </p:txBody>
      </p:sp>
      <p:sp>
        <p:nvSpPr>
          <p:cNvPr id="970" name="Shape 970"/>
          <p:cNvSpPr>
            <a:spLocks noGrp="1"/>
          </p:cNvSpPr>
          <p:nvPr>
            <p:ph type="body" idx="14"/>
          </p:nvPr>
        </p:nvSpPr>
        <p:spPr>
          <a:xfrm>
            <a:off x="3581730" y="3689267"/>
            <a:ext cx="8470900" cy="2770909"/>
          </a:xfrm>
          <a:prstGeom prst="rect">
            <a:avLst/>
          </a:prstGeom>
        </p:spPr>
        <p:txBody>
          <a:bodyPr/>
          <a:lstStyle/>
          <a:p>
            <a:pPr algn="just" defTabSz="457200">
              <a:lnSpc>
                <a:spcPct val="150000"/>
              </a:lnSpc>
              <a:spcBef>
                <a:spcPts val="1000"/>
              </a:spcBef>
              <a:defRPr sz="2400">
                <a:latin typeface="Helvetica Light"/>
                <a:ea typeface="Helvetica Light"/>
                <a:cs typeface="Helvetica Light"/>
                <a:sym typeface="Helvetica Light"/>
              </a:defRPr>
            </a:pPr>
            <a:r>
              <a:rPr dirty="0"/>
              <a:t>Při provádění bakalářské práce jsem získal nové poznatky s řešením domů ve svahu, s výstavbou nízkoenergetických domů, jejich konstrukcí a systému pro vytápění a ohřev TUV. </a:t>
            </a:r>
          </a:p>
          <a:p>
            <a:pPr defTabSz="457200">
              <a:lnSpc>
                <a:spcPct val="150000"/>
              </a:lnSpc>
              <a:spcBef>
                <a:spcPts val="1000"/>
              </a:spcBef>
              <a:defRPr sz="1200">
                <a:latin typeface="Helvetica Light"/>
                <a:ea typeface="Helvetica Light"/>
                <a:cs typeface="Helvetica Light"/>
                <a:sym typeface="Helvetica Light"/>
              </a:defRPr>
            </a:pPr>
            <a:endParaRPr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p:cNvSpPr>
          <p:nvPr>
            <p:ph type="body" idx="13"/>
          </p:nvPr>
        </p:nvSpPr>
        <p:spPr>
          <a:xfrm>
            <a:off x="3395979" y="360218"/>
            <a:ext cx="8470901" cy="756916"/>
          </a:xfrm>
          <a:prstGeom prst="rect">
            <a:avLst/>
          </a:prstGeom>
        </p:spPr>
        <p:txBody>
          <a:bodyPr/>
          <a:lstStyle>
            <a:lvl1pPr>
              <a:defRPr sz="4000">
                <a:latin typeface="Helvetica"/>
                <a:ea typeface="Helvetica"/>
                <a:cs typeface="Helvetica"/>
                <a:sym typeface="Helvetica"/>
              </a:defRPr>
            </a:lvl1pPr>
          </a:lstStyle>
          <a:p>
            <a:r>
              <a:t>Obsah</a:t>
            </a:r>
          </a:p>
        </p:txBody>
      </p:sp>
      <p:sp>
        <p:nvSpPr>
          <p:cNvPr id="845" name="Shape 845"/>
          <p:cNvSpPr>
            <a:spLocks noGrp="1"/>
          </p:cNvSpPr>
          <p:nvPr>
            <p:ph type="body" idx="14"/>
          </p:nvPr>
        </p:nvSpPr>
        <p:spPr>
          <a:xfrm>
            <a:off x="3395979" y="1274595"/>
            <a:ext cx="9175474" cy="5112350"/>
          </a:xfrm>
          <a:prstGeom prst="rect">
            <a:avLst/>
          </a:prstGeom>
        </p:spPr>
        <p:txBody>
          <a:bodyPr/>
          <a:lstStyle/>
          <a:p>
            <a:pPr algn="just">
              <a:lnSpc>
                <a:spcPct val="150000"/>
              </a:lnSpc>
              <a:defRPr sz="2400">
                <a:latin typeface="Helvetica Light"/>
                <a:ea typeface="Helvetica Light"/>
                <a:cs typeface="Helvetica Light"/>
                <a:sym typeface="Helvetica Light"/>
              </a:defRPr>
            </a:pPr>
            <a:r>
              <a:rPr lang="cs-CZ" dirty="0" smtClean="0"/>
              <a:t>Motivace a důvody</a:t>
            </a:r>
          </a:p>
          <a:p>
            <a:pPr algn="just">
              <a:lnSpc>
                <a:spcPct val="150000"/>
              </a:lnSpc>
              <a:defRPr sz="2400">
                <a:latin typeface="Helvetica Light"/>
                <a:ea typeface="Helvetica Light"/>
                <a:cs typeface="Helvetica Light"/>
                <a:sym typeface="Helvetica Light"/>
              </a:defRPr>
            </a:pPr>
            <a:r>
              <a:rPr dirty="0" smtClean="0"/>
              <a:t>Cíl </a:t>
            </a:r>
            <a:r>
              <a:rPr dirty="0"/>
              <a:t>práce</a:t>
            </a:r>
          </a:p>
          <a:p>
            <a:pPr algn="just">
              <a:lnSpc>
                <a:spcPct val="150000"/>
              </a:lnSpc>
              <a:defRPr sz="2400">
                <a:latin typeface="Helvetica Light"/>
                <a:ea typeface="Helvetica Light"/>
                <a:cs typeface="Helvetica Light"/>
                <a:sym typeface="Helvetica Light"/>
              </a:defRPr>
            </a:pPr>
            <a:r>
              <a:rPr dirty="0"/>
              <a:t>Umístění </a:t>
            </a:r>
            <a:r>
              <a:rPr lang="cs-CZ" dirty="0" smtClean="0"/>
              <a:t>objektu</a:t>
            </a:r>
            <a:endParaRPr dirty="0"/>
          </a:p>
          <a:p>
            <a:pPr algn="just">
              <a:lnSpc>
                <a:spcPct val="150000"/>
              </a:lnSpc>
              <a:defRPr sz="2400">
                <a:latin typeface="Helvetica Light"/>
                <a:ea typeface="Helvetica Light"/>
                <a:cs typeface="Helvetica Light"/>
                <a:sym typeface="Helvetica Light"/>
              </a:defRPr>
            </a:pPr>
            <a:r>
              <a:rPr dirty="0"/>
              <a:t>Popis objektu</a:t>
            </a:r>
          </a:p>
          <a:p>
            <a:pPr algn="just">
              <a:lnSpc>
                <a:spcPct val="150000"/>
              </a:lnSpc>
              <a:defRPr sz="2400">
                <a:latin typeface="Helvetica Light"/>
                <a:ea typeface="Helvetica Light"/>
                <a:cs typeface="Helvetica Light"/>
                <a:sym typeface="Helvetica Light"/>
              </a:defRPr>
            </a:pPr>
            <a:r>
              <a:rPr dirty="0"/>
              <a:t>Dispoziční řešení 1.NP a 2.NP</a:t>
            </a:r>
          </a:p>
          <a:p>
            <a:pPr algn="just">
              <a:lnSpc>
                <a:spcPct val="150000"/>
              </a:lnSpc>
              <a:defRPr sz="2400">
                <a:latin typeface="Helvetica Light"/>
                <a:ea typeface="Helvetica Light"/>
                <a:cs typeface="Helvetica Light"/>
                <a:sym typeface="Helvetica Light"/>
              </a:defRPr>
            </a:pPr>
            <a:r>
              <a:rPr dirty="0"/>
              <a:t>Pohledy</a:t>
            </a:r>
          </a:p>
          <a:p>
            <a:pPr algn="just">
              <a:lnSpc>
                <a:spcPct val="150000"/>
              </a:lnSpc>
              <a:defRPr sz="2400">
                <a:latin typeface="Helvetica Light"/>
                <a:ea typeface="Helvetica Light"/>
                <a:cs typeface="Helvetica Light"/>
                <a:sym typeface="Helvetica Light"/>
              </a:defRPr>
            </a:pPr>
            <a:r>
              <a:rPr dirty="0"/>
              <a:t>Konstrukční řešení </a:t>
            </a:r>
            <a:endParaRPr lang="cs-CZ" dirty="0" smtClean="0"/>
          </a:p>
          <a:p>
            <a:pPr algn="just">
              <a:lnSpc>
                <a:spcPct val="150000"/>
              </a:lnSpc>
              <a:defRPr sz="2400">
                <a:latin typeface="Helvetica Light"/>
                <a:ea typeface="Helvetica Light"/>
                <a:cs typeface="Helvetica Light"/>
                <a:sym typeface="Helvetica Light"/>
              </a:defRPr>
            </a:pPr>
            <a:r>
              <a:rPr lang="cs-CZ" dirty="0" smtClean="0"/>
              <a:t>Závěr</a:t>
            </a:r>
            <a:endParaRPr dirty="0"/>
          </a:p>
          <a:p>
            <a:pPr algn="just">
              <a:lnSpc>
                <a:spcPct val="150000"/>
              </a:lnSpc>
              <a:defRPr sz="2400">
                <a:latin typeface="Helvetica Light"/>
                <a:ea typeface="Helvetica Light"/>
                <a:cs typeface="Helvetica Light"/>
                <a:sym typeface="Helvetica Light"/>
              </a:defRPr>
            </a:pPr>
            <a:r>
              <a:rPr dirty="0"/>
              <a:t>Doplňující dotazy</a:t>
            </a:r>
          </a:p>
          <a:p>
            <a:pPr>
              <a:lnSpc>
                <a:spcPct val="150000"/>
              </a:lnSpc>
              <a:defRPr sz="2400">
                <a:latin typeface="Helvetica Light"/>
                <a:ea typeface="Helvetica Light"/>
                <a:cs typeface="Helvetica Light"/>
                <a:sym typeface="Helvetica Light"/>
              </a:defRPr>
            </a:pPr>
            <a:endParaRPr dirty="0"/>
          </a:p>
          <a:p>
            <a:pPr>
              <a:lnSpc>
                <a:spcPct val="150000"/>
              </a:lnSpc>
              <a:defRPr sz="2400">
                <a:latin typeface="Helvetica Light"/>
                <a:ea typeface="Helvetica Light"/>
                <a:cs typeface="Helvetica Light"/>
                <a:sym typeface="Helvetica Light"/>
              </a:defRPr>
            </a:pPr>
            <a:endParaRPr dirty="0"/>
          </a:p>
          <a:p>
            <a:pPr lvl="8" indent="2743200">
              <a:lnSpc>
                <a:spcPct val="150000"/>
              </a:lnSpc>
              <a:defRPr sz="2400">
                <a:latin typeface="Helvetica Light"/>
                <a:ea typeface="Helvetica Light"/>
                <a:cs typeface="Helvetica Light"/>
                <a:sym typeface="Helvetica Light"/>
              </a:defRPr>
            </a:pPr>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 name="Shape 972"/>
          <p:cNvSpPr/>
          <p:nvPr/>
        </p:nvSpPr>
        <p:spPr>
          <a:xfrm>
            <a:off x="1038860" y="490367"/>
            <a:ext cx="5581865" cy="785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Doplňující dotazy</a:t>
            </a:r>
          </a:p>
        </p:txBody>
      </p:sp>
      <p:sp>
        <p:nvSpPr>
          <p:cNvPr id="973" name="Shape 973"/>
          <p:cNvSpPr/>
          <p:nvPr/>
        </p:nvSpPr>
        <p:spPr>
          <a:xfrm>
            <a:off x="1038860" y="6667588"/>
            <a:ext cx="469901" cy="469901"/>
          </a:xfrm>
          <a:prstGeom prst="ellipse">
            <a:avLst/>
          </a:prstGeom>
          <a:solidFill>
            <a:srgbClr val="EABF3E"/>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974" name="Shape 974"/>
          <p:cNvSpPr/>
          <p:nvPr/>
        </p:nvSpPr>
        <p:spPr>
          <a:xfrm>
            <a:off x="1917729" y="4864840"/>
            <a:ext cx="8725321" cy="10223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50000"/>
              </a:lnSpc>
              <a:spcBef>
                <a:spcPts val="0"/>
              </a:spcBef>
              <a:defRPr>
                <a:latin typeface="Helvetica Light"/>
                <a:ea typeface="Helvetica Light"/>
                <a:cs typeface="Helvetica Light"/>
                <a:sym typeface="Helvetica Light"/>
              </a:defRPr>
            </a:lvl1pPr>
          </a:lstStyle>
          <a:p>
            <a:r>
              <a:rPr dirty="0"/>
              <a:t>Na základě zkušenosti s návrhem domu i jeho zahrady popište, jaká specifika s sebou nese stavění v CHKO?</a:t>
            </a:r>
          </a:p>
        </p:txBody>
      </p:sp>
      <p:sp>
        <p:nvSpPr>
          <p:cNvPr id="975" name="Shape 975"/>
          <p:cNvSpPr/>
          <p:nvPr/>
        </p:nvSpPr>
        <p:spPr>
          <a:xfrm>
            <a:off x="1023620" y="3176094"/>
            <a:ext cx="469901" cy="469901"/>
          </a:xfrm>
          <a:prstGeom prst="ellipse">
            <a:avLst/>
          </a:pr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976" name="Shape 976"/>
          <p:cNvSpPr/>
          <p:nvPr/>
        </p:nvSpPr>
        <p:spPr>
          <a:xfrm>
            <a:off x="1917729" y="3172582"/>
            <a:ext cx="8725321" cy="9118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a:latin typeface="Helvetica Light"/>
                <a:ea typeface="Helvetica Light"/>
                <a:cs typeface="Helvetica Light"/>
                <a:sym typeface="Helvetica Light"/>
              </a:defRPr>
            </a:lvl1pPr>
          </a:lstStyle>
          <a:p>
            <a:r>
              <a:rPr dirty="0"/>
              <a:t>Vysvětlete technologický postup kontaktní a nekontaktní fasády s vhodností jejich užití.</a:t>
            </a:r>
          </a:p>
        </p:txBody>
      </p:sp>
      <p:sp>
        <p:nvSpPr>
          <p:cNvPr id="977" name="Shape 977"/>
          <p:cNvSpPr/>
          <p:nvPr/>
        </p:nvSpPr>
        <p:spPr>
          <a:xfrm>
            <a:off x="1038860" y="4864840"/>
            <a:ext cx="469901" cy="469901"/>
          </a:xfrm>
          <a:prstGeom prst="ellipse">
            <a:avLst/>
          </a:prstGeom>
          <a:solidFill>
            <a:srgbClr val="F19E0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978" name="Shape 978"/>
          <p:cNvSpPr/>
          <p:nvPr/>
        </p:nvSpPr>
        <p:spPr>
          <a:xfrm>
            <a:off x="1917729" y="6667588"/>
            <a:ext cx="8725321"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50000"/>
              </a:lnSpc>
              <a:spcBef>
                <a:spcPts val="0"/>
              </a:spcBef>
              <a:defRPr>
                <a:latin typeface="Helvetica Light"/>
                <a:ea typeface="Helvetica Light"/>
                <a:cs typeface="Helvetica Light"/>
                <a:sym typeface="Helvetica Light"/>
              </a:defRPr>
            </a:lvl1pPr>
          </a:lstStyle>
          <a:p>
            <a:r>
              <a:rPr dirty="0"/>
              <a:t>Jak byste z hlediska koncepčního a z hlediska technologického změnil návrh domu, pokud by bylo cílem dosažení pasivního standardu?</a:t>
            </a:r>
          </a:p>
        </p:txBody>
      </p:sp>
      <p:sp>
        <p:nvSpPr>
          <p:cNvPr id="979" name="Shape 979"/>
          <p:cNvSpPr/>
          <p:nvPr/>
        </p:nvSpPr>
        <p:spPr>
          <a:xfrm>
            <a:off x="1038860" y="1924040"/>
            <a:ext cx="469901" cy="469901"/>
          </a:xfrm>
          <a:prstGeom prst="ellipse">
            <a:avLst/>
          </a:prstGeom>
          <a:solidFill>
            <a:srgbClr val="EABF3E"/>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980" name="Shape 980"/>
          <p:cNvSpPr/>
          <p:nvPr/>
        </p:nvSpPr>
        <p:spPr>
          <a:xfrm>
            <a:off x="1917730" y="1922284"/>
            <a:ext cx="872532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a:latin typeface="Helvetica Light"/>
                <a:ea typeface="Helvetica Light"/>
                <a:cs typeface="Helvetica Light"/>
                <a:sym typeface="Helvetica Light"/>
              </a:defRPr>
            </a:lvl1pPr>
          </a:lstStyle>
          <a:p>
            <a:r>
              <a:rPr dirty="0"/>
              <a:t>Jaká je stavební připravenost pro montáž obložkových zárubní.</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2" name="Shape 982"/>
          <p:cNvSpPr/>
          <p:nvPr/>
        </p:nvSpPr>
        <p:spPr>
          <a:xfrm>
            <a:off x="1096644" y="676809"/>
            <a:ext cx="7291911" cy="6901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Kontaktní a nekontaktní fasáda</a:t>
            </a:r>
          </a:p>
        </p:txBody>
      </p:sp>
      <p:pic>
        <p:nvPicPr>
          <p:cNvPr id="983" name="ETICS_polystyren(1)-filtered.jpeg"/>
          <p:cNvPicPr>
            <a:picLocks noChangeAspect="1"/>
          </p:cNvPicPr>
          <p:nvPr/>
        </p:nvPicPr>
        <p:blipFill>
          <a:blip r:embed="rId2">
            <a:extLst/>
          </a:blip>
          <a:srcRect l="1865" t="5325" r="34488" b="3576"/>
          <a:stretch>
            <a:fillRect/>
          </a:stretch>
        </p:blipFill>
        <p:spPr>
          <a:xfrm>
            <a:off x="1096644" y="1980803"/>
            <a:ext cx="4046629" cy="5792029"/>
          </a:xfrm>
          <a:prstGeom prst="rect">
            <a:avLst/>
          </a:prstGeom>
          <a:ln w="12700">
            <a:miter lim="400000"/>
          </a:ln>
        </p:spPr>
      </p:pic>
      <p:pic>
        <p:nvPicPr>
          <p:cNvPr id="984" name="013451o9.jpg"/>
          <p:cNvPicPr>
            <a:picLocks noChangeAspect="1"/>
          </p:cNvPicPr>
          <p:nvPr/>
        </p:nvPicPr>
        <p:blipFill>
          <a:blip r:embed="rId3">
            <a:extLst/>
          </a:blip>
          <a:srcRect l="33226" b="42284"/>
          <a:stretch>
            <a:fillRect/>
          </a:stretch>
        </p:blipFill>
        <p:spPr>
          <a:xfrm>
            <a:off x="5910524" y="2385697"/>
            <a:ext cx="5710362" cy="4982121"/>
          </a:xfrm>
          <a:prstGeom prst="rect">
            <a:avLst/>
          </a:prstGeom>
          <a:ln w="12700">
            <a:miter lim="400000"/>
          </a:ln>
        </p:spPr>
      </p:pic>
      <p:sp>
        <p:nvSpPr>
          <p:cNvPr id="985" name="Shape 985"/>
          <p:cNvSpPr/>
          <p:nvPr/>
        </p:nvSpPr>
        <p:spPr>
          <a:xfrm>
            <a:off x="1096644" y="8396908"/>
            <a:ext cx="328091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Light"/>
                <a:ea typeface="Helvetica Light"/>
                <a:cs typeface="Helvetica Light"/>
                <a:sym typeface="Helvetica Light"/>
              </a:defRPr>
            </a:pPr>
            <a:r>
              <a:t>Zdroj: </a:t>
            </a:r>
            <a:r>
              <a:rPr u="sng">
                <a:hlinkClick r:id="rId4"/>
              </a:rPr>
              <a:t>http://www.regulus.cz</a:t>
            </a:r>
          </a:p>
        </p:txBody>
      </p:sp>
      <p:sp>
        <p:nvSpPr>
          <p:cNvPr id="986" name="Shape 986"/>
          <p:cNvSpPr/>
          <p:nvPr/>
        </p:nvSpPr>
        <p:spPr>
          <a:xfrm>
            <a:off x="5910524" y="8396908"/>
            <a:ext cx="501391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atin typeface="Helvetica Light"/>
                <a:ea typeface="Helvetica Light"/>
                <a:cs typeface="Helvetica Light"/>
                <a:sym typeface="Helvetica Light"/>
              </a:defRPr>
            </a:lvl1pPr>
          </a:lstStyle>
          <a:p>
            <a:r>
              <a:rPr dirty="0"/>
              <a:t>Zdroj</a:t>
            </a:r>
            <a:r>
              <a:rPr dirty="0" smtClean="0"/>
              <a:t>:</a:t>
            </a:r>
            <a:r>
              <a:rPr lang="cs-CZ" dirty="0" smtClean="0"/>
              <a:t> </a:t>
            </a:r>
            <a:r>
              <a:rPr dirty="0" smtClean="0"/>
              <a:t>http</a:t>
            </a:r>
            <a:r>
              <a:rPr dirty="0"/>
              <a:t>://stavba.tzb-info.cz/docu/clanky/0134/013451o9.jpg</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8" name="Shape 988"/>
          <p:cNvSpPr/>
          <p:nvPr/>
        </p:nvSpPr>
        <p:spPr>
          <a:xfrm>
            <a:off x="956716" y="570016"/>
            <a:ext cx="7362586" cy="7970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Specifika stavění v CHKO</a:t>
            </a:r>
          </a:p>
        </p:txBody>
      </p:sp>
      <p:pic>
        <p:nvPicPr>
          <p:cNvPr id="989" name="pasted-image.pdf"/>
          <p:cNvPicPr>
            <a:picLocks noChangeAspect="1"/>
          </p:cNvPicPr>
          <p:nvPr/>
        </p:nvPicPr>
        <p:blipFill>
          <a:blip r:embed="rId2">
            <a:extLst/>
          </a:blip>
          <a:stretch>
            <a:fillRect/>
          </a:stretch>
        </p:blipFill>
        <p:spPr>
          <a:xfrm>
            <a:off x="956716" y="1597926"/>
            <a:ext cx="6997700" cy="6731000"/>
          </a:xfrm>
          <a:prstGeom prst="rect">
            <a:avLst/>
          </a:prstGeom>
          <a:ln w="12700">
            <a:miter lim="400000"/>
          </a:ln>
        </p:spPr>
      </p:pic>
      <p:sp>
        <p:nvSpPr>
          <p:cNvPr id="990" name="Shape 990"/>
          <p:cNvSpPr/>
          <p:nvPr/>
        </p:nvSpPr>
        <p:spPr>
          <a:xfrm>
            <a:off x="956716" y="8559799"/>
            <a:ext cx="1092250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0"/>
              </a:spcBef>
              <a:defRPr sz="2000">
                <a:latin typeface="Helvetica Light"/>
                <a:ea typeface="Helvetica Light"/>
                <a:cs typeface="Helvetica Light"/>
                <a:sym typeface="Helvetica Light"/>
              </a:defRPr>
            </a:lvl1pPr>
          </a:lstStyle>
          <a:p>
            <a:r>
              <a:t>Zdroj: http://ceskestredohori.ochranaprirody.cz/res/archive/098/013839.pdf?seek=1372766580</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2" name="Shape 992"/>
          <p:cNvSpPr/>
          <p:nvPr/>
        </p:nvSpPr>
        <p:spPr>
          <a:xfrm>
            <a:off x="956716" y="486888"/>
            <a:ext cx="6508140" cy="903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Specifika stavění v CHKO</a:t>
            </a:r>
          </a:p>
        </p:txBody>
      </p:sp>
      <p:pic>
        <p:nvPicPr>
          <p:cNvPr id="993" name="Snímek obrazovky 2016-06-02 v 16.25.50.png"/>
          <p:cNvPicPr>
            <a:picLocks noChangeAspect="1"/>
          </p:cNvPicPr>
          <p:nvPr/>
        </p:nvPicPr>
        <p:blipFill>
          <a:blip r:embed="rId2">
            <a:extLst/>
          </a:blip>
          <a:stretch>
            <a:fillRect/>
          </a:stretch>
        </p:blipFill>
        <p:spPr>
          <a:xfrm>
            <a:off x="956716" y="1911910"/>
            <a:ext cx="7761202" cy="5953530"/>
          </a:xfrm>
          <a:prstGeom prst="rect">
            <a:avLst/>
          </a:prstGeom>
          <a:ln w="12700">
            <a:miter lim="400000"/>
          </a:ln>
        </p:spPr>
      </p:pic>
      <p:sp>
        <p:nvSpPr>
          <p:cNvPr id="994" name="Shape 994"/>
          <p:cNvSpPr/>
          <p:nvPr/>
        </p:nvSpPr>
        <p:spPr>
          <a:xfrm>
            <a:off x="956716" y="8573654"/>
            <a:ext cx="1092250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0"/>
              </a:spcBef>
              <a:defRPr sz="2000">
                <a:latin typeface="Helvetica Light"/>
                <a:ea typeface="Helvetica Light"/>
                <a:cs typeface="Helvetica Light"/>
                <a:sym typeface="Helvetica Light"/>
              </a:defRPr>
            </a:lvl1pPr>
          </a:lstStyle>
          <a:p>
            <a:r>
              <a:t>Zdroj: http://ceskestredohori.ochranaprirody.cz/res/archive/098/013839.pdf?seek=1372766580</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6" name="Shape 996"/>
          <p:cNvSpPr/>
          <p:nvPr/>
        </p:nvSpPr>
        <p:spPr>
          <a:xfrm>
            <a:off x="641267" y="401781"/>
            <a:ext cx="11271371" cy="13404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rPr lang="cs-CZ" dirty="0" smtClean="0"/>
              <a:t>Koncepční a technologické hledisko pro dosažení pasivního standardu</a:t>
            </a:r>
            <a:endParaRPr dirty="0"/>
          </a:p>
        </p:txBody>
      </p:sp>
      <p:pic>
        <p:nvPicPr>
          <p:cNvPr id="997" name="Snímek obrazovky 2016-05-26 v 13.59.54.png"/>
          <p:cNvPicPr>
            <a:picLocks noChangeAspect="1"/>
          </p:cNvPicPr>
          <p:nvPr/>
        </p:nvPicPr>
        <p:blipFill>
          <a:blip r:embed="rId2">
            <a:extLst/>
          </a:blip>
          <a:srcRect l="3702" t="1762" r="1111" b="486"/>
          <a:stretch>
            <a:fillRect/>
          </a:stretch>
        </p:blipFill>
        <p:spPr>
          <a:xfrm>
            <a:off x="127271" y="2350717"/>
            <a:ext cx="4776220" cy="6149434"/>
          </a:xfrm>
          <a:prstGeom prst="rect">
            <a:avLst/>
          </a:prstGeom>
          <a:ln w="12700">
            <a:miter lim="400000"/>
          </a:ln>
        </p:spPr>
      </p:pic>
      <p:sp>
        <p:nvSpPr>
          <p:cNvPr id="999" name="Shape 999"/>
          <p:cNvSpPr/>
          <p:nvPr/>
        </p:nvSpPr>
        <p:spPr>
          <a:xfrm>
            <a:off x="641267" y="9108612"/>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pic>
        <p:nvPicPr>
          <p:cNvPr id="3" name="Obrázek 2"/>
          <p:cNvPicPr>
            <a:picLocks noChangeAspect="1"/>
          </p:cNvPicPr>
          <p:nvPr/>
        </p:nvPicPr>
        <p:blipFill>
          <a:blip r:embed="rId3"/>
          <a:stretch>
            <a:fillRect/>
          </a:stretch>
        </p:blipFill>
        <p:spPr>
          <a:xfrm>
            <a:off x="5053654" y="2350717"/>
            <a:ext cx="6858984" cy="6149434"/>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Shape 1001"/>
          <p:cNvSpPr>
            <a:spLocks noGrp="1"/>
          </p:cNvSpPr>
          <p:nvPr>
            <p:ph type="body" idx="14"/>
          </p:nvPr>
        </p:nvSpPr>
        <p:spPr>
          <a:xfrm>
            <a:off x="1776118" y="4387761"/>
            <a:ext cx="10735264" cy="1229268"/>
          </a:xfrm>
          <a:prstGeom prst="rect">
            <a:avLst/>
          </a:prstGeom>
        </p:spPr>
        <p:txBody>
          <a:bodyPr/>
          <a:lstStyle>
            <a:lvl1pPr>
              <a:defRPr sz="7000">
                <a:latin typeface="Helvetica"/>
                <a:ea typeface="Helvetica"/>
                <a:cs typeface="Helvetica"/>
                <a:sym typeface="Helvetica"/>
              </a:defRPr>
            </a:lvl1pPr>
          </a:lstStyle>
          <a:p>
            <a:r>
              <a:t>DĚKUJI ZA POZORNOST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844"/>
          <p:cNvSpPr>
            <a:spLocks noGrp="1"/>
          </p:cNvSpPr>
          <p:nvPr>
            <p:ph type="body" idx="13"/>
          </p:nvPr>
        </p:nvSpPr>
        <p:spPr>
          <a:xfrm>
            <a:off x="3853179" y="1062012"/>
            <a:ext cx="5179985" cy="756916"/>
          </a:xfrm>
          <a:prstGeom prst="rect">
            <a:avLst/>
          </a:prstGeom>
        </p:spPr>
        <p:txBody>
          <a:bodyPr/>
          <a:lstStyle>
            <a:lvl1pPr>
              <a:defRPr sz="4000">
                <a:latin typeface="Helvetica"/>
                <a:ea typeface="Helvetica"/>
                <a:cs typeface="Helvetica"/>
                <a:sym typeface="Helvetica"/>
              </a:defRPr>
            </a:lvl1pPr>
          </a:lstStyle>
          <a:p>
            <a:r>
              <a:rPr lang="cs-CZ" dirty="0" smtClean="0"/>
              <a:t>Motivace a důvody</a:t>
            </a:r>
            <a:endParaRPr dirty="0"/>
          </a:p>
        </p:txBody>
      </p:sp>
      <p:sp>
        <p:nvSpPr>
          <p:cNvPr id="6" name="Shape 974"/>
          <p:cNvSpPr/>
          <p:nvPr/>
        </p:nvSpPr>
        <p:spPr>
          <a:xfrm>
            <a:off x="4747502" y="4669437"/>
            <a:ext cx="2772485" cy="65659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lnSpc>
                <a:spcPct val="150000"/>
              </a:lnSpc>
              <a:spcBef>
                <a:spcPts val="0"/>
              </a:spcBef>
              <a:defRPr>
                <a:latin typeface="Helvetica Light"/>
                <a:ea typeface="Helvetica Light"/>
                <a:cs typeface="Helvetica Light"/>
                <a:sym typeface="Helvetica Light"/>
              </a:defRPr>
            </a:lvl1pPr>
          </a:lstStyle>
          <a:p>
            <a:r>
              <a:rPr lang="cs-CZ" dirty="0" smtClean="0"/>
              <a:t>Skutečný pozemek</a:t>
            </a:r>
            <a:endParaRPr dirty="0"/>
          </a:p>
        </p:txBody>
      </p:sp>
      <p:sp>
        <p:nvSpPr>
          <p:cNvPr id="7" name="Shape 975"/>
          <p:cNvSpPr/>
          <p:nvPr/>
        </p:nvSpPr>
        <p:spPr>
          <a:xfrm>
            <a:off x="3853393" y="3556202"/>
            <a:ext cx="469901" cy="469901"/>
          </a:xfrm>
          <a:prstGeom prst="ellipse">
            <a:avLst/>
          </a:prstGeom>
          <a:solidFill>
            <a:srgbClr val="90B242"/>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8" name="Shape 976"/>
          <p:cNvSpPr/>
          <p:nvPr/>
        </p:nvSpPr>
        <p:spPr>
          <a:xfrm>
            <a:off x="4747502" y="3531176"/>
            <a:ext cx="8725321" cy="5199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20000"/>
              </a:lnSpc>
              <a:spcBef>
                <a:spcPts val="0"/>
              </a:spcBef>
              <a:defRPr>
                <a:latin typeface="Helvetica Light"/>
                <a:ea typeface="Helvetica Light"/>
                <a:cs typeface="Helvetica Light"/>
                <a:sym typeface="Helvetica Light"/>
              </a:defRPr>
            </a:lvl1pPr>
          </a:lstStyle>
          <a:p>
            <a:r>
              <a:rPr lang="cs-CZ" dirty="0" smtClean="0"/>
              <a:t>Netradiční lokalita</a:t>
            </a:r>
            <a:endParaRPr dirty="0"/>
          </a:p>
        </p:txBody>
      </p:sp>
      <p:sp>
        <p:nvSpPr>
          <p:cNvPr id="11" name="Shape 979"/>
          <p:cNvSpPr/>
          <p:nvPr/>
        </p:nvSpPr>
        <p:spPr>
          <a:xfrm>
            <a:off x="3853179" y="2437238"/>
            <a:ext cx="469901" cy="469901"/>
          </a:xfrm>
          <a:prstGeom prst="ellipse">
            <a:avLst/>
          </a:prstGeom>
          <a:solidFill>
            <a:srgbClr val="EABF3E"/>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
        <p:nvSpPr>
          <p:cNvPr id="12" name="Shape 980"/>
          <p:cNvSpPr/>
          <p:nvPr/>
        </p:nvSpPr>
        <p:spPr>
          <a:xfrm>
            <a:off x="4732049" y="2387188"/>
            <a:ext cx="8725320" cy="51995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57200">
              <a:lnSpc>
                <a:spcPct val="120000"/>
              </a:lnSpc>
              <a:spcBef>
                <a:spcPts val="0"/>
              </a:spcBef>
              <a:defRPr>
                <a:latin typeface="Helvetica Light"/>
                <a:ea typeface="Helvetica Light"/>
                <a:cs typeface="Helvetica Light"/>
                <a:sym typeface="Helvetica Light"/>
              </a:defRPr>
            </a:lvl1pPr>
          </a:lstStyle>
          <a:p>
            <a:r>
              <a:rPr lang="cs-CZ" dirty="0" smtClean="0"/>
              <a:t>Aktuálnost tématu</a:t>
            </a:r>
            <a:r>
              <a:rPr dirty="0" smtClean="0"/>
              <a:t>.</a:t>
            </a:r>
            <a:endParaRPr dirty="0"/>
          </a:p>
        </p:txBody>
      </p:sp>
      <p:sp>
        <p:nvSpPr>
          <p:cNvPr id="13" name="Shape 977"/>
          <p:cNvSpPr/>
          <p:nvPr/>
        </p:nvSpPr>
        <p:spPr>
          <a:xfrm>
            <a:off x="3853179" y="4762781"/>
            <a:ext cx="469901" cy="469901"/>
          </a:xfrm>
          <a:prstGeom prst="ellipse">
            <a:avLst/>
          </a:prstGeom>
          <a:solidFill>
            <a:srgbClr val="F19E00"/>
          </a:solidFill>
          <a:ln w="12700">
            <a:miter lim="400000"/>
          </a:ln>
        </p:spPr>
        <p:txBody>
          <a:bodyPr lIns="50800" tIns="50800" rIns="50800" bIns="50800" anchor="ctr"/>
          <a:lstStyle/>
          <a:p>
            <a:pPr algn="ctr" defTabSz="914400">
              <a:spcBef>
                <a:spcPts val="0"/>
              </a:spcBef>
              <a:defRPr>
                <a:uFill>
                  <a:solidFill>
                    <a:srgbClr val="000000"/>
                  </a:solidFill>
                </a:uFill>
                <a:latin typeface="Helvetica Neue"/>
                <a:ea typeface="Helvetica Neue"/>
                <a:cs typeface="Helvetica Neue"/>
                <a:sym typeface="Helvetica Neue"/>
              </a:defRPr>
            </a:pPr>
            <a:endParaRPr/>
          </a:p>
        </p:txBody>
      </p:sp>
    </p:spTree>
    <p:extLst>
      <p:ext uri="{BB962C8B-B14F-4D97-AF65-F5344CB8AC3E}">
        <p14:creationId xmlns:p14="http://schemas.microsoft.com/office/powerpoint/2010/main" val="105180444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p:cNvSpPr>
          <p:nvPr>
            <p:ph type="body" idx="14"/>
          </p:nvPr>
        </p:nvSpPr>
        <p:spPr>
          <a:xfrm>
            <a:off x="3705598" y="1731819"/>
            <a:ext cx="8652658" cy="5902036"/>
          </a:xfrm>
          <a:prstGeom prst="rect">
            <a:avLst/>
          </a:prstGeom>
        </p:spPr>
        <p:txBody>
          <a:bodyPr/>
          <a:lstStyle/>
          <a:p>
            <a:pPr algn="just">
              <a:lnSpc>
                <a:spcPct val="150000"/>
              </a:lnSpc>
              <a:buFont typeface="Zapf Dingbats"/>
              <a:defRPr sz="2400">
                <a:latin typeface="Helvetica Light"/>
                <a:ea typeface="Helvetica Light"/>
                <a:cs typeface="Helvetica Light"/>
                <a:sym typeface="Helvetica Light"/>
              </a:defRPr>
            </a:pPr>
            <a:r>
              <a:rPr lang="cs-CZ" sz="2400" dirty="0">
                <a:sym typeface="Helvetica Light"/>
              </a:rPr>
              <a:t>Cílem práce je vypracovat projekt pro stavební povolení zděného rodinného domu ve svahu na základě předané architektonické studie. Dům musí nabídnout vysoký komfort bydlení s nízkými pořizovacími i provozními, zejména energetickými náklady. Minimální spotřeba energie musí být dosažena díky architektuře a konstrukci domu. Dokumentace bude v rozsahu dle vyhlášky č. 499/2006 Sb., ve znění pozdějších předpisů, s omezeným rozsahem částí D1.2, D 1.3 a D1.4. a E, stanoveným vedoucím práce. Dokladová část bude obsahovat energetický štítek.</a:t>
            </a:r>
            <a:endParaRPr dirty="0"/>
          </a:p>
        </p:txBody>
      </p:sp>
      <p:sp>
        <p:nvSpPr>
          <p:cNvPr id="2" name="TextovéPole 1"/>
          <p:cNvSpPr txBox="1"/>
          <p:nvPr/>
        </p:nvSpPr>
        <p:spPr>
          <a:xfrm>
            <a:off x="3705598" y="449567"/>
            <a:ext cx="2184893" cy="9618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1900"/>
              </a:spcBef>
              <a:spcAft>
                <a:spcPts val="0"/>
              </a:spcAft>
              <a:buClrTx/>
              <a:buSzTx/>
              <a:buFontTx/>
              <a:buNone/>
              <a:tabLst/>
            </a:pPr>
            <a:r>
              <a:rPr kumimoji="0" lang="cs-CZ" sz="4000" u="none" strike="noStrike" cap="none" spc="0" normalizeH="0" baseline="0" dirty="0" smtClean="0">
                <a:ln>
                  <a:noFill/>
                </a:ln>
                <a:solidFill>
                  <a:srgbClr val="000000"/>
                </a:solidFill>
                <a:effectLst/>
                <a:uFillTx/>
                <a:latin typeface="Helvetica" charset="0"/>
                <a:ea typeface="Helvetica" charset="0"/>
                <a:cs typeface="Helvetica" charset="0"/>
                <a:sym typeface="Helvetica Neue Light"/>
              </a:rPr>
              <a:t>Cíl práce</a:t>
            </a:r>
            <a:endParaRPr kumimoji="0" lang="cs-CZ" sz="4000" u="none" strike="noStrike" cap="none" spc="0" normalizeH="0" baseline="0" dirty="0">
              <a:ln>
                <a:noFill/>
              </a:ln>
              <a:solidFill>
                <a:srgbClr val="000000"/>
              </a:solidFill>
              <a:effectLst/>
              <a:uFillTx/>
              <a:latin typeface="Helvetica" charset="0"/>
              <a:ea typeface="Helvetica" charset="0"/>
              <a:cs typeface="Helvetica" charset="0"/>
              <a:sym typeface="Helvetica Neue Ligh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p:cNvSpPr>
          <p:nvPr>
            <p:ph type="body" idx="14"/>
          </p:nvPr>
        </p:nvSpPr>
        <p:spPr>
          <a:xfrm>
            <a:off x="361204" y="7325186"/>
            <a:ext cx="3982196" cy="584201"/>
          </a:xfrm>
          <a:prstGeom prst="rect">
            <a:avLst/>
          </a:prstGeom>
        </p:spPr>
        <p:txBody>
          <a:bodyPr/>
          <a:lstStyle>
            <a:lvl1pPr>
              <a:defRPr>
                <a:latin typeface="Helvetica"/>
                <a:ea typeface="Helvetica"/>
                <a:cs typeface="Helvetica"/>
                <a:sym typeface="Helvetica"/>
              </a:defRPr>
            </a:lvl1pPr>
          </a:lstStyle>
          <a:p>
            <a:r>
              <a:rPr dirty="0">
                <a:latin typeface="Helvetica Light" charset="0"/>
                <a:ea typeface="Helvetica Light" charset="0"/>
                <a:cs typeface="Helvetica Light" charset="0"/>
              </a:rPr>
              <a:t>Katastrální území</a:t>
            </a:r>
          </a:p>
        </p:txBody>
      </p:sp>
      <p:sp>
        <p:nvSpPr>
          <p:cNvPr id="851" name="Shape 851"/>
          <p:cNvSpPr>
            <a:spLocks noGrp="1"/>
          </p:cNvSpPr>
          <p:nvPr>
            <p:ph type="body" idx="15"/>
          </p:nvPr>
        </p:nvSpPr>
        <p:spPr>
          <a:xfrm>
            <a:off x="4406900" y="7325186"/>
            <a:ext cx="4191000" cy="584201"/>
          </a:xfrm>
          <a:prstGeom prst="rect">
            <a:avLst/>
          </a:prstGeom>
        </p:spPr>
        <p:txBody>
          <a:bodyPr/>
          <a:lstStyle>
            <a:lvl1pPr>
              <a:defRPr>
                <a:latin typeface="Helvetica"/>
                <a:ea typeface="Helvetica"/>
                <a:cs typeface="Helvetica"/>
                <a:sym typeface="Helvetica"/>
              </a:defRPr>
            </a:lvl1pPr>
          </a:lstStyle>
          <a:p>
            <a:r>
              <a:rPr dirty="0">
                <a:latin typeface="Helvetica Light" charset="0"/>
                <a:ea typeface="Helvetica Light" charset="0"/>
                <a:cs typeface="Helvetica Light" charset="0"/>
              </a:rPr>
              <a:t>Parcelní čísla</a:t>
            </a:r>
          </a:p>
        </p:txBody>
      </p:sp>
      <p:sp>
        <p:nvSpPr>
          <p:cNvPr id="852" name="Shape 852"/>
          <p:cNvSpPr>
            <a:spLocks noGrp="1"/>
          </p:cNvSpPr>
          <p:nvPr>
            <p:ph type="body" idx="16"/>
          </p:nvPr>
        </p:nvSpPr>
        <p:spPr>
          <a:xfrm>
            <a:off x="8661400" y="7325186"/>
            <a:ext cx="3945276" cy="584201"/>
          </a:xfrm>
          <a:prstGeom prst="rect">
            <a:avLst/>
          </a:prstGeom>
        </p:spPr>
        <p:txBody>
          <a:bodyPr/>
          <a:lstStyle>
            <a:lvl1pPr>
              <a:defRPr>
                <a:latin typeface="Helvetica"/>
                <a:ea typeface="Helvetica"/>
                <a:cs typeface="Helvetica"/>
                <a:sym typeface="Helvetica"/>
              </a:defRPr>
            </a:lvl1pPr>
          </a:lstStyle>
          <a:p>
            <a:r>
              <a:rPr dirty="0">
                <a:latin typeface="Helvetica Light" charset="0"/>
                <a:ea typeface="Helvetica Light" charset="0"/>
                <a:cs typeface="Helvetica Light" charset="0"/>
              </a:rPr>
              <a:t>Celková výměra</a:t>
            </a:r>
          </a:p>
        </p:txBody>
      </p:sp>
      <p:sp>
        <p:nvSpPr>
          <p:cNvPr id="853" name="Shape 853"/>
          <p:cNvSpPr>
            <a:spLocks noGrp="1"/>
          </p:cNvSpPr>
          <p:nvPr>
            <p:ph type="body" idx="17"/>
          </p:nvPr>
        </p:nvSpPr>
        <p:spPr>
          <a:xfrm>
            <a:off x="361204" y="7972573"/>
            <a:ext cx="3982196" cy="1600201"/>
          </a:xfrm>
          <a:prstGeom prst="rect">
            <a:avLst/>
          </a:prstGeom>
        </p:spPr>
        <p:txBody>
          <a:bodyPr/>
          <a:lstStyle>
            <a:lvl1pPr>
              <a:defRPr>
                <a:latin typeface="Helvetica"/>
                <a:ea typeface="Helvetica"/>
                <a:cs typeface="Helvetica"/>
                <a:sym typeface="Helvetica"/>
              </a:defRPr>
            </a:lvl1pPr>
          </a:lstStyle>
          <a:p>
            <a:r>
              <a:rPr dirty="0">
                <a:latin typeface="Helvetica Light" charset="0"/>
                <a:ea typeface="Helvetica Light" charset="0"/>
                <a:cs typeface="Helvetica Light" charset="0"/>
              </a:rPr>
              <a:t>Žitenice</a:t>
            </a:r>
          </a:p>
        </p:txBody>
      </p:sp>
      <p:sp>
        <p:nvSpPr>
          <p:cNvPr id="854" name="Shape 854"/>
          <p:cNvSpPr>
            <a:spLocks noGrp="1"/>
          </p:cNvSpPr>
          <p:nvPr>
            <p:ph type="body" idx="18"/>
          </p:nvPr>
        </p:nvSpPr>
        <p:spPr>
          <a:xfrm>
            <a:off x="4406900" y="7972573"/>
            <a:ext cx="4191000" cy="1600201"/>
          </a:xfrm>
          <a:prstGeom prst="rect">
            <a:avLst/>
          </a:prstGeom>
        </p:spPr>
        <p:txBody>
          <a:bodyPr/>
          <a:lstStyle>
            <a:lvl1pPr>
              <a:defRPr>
                <a:latin typeface="Helvetica"/>
                <a:ea typeface="Helvetica"/>
                <a:cs typeface="Helvetica"/>
                <a:sym typeface="Helvetica"/>
              </a:defRPr>
            </a:lvl1pPr>
          </a:lstStyle>
          <a:p>
            <a:r>
              <a:rPr dirty="0">
                <a:latin typeface="Helvetica Light" charset="0"/>
                <a:ea typeface="Helvetica Light" charset="0"/>
                <a:cs typeface="Helvetica Light" charset="0"/>
              </a:rPr>
              <a:t>880/2, 886, st. 172</a:t>
            </a:r>
          </a:p>
        </p:txBody>
      </p:sp>
      <p:sp>
        <p:nvSpPr>
          <p:cNvPr id="855" name="Shape 855"/>
          <p:cNvSpPr>
            <a:spLocks noGrp="1"/>
          </p:cNvSpPr>
          <p:nvPr>
            <p:ph type="body" idx="19"/>
          </p:nvPr>
        </p:nvSpPr>
        <p:spPr>
          <a:xfrm>
            <a:off x="8661400" y="7972573"/>
            <a:ext cx="3945276" cy="1600201"/>
          </a:xfrm>
          <a:prstGeom prst="rect">
            <a:avLst/>
          </a:prstGeom>
        </p:spPr>
        <p:txBody>
          <a:bodyPr/>
          <a:lstStyle/>
          <a:p>
            <a:pPr>
              <a:defRPr>
                <a:latin typeface="Helvetica"/>
                <a:ea typeface="Helvetica"/>
                <a:cs typeface="Helvetica"/>
                <a:sym typeface="Helvetica"/>
              </a:defRPr>
            </a:pPr>
            <a:r>
              <a:rPr>
                <a:latin typeface="Helvetica Light" charset="0"/>
                <a:ea typeface="Helvetica Light" charset="0"/>
                <a:cs typeface="Helvetica Light" charset="0"/>
              </a:rPr>
              <a:t>723 m</a:t>
            </a:r>
            <a:r>
              <a:rPr baseline="31999">
                <a:latin typeface="Helvetica Light" charset="0"/>
                <a:ea typeface="Helvetica Light" charset="0"/>
                <a:cs typeface="Helvetica Light" charset="0"/>
              </a:rPr>
              <a:t>2</a:t>
            </a:r>
          </a:p>
        </p:txBody>
      </p:sp>
      <p:pic>
        <p:nvPicPr>
          <p:cNvPr id="856" name="Snímek obrazovky 2016-05-23 v 14.32.25.png"/>
          <p:cNvPicPr>
            <a:picLocks noChangeAspect="1"/>
          </p:cNvPicPr>
          <p:nvPr/>
        </p:nvPicPr>
        <p:blipFill>
          <a:blip r:embed="rId2">
            <a:extLst/>
          </a:blip>
          <a:stretch>
            <a:fillRect/>
          </a:stretch>
        </p:blipFill>
        <p:spPr>
          <a:xfrm>
            <a:off x="407289" y="1848182"/>
            <a:ext cx="6095111" cy="4792675"/>
          </a:xfrm>
          <a:prstGeom prst="rect">
            <a:avLst/>
          </a:prstGeom>
          <a:ln w="12700">
            <a:miter lim="400000"/>
          </a:ln>
        </p:spPr>
      </p:pic>
      <p:pic>
        <p:nvPicPr>
          <p:cNvPr id="857" name="Snímek obrazovky 2016-05-23 v 14.29.34.png"/>
          <p:cNvPicPr>
            <a:picLocks noChangeAspect="1"/>
          </p:cNvPicPr>
          <p:nvPr/>
        </p:nvPicPr>
        <p:blipFill>
          <a:blip r:embed="rId3">
            <a:extLst/>
          </a:blip>
          <a:stretch>
            <a:fillRect/>
          </a:stretch>
        </p:blipFill>
        <p:spPr>
          <a:xfrm>
            <a:off x="6876690" y="1848182"/>
            <a:ext cx="5729986" cy="4792675"/>
          </a:xfrm>
          <a:prstGeom prst="rect">
            <a:avLst/>
          </a:prstGeom>
          <a:ln w="12700">
            <a:miter lim="400000"/>
          </a:ln>
        </p:spPr>
      </p:pic>
      <p:sp>
        <p:nvSpPr>
          <p:cNvPr id="858" name="Shape 858"/>
          <p:cNvSpPr/>
          <p:nvPr/>
        </p:nvSpPr>
        <p:spPr>
          <a:xfrm>
            <a:off x="361204" y="391087"/>
            <a:ext cx="8470901" cy="7727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rPr dirty="0"/>
              <a:t>Umístění </a:t>
            </a:r>
            <a:r>
              <a:rPr lang="cs-CZ" dirty="0" smtClean="0"/>
              <a:t>objektu</a:t>
            </a:r>
            <a:endParaRPr dirty="0"/>
          </a:p>
        </p:txBody>
      </p:sp>
      <p:sp>
        <p:nvSpPr>
          <p:cNvPr id="859" name="Shape 859"/>
          <p:cNvSpPr/>
          <p:nvPr/>
        </p:nvSpPr>
        <p:spPr>
          <a:xfrm>
            <a:off x="361204" y="6779821"/>
            <a:ext cx="400583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latin typeface="Helvetica Neue"/>
                <a:ea typeface="Helvetica Neue"/>
                <a:cs typeface="Helvetica Neue"/>
                <a:sym typeface="Helvetica Neue"/>
              </a:defRPr>
            </a:pPr>
            <a:r>
              <a:rPr>
                <a:latin typeface="Helvetica Light"/>
                <a:ea typeface="Helvetica Light"/>
                <a:cs typeface="Helvetica Light"/>
                <a:sym typeface="Helvetica Light"/>
              </a:rPr>
              <a:t>Zdroj:</a:t>
            </a:r>
            <a:r>
              <a:t> </a:t>
            </a:r>
            <a:r>
              <a:rPr u="sng">
                <a:latin typeface="Helvetica Light"/>
                <a:ea typeface="Helvetica Light"/>
                <a:cs typeface="Helvetica Light"/>
                <a:sym typeface="Helvetica Light"/>
                <a:hlinkClick r:id="rId4"/>
              </a:rPr>
              <a:t>http://nahlizenidokn.cuzk.cz</a:t>
            </a:r>
          </a:p>
        </p:txBody>
      </p:sp>
      <p:sp>
        <p:nvSpPr>
          <p:cNvPr id="860" name="Shape 860"/>
          <p:cNvSpPr/>
          <p:nvPr/>
        </p:nvSpPr>
        <p:spPr>
          <a:xfrm>
            <a:off x="6973672" y="6779821"/>
            <a:ext cx="4191001"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latin typeface="Helvetica Light"/>
                <a:ea typeface="Helvetica Light"/>
                <a:cs typeface="Helvetica Light"/>
                <a:sym typeface="Helvetica Light"/>
              </a:defRPr>
            </a:pPr>
            <a:r>
              <a:t>Zdroj: </a:t>
            </a:r>
            <a:r>
              <a:rPr u="sng">
                <a:hlinkClick r:id="rId5"/>
              </a:rPr>
              <a:t>https://www.google.cz/maps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2" name="Snímek obrazovky 2016-05-23 v 14.44.54.png"/>
          <p:cNvPicPr>
            <a:picLocks noChangeAspect="1"/>
          </p:cNvPicPr>
          <p:nvPr/>
        </p:nvPicPr>
        <p:blipFill>
          <a:blip r:embed="rId2">
            <a:extLst/>
          </a:blip>
          <a:stretch>
            <a:fillRect/>
          </a:stretch>
        </p:blipFill>
        <p:spPr>
          <a:xfrm>
            <a:off x="2600696" y="707514"/>
            <a:ext cx="7742712" cy="8122498"/>
          </a:xfrm>
          <a:prstGeom prst="rect">
            <a:avLst/>
          </a:prstGeom>
          <a:ln w="12700">
            <a:miter lim="400000"/>
          </a:ln>
        </p:spPr>
      </p:pic>
      <p:sp>
        <p:nvSpPr>
          <p:cNvPr id="863" name="Shape 863"/>
          <p:cNvSpPr/>
          <p:nvPr/>
        </p:nvSpPr>
        <p:spPr>
          <a:xfrm>
            <a:off x="2237020" y="9049173"/>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p:cNvSpPr>
          <p:nvPr>
            <p:ph type="body" idx="13"/>
          </p:nvPr>
        </p:nvSpPr>
        <p:spPr>
          <a:xfrm>
            <a:off x="3718718" y="3013075"/>
            <a:ext cx="7156451" cy="26781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340"/>
                </a:lnTo>
                <a:lnTo>
                  <a:pt x="6952" y="14340"/>
                </a:lnTo>
                <a:lnTo>
                  <a:pt x="0" y="21600"/>
                </a:lnTo>
                <a:lnTo>
                  <a:pt x="6952" y="0"/>
                </a:lnTo>
                <a:lnTo>
                  <a:pt x="21600" y="0"/>
                </a:lnTo>
                <a:close/>
              </a:path>
            </a:pathLst>
          </a:custGeom>
          <a:solidFill>
            <a:srgbClr val="EDD12E"/>
          </a:solidFill>
        </p:spPr>
        <p:txBody>
          <a:bodyPr/>
          <a:lstStyle/>
          <a:p>
            <a:pPr algn="ctr" defTabSz="814387">
              <a:defRPr sz="1800">
                <a:latin typeface="Helvetica"/>
                <a:ea typeface="Helvetica"/>
                <a:cs typeface="Helvetica"/>
                <a:sym typeface="Helvetica"/>
              </a:defRPr>
            </a:pPr>
            <a:endParaRPr dirty="0"/>
          </a:p>
        </p:txBody>
      </p:sp>
      <p:sp>
        <p:nvSpPr>
          <p:cNvPr id="866" name="Shape 866"/>
          <p:cNvSpPr>
            <a:spLocks noGrp="1"/>
          </p:cNvSpPr>
          <p:nvPr>
            <p:ph type="body" idx="14"/>
          </p:nvPr>
        </p:nvSpPr>
        <p:spPr>
          <a:xfrm>
            <a:off x="3718718" y="4774803"/>
            <a:ext cx="7156451" cy="177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6952" y="21600"/>
                </a:lnTo>
                <a:lnTo>
                  <a:pt x="0" y="10935"/>
                </a:lnTo>
                <a:lnTo>
                  <a:pt x="6952" y="0"/>
                </a:lnTo>
                <a:lnTo>
                  <a:pt x="21600" y="0"/>
                </a:lnTo>
                <a:close/>
              </a:path>
            </a:pathLst>
          </a:custGeom>
          <a:solidFill>
            <a:srgbClr val="FCB700"/>
          </a:solidFill>
        </p:spPr>
        <p:txBody>
          <a:bodyPr/>
          <a:lstStyle/>
          <a:p>
            <a:pPr algn="ctr" defTabSz="814387">
              <a:lnSpc>
                <a:spcPct val="90000"/>
              </a:lnSpc>
              <a:defRPr sz="2400">
                <a:latin typeface="Arial"/>
                <a:ea typeface="Arial"/>
                <a:cs typeface="Arial"/>
                <a:sym typeface="Arial"/>
              </a:defRPr>
            </a:pPr>
            <a:endParaRPr dirty="0"/>
          </a:p>
        </p:txBody>
      </p:sp>
      <p:sp>
        <p:nvSpPr>
          <p:cNvPr id="867" name="Shape 867"/>
          <p:cNvSpPr>
            <a:spLocks noGrp="1"/>
          </p:cNvSpPr>
          <p:nvPr>
            <p:ph type="body" idx="15"/>
          </p:nvPr>
        </p:nvSpPr>
        <p:spPr>
          <a:xfrm>
            <a:off x="3718718" y="5640387"/>
            <a:ext cx="7156451" cy="2670176"/>
          </a:xfrm>
          <a:custGeom>
            <a:avLst/>
            <a:gdLst/>
            <a:ahLst/>
            <a:cxnLst>
              <a:cxn ang="0">
                <a:pos x="wd2" y="hd2"/>
              </a:cxn>
              <a:cxn ang="5400000">
                <a:pos x="wd2" y="hd2"/>
              </a:cxn>
              <a:cxn ang="10800000">
                <a:pos x="wd2" y="hd2"/>
              </a:cxn>
              <a:cxn ang="16200000">
                <a:pos x="wd2" y="hd2"/>
              </a:cxn>
            </a:cxnLst>
            <a:rect l="0" t="0" r="r" b="b"/>
            <a:pathLst>
              <a:path w="21600" h="21600" extrusionOk="0">
                <a:moveTo>
                  <a:pt x="21600" y="7102"/>
                </a:moveTo>
                <a:lnTo>
                  <a:pt x="21600" y="21600"/>
                </a:lnTo>
                <a:lnTo>
                  <a:pt x="6952" y="21600"/>
                </a:lnTo>
                <a:lnTo>
                  <a:pt x="0" y="0"/>
                </a:lnTo>
                <a:lnTo>
                  <a:pt x="6952" y="7102"/>
                </a:lnTo>
                <a:lnTo>
                  <a:pt x="21600" y="7102"/>
                </a:lnTo>
                <a:close/>
              </a:path>
            </a:pathLst>
          </a:custGeom>
          <a:solidFill>
            <a:srgbClr val="A6CD4F"/>
          </a:solidFill>
        </p:spPr>
        <p:txBody>
          <a:bodyPr/>
          <a:lstStyle/>
          <a:p>
            <a:pPr algn="ctr" defTabSz="814387">
              <a:lnSpc>
                <a:spcPct val="90000"/>
              </a:lnSpc>
              <a:defRPr sz="2400">
                <a:latin typeface="Arial"/>
                <a:ea typeface="Arial"/>
                <a:cs typeface="Arial"/>
                <a:sym typeface="Arial"/>
              </a:defRPr>
            </a:pPr>
            <a:endParaRPr dirty="0"/>
          </a:p>
        </p:txBody>
      </p:sp>
      <p:sp>
        <p:nvSpPr>
          <p:cNvPr id="868" name="Shape 868"/>
          <p:cNvSpPr>
            <a:spLocks noGrp="1"/>
          </p:cNvSpPr>
          <p:nvPr>
            <p:ph type="body" idx="16"/>
          </p:nvPr>
        </p:nvSpPr>
        <p:spPr>
          <a:xfrm>
            <a:off x="2161381" y="4135437"/>
            <a:ext cx="3113088" cy="3111501"/>
          </a:xfrm>
          <a:prstGeom prst="ellipse">
            <a:avLst/>
          </a:prstGeom>
          <a:ln w="25400">
            <a:solidFill>
              <a:schemeClr val="tx1"/>
            </a:solidFill>
          </a:ln>
        </p:spPr>
        <p:txBody>
          <a:bodyPr/>
          <a:lstStyle>
            <a:lvl1pPr>
              <a:defRPr>
                <a:latin typeface="Helvetica Light"/>
                <a:ea typeface="Helvetica Light"/>
                <a:cs typeface="Helvetica Light"/>
                <a:sym typeface="Helvetica Light"/>
              </a:defRPr>
            </a:lvl1pPr>
          </a:lstStyle>
          <a:p>
            <a:r>
              <a:rPr dirty="0"/>
              <a:t>13,95 x 7,3 m</a:t>
            </a:r>
          </a:p>
        </p:txBody>
      </p:sp>
      <p:sp>
        <p:nvSpPr>
          <p:cNvPr id="869" name="Shape 869"/>
          <p:cNvSpPr>
            <a:spLocks noGrp="1"/>
          </p:cNvSpPr>
          <p:nvPr>
            <p:ph type="body" idx="17"/>
          </p:nvPr>
        </p:nvSpPr>
        <p:spPr>
          <a:xfrm>
            <a:off x="5434806" y="3715543"/>
            <a:ext cx="5437189" cy="368301"/>
          </a:xfrm>
          <a:prstGeom prst="rect">
            <a:avLst/>
          </a:prstGeom>
        </p:spPr>
        <p:txBody>
          <a:bodyPr/>
          <a:lstStyle>
            <a:lvl1pPr>
              <a:defRPr>
                <a:latin typeface="Helvetica Light"/>
                <a:ea typeface="Helvetica Light"/>
                <a:cs typeface="Helvetica Light"/>
                <a:sym typeface="Helvetica Light"/>
              </a:defRPr>
            </a:lvl1pPr>
          </a:lstStyle>
          <a:p>
            <a:r>
              <a:rPr dirty="0"/>
              <a:t>8,35 m</a:t>
            </a:r>
          </a:p>
        </p:txBody>
      </p:sp>
      <p:sp>
        <p:nvSpPr>
          <p:cNvPr id="870" name="Shape 870"/>
          <p:cNvSpPr>
            <a:spLocks noGrp="1"/>
          </p:cNvSpPr>
          <p:nvPr>
            <p:ph type="body" idx="18"/>
          </p:nvPr>
        </p:nvSpPr>
        <p:spPr>
          <a:xfrm>
            <a:off x="5437980" y="5479653"/>
            <a:ext cx="5437189" cy="368301"/>
          </a:xfrm>
          <a:prstGeom prst="rect">
            <a:avLst/>
          </a:prstGeom>
        </p:spPr>
        <p:txBody>
          <a:bodyPr/>
          <a:lstStyle>
            <a:lvl1pPr>
              <a:defRPr>
                <a:latin typeface="Helvetica Light"/>
                <a:ea typeface="Helvetica Light"/>
                <a:cs typeface="Helvetica Light"/>
                <a:sym typeface="Helvetica Light"/>
              </a:defRPr>
            </a:lvl1pPr>
          </a:lstStyle>
          <a:p>
            <a:r>
              <a:rPr dirty="0" smtClean="0"/>
              <a:t>48,53°</a:t>
            </a:r>
            <a:endParaRPr dirty="0"/>
          </a:p>
        </p:txBody>
      </p:sp>
      <p:sp>
        <p:nvSpPr>
          <p:cNvPr id="871" name="Shape 871"/>
          <p:cNvSpPr>
            <a:spLocks noGrp="1"/>
          </p:cNvSpPr>
          <p:nvPr>
            <p:ph type="body" idx="19"/>
          </p:nvPr>
        </p:nvSpPr>
        <p:spPr>
          <a:xfrm>
            <a:off x="5437980" y="7273925"/>
            <a:ext cx="5437189" cy="368301"/>
          </a:xfrm>
          <a:prstGeom prst="rect">
            <a:avLst/>
          </a:prstGeom>
        </p:spPr>
        <p:txBody>
          <a:bodyPr/>
          <a:lstStyle>
            <a:lvl1pPr>
              <a:defRPr>
                <a:latin typeface="Helvetica Light"/>
                <a:ea typeface="Helvetica Light"/>
                <a:cs typeface="Helvetica Light"/>
                <a:sym typeface="Helvetica Light"/>
              </a:defRPr>
            </a:lvl1pPr>
          </a:lstStyle>
          <a:p>
            <a:r>
              <a:t>částečně podsklepeno</a:t>
            </a:r>
          </a:p>
        </p:txBody>
      </p:sp>
      <p:sp>
        <p:nvSpPr>
          <p:cNvPr id="872" name="Shape 872"/>
          <p:cNvSpPr/>
          <p:nvPr/>
        </p:nvSpPr>
        <p:spPr>
          <a:xfrm>
            <a:off x="342106" y="619687"/>
            <a:ext cx="8470901" cy="7727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rPr dirty="0"/>
              <a:t>Popis </a:t>
            </a:r>
            <a:r>
              <a:rPr lang="cs-CZ" dirty="0" smtClean="0"/>
              <a:t>objektu</a:t>
            </a:r>
            <a:endParaRPr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 name="Shape 874"/>
          <p:cNvSpPr/>
          <p:nvPr/>
        </p:nvSpPr>
        <p:spPr>
          <a:xfrm>
            <a:off x="290710" y="470850"/>
            <a:ext cx="7316350" cy="8550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Dispoziční řešení 1. </a:t>
            </a:r>
            <a:r>
              <a:rPr dirty="0"/>
              <a:t>NP a 2.NP</a:t>
            </a:r>
          </a:p>
        </p:txBody>
      </p:sp>
      <p:pic>
        <p:nvPicPr>
          <p:cNvPr id="875" name="Snímek obrazovky 2016-05-26 v 13.59.54.png"/>
          <p:cNvPicPr>
            <a:picLocks noChangeAspect="1"/>
          </p:cNvPicPr>
          <p:nvPr/>
        </p:nvPicPr>
        <p:blipFill>
          <a:blip r:embed="rId2">
            <a:extLst/>
          </a:blip>
          <a:srcRect l="3702" t="1762" r="1111" b="486"/>
          <a:stretch>
            <a:fillRect/>
          </a:stretch>
        </p:blipFill>
        <p:spPr>
          <a:xfrm>
            <a:off x="290710" y="1786780"/>
            <a:ext cx="5692182" cy="7328745"/>
          </a:xfrm>
          <a:prstGeom prst="rect">
            <a:avLst/>
          </a:prstGeom>
          <a:ln w="12700">
            <a:miter lim="400000"/>
          </a:ln>
        </p:spPr>
      </p:pic>
      <p:sp>
        <p:nvSpPr>
          <p:cNvPr id="876" name="Shape 876"/>
          <p:cNvSpPr/>
          <p:nvPr/>
        </p:nvSpPr>
        <p:spPr>
          <a:xfrm>
            <a:off x="1900046" y="9182100"/>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pic>
        <p:nvPicPr>
          <p:cNvPr id="877" name="Snímek obrazovky 2016-05-26 v 14.00.21.png"/>
          <p:cNvPicPr>
            <a:picLocks noChangeAspect="1"/>
          </p:cNvPicPr>
          <p:nvPr/>
        </p:nvPicPr>
        <p:blipFill>
          <a:blip r:embed="rId3">
            <a:extLst/>
          </a:blip>
          <a:srcRect l="26130" t="1559" b="1559"/>
          <a:stretch>
            <a:fillRect/>
          </a:stretch>
        </p:blipFill>
        <p:spPr>
          <a:xfrm>
            <a:off x="7554714" y="1788368"/>
            <a:ext cx="4843830" cy="732552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Shape 879"/>
          <p:cNvSpPr/>
          <p:nvPr/>
        </p:nvSpPr>
        <p:spPr>
          <a:xfrm>
            <a:off x="785359" y="581942"/>
            <a:ext cx="8470901" cy="750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spcBef>
                <a:spcPts val="0"/>
              </a:spcBef>
              <a:defRPr sz="4000">
                <a:latin typeface="Helvetica"/>
                <a:ea typeface="Helvetica"/>
                <a:cs typeface="Helvetica"/>
                <a:sym typeface="Helvetica"/>
              </a:defRPr>
            </a:lvl1pPr>
          </a:lstStyle>
          <a:p>
            <a:r>
              <a:t>Pohledy</a:t>
            </a:r>
          </a:p>
        </p:txBody>
      </p:sp>
      <p:sp>
        <p:nvSpPr>
          <p:cNvPr id="880" name="Shape 880"/>
          <p:cNvSpPr/>
          <p:nvPr/>
        </p:nvSpPr>
        <p:spPr>
          <a:xfrm>
            <a:off x="785359" y="8777796"/>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pic>
        <p:nvPicPr>
          <p:cNvPr id="881" name="Snímek obrazovky 2016-06-01 v 13.43.37.png"/>
          <p:cNvPicPr>
            <a:picLocks noChangeAspect="1"/>
          </p:cNvPicPr>
          <p:nvPr/>
        </p:nvPicPr>
        <p:blipFill>
          <a:blip r:embed="rId2">
            <a:extLst/>
          </a:blip>
          <a:srcRect l="7741" r="5039" b="2363"/>
          <a:stretch>
            <a:fillRect/>
          </a:stretch>
        </p:blipFill>
        <p:spPr>
          <a:xfrm>
            <a:off x="785359" y="2997306"/>
            <a:ext cx="6012242" cy="5411533"/>
          </a:xfrm>
          <a:prstGeom prst="rect">
            <a:avLst/>
          </a:prstGeom>
          <a:ln w="12700">
            <a:miter lim="400000"/>
          </a:ln>
        </p:spPr>
      </p:pic>
      <p:pic>
        <p:nvPicPr>
          <p:cNvPr id="882" name="Snímek obrazovky 2016-06-01 v 13.51.55.png"/>
          <p:cNvPicPr>
            <a:picLocks noChangeAspect="1"/>
          </p:cNvPicPr>
          <p:nvPr/>
        </p:nvPicPr>
        <p:blipFill>
          <a:blip r:embed="rId3">
            <a:extLst/>
          </a:blip>
          <a:srcRect l="1171" t="4597" r="3824" b="2990"/>
          <a:stretch>
            <a:fillRect/>
          </a:stretch>
        </p:blipFill>
        <p:spPr>
          <a:xfrm>
            <a:off x="7193406" y="2997336"/>
            <a:ext cx="5403875" cy="5411503"/>
          </a:xfrm>
          <a:prstGeom prst="rect">
            <a:avLst/>
          </a:prstGeom>
          <a:ln w="12700">
            <a:miter lim="400000"/>
          </a:ln>
        </p:spPr>
      </p:pic>
      <p:sp>
        <p:nvSpPr>
          <p:cNvPr id="883" name="Shape 883"/>
          <p:cNvSpPr/>
          <p:nvPr/>
        </p:nvSpPr>
        <p:spPr>
          <a:xfrm>
            <a:off x="785359" y="2158448"/>
            <a:ext cx="137922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Východní</a:t>
            </a:r>
          </a:p>
        </p:txBody>
      </p:sp>
      <p:sp>
        <p:nvSpPr>
          <p:cNvPr id="884" name="Shape 884"/>
          <p:cNvSpPr/>
          <p:nvPr/>
        </p:nvSpPr>
        <p:spPr>
          <a:xfrm>
            <a:off x="7193406" y="8777796"/>
            <a:ext cx="159156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Light"/>
                <a:ea typeface="Helvetica Light"/>
                <a:cs typeface="Helvetica Light"/>
                <a:sym typeface="Helvetica Light"/>
              </a:defRPr>
            </a:lvl1pPr>
          </a:lstStyle>
          <a:p>
            <a:r>
              <a:t>Zdroj: Vlastní</a:t>
            </a:r>
          </a:p>
        </p:txBody>
      </p:sp>
      <p:sp>
        <p:nvSpPr>
          <p:cNvPr id="885" name="Shape 885"/>
          <p:cNvSpPr/>
          <p:nvPr/>
        </p:nvSpPr>
        <p:spPr>
          <a:xfrm>
            <a:off x="7299579" y="2393399"/>
            <a:ext cx="124907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Light"/>
                <a:ea typeface="Helvetica Light"/>
                <a:cs typeface="Helvetica Light"/>
                <a:sym typeface="Helvetica Light"/>
              </a:defRPr>
            </a:lvl1pPr>
          </a:lstStyle>
          <a:p>
            <a:r>
              <a:t>Západní</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85888D"/>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74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5888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85888D"/>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74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5888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90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108</TotalTime>
  <Words>488</Words>
  <Application>Microsoft Macintosh PowerPoint</Application>
  <PresentationFormat>Vlastní</PresentationFormat>
  <Paragraphs>111</Paragraphs>
  <Slides>25</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25</vt:i4>
      </vt:variant>
    </vt:vector>
  </HeadingPairs>
  <TitlesOfParts>
    <vt:vector size="36" baseType="lpstr">
      <vt:lpstr>Arial</vt:lpstr>
      <vt:lpstr>Calibri</vt:lpstr>
      <vt:lpstr>Gill Sans</vt:lpstr>
      <vt:lpstr>Helvetica</vt:lpstr>
      <vt:lpstr>Helvetica Light</vt:lpstr>
      <vt:lpstr>Helvetica Neue</vt:lpstr>
      <vt:lpstr>Helvetica Neue Light</vt:lpstr>
      <vt:lpstr>Helvetica Neue Medium</vt:lpstr>
      <vt:lpstr>Helvetica Neue UltraLight</vt:lpstr>
      <vt:lpstr>Zapf Dingbats</vt:lpstr>
      <vt:lpstr>White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cp:lastModifiedBy>Uživatel Microsoft Office</cp:lastModifiedBy>
  <cp:revision>12</cp:revision>
  <dcterms:modified xsi:type="dcterms:W3CDTF">2016-06-08T20:31:09Z</dcterms:modified>
</cp:coreProperties>
</file>