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6" r:id="rId13"/>
    <p:sldId id="267" r:id="rId14"/>
    <p:sldId id="264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17E3B1F-C933-4E5C-AE96-6BA95575DB21}" type="datetimeFigureOut">
              <a:rPr lang="cs-CZ" smtClean="0"/>
              <a:pPr/>
              <a:t>08.06.2016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A31D57-602E-4B14-A4C9-C828BB6282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1500174"/>
            <a:ext cx="7406640" cy="1472184"/>
          </a:xfrm>
        </p:spPr>
        <p:txBody>
          <a:bodyPr/>
          <a:lstStyle/>
          <a:p>
            <a:r>
              <a:rPr lang="cs-CZ" dirty="0" smtClean="0"/>
              <a:t>Bakalářská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4429132"/>
            <a:ext cx="7572428" cy="1752600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Student: Filip Musil 12577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Vedoucí bakalářské práce: Ing. Pavlína Charvátová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Oponent: Ing. Andrea Šandová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České Budějovice, červen 2016</a:t>
            </a:r>
          </a:p>
          <a:p>
            <a:endParaRPr lang="cs-CZ" dirty="0"/>
          </a:p>
        </p:txBody>
      </p:sp>
      <p:pic>
        <p:nvPicPr>
          <p:cNvPr id="4" name="Picture 2" descr="https://is.vstecb.cz/pics/design/56/b/logoty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124743" cy="1124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714480" y="50004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VYSOKÁ ŠKOLA TECHNICKÁ A EKONOMICKÁ V ČESKÝCH BUDĚJOVICÍCH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Stavební konstrukce objektu – Střešní konstrukce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636590" cy="3762388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1 - Skládaná střešní krytina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2 - Střešní lať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40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3 - Vzduchová mezera tvořená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kontralatěmi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40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4 - Pojistná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hydroizolace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5 - 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epelná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izolace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180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6 - Parotěsná folie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7 - Dřevěný záklop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25mm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8 - Krokve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160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9 - Systémový vrut kotvící tepelnou izolaci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357298"/>
            <a:ext cx="3505202" cy="375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1142976" y="5286388"/>
            <a:ext cx="7572428" cy="150019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Požadavek na součinitel prostupu tepla (ČSN 730540-2) 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Posouzený programem TEPLO 2014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Požadavek: U,N =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0,20(0,16)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Vypočtená hodnota: U =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0,090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Energetické posouzení objektu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VYHODNOCENÍ VÝSLEDKŮ POSOUZENÍ PODLE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TNI 730329 (2009) 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posouzení programem Energie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2015 LT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Průměrný součinitel prostupu tepla budovy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U,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0,35 W/(m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.K)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U,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0,20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=&gt; Pasivní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Měrná potřeba tepla na vytápění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E,A,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 50 kWh/(m2.a)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E,A =  38 kWh/(m2.a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=&gt; NED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Měrná neobnovitelná primární energie 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PE,A,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=  60 kWh/(m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PE,A =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27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kWh/(m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=&gt; Pasivní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na 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 smtClean="0"/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Tepelné čerpadlo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2 617,26 Kč s DPH (měsíční náklady)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Kotel na dřevěné pelety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5 200,22 Kč s DPH (měsíční náklady)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Při porovnání nákladů na vytápění a přípravu TUV je ekonomický rozdíl téměř dvojnásobný ve prospěch tepelného čerpadla.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bakalářské práce byl splněn.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Otázky vedoucího práce: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Co by udělala s energetickou náročností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objektu instalace nuceného větrání s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rekuperací tepla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Otázky oponenta práce: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Jakou hodnotu SCOP bude mít v práci uvedené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tepelné čerpadlo? Zdůvodněte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volbu tepelného čerpadla, navrženého na 100%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tepelnou potřebu budovy. Proč je kombinace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TČ a doplňkového zdroje tepla výhodná? (tepelně-ekonomické kritérium)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85852" y="300037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Zájem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 nízkoenergetickou výstavbu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Aktuální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téma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Cílem bakalářské práce je studie nízkoenergetického zděného rodinného domu, který nabízí vysoký komfort bydlení s nízkými provozními,zejména energetickými náklady. Energetické výpočty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Výpočet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provozních nákladů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Hypotéza a použité metody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Návrh zděného rodinného domu v nízkoenergetickém standardu, vytvoření studie domu, výpočet provozních nákladů na provoz.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shromáždění informací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komparace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objektu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RD – 2 nadzemní podlaží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154,33 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1150 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Čtvercový tvar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Střecha sedlová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Dřevěný krov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Sklon 47°a 30°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Základy – prostý beton</a:t>
            </a: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Okna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plastová, trojsklo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U= 0,75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Střešní okna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Plastová, trojsklo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U= 0,91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řešení 1.NP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512527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řešení 2.NP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602140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Stavební konstrukce objektu – Obvodová stěna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333892"/>
          </a:xfrm>
        </p:spPr>
        <p:txBody>
          <a:bodyPr>
            <a:normAutofit fontScale="62500" lnSpcReduction="20000"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1 - Zdivo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Porothetm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40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Eko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DRYFIX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400 mm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2 - Lepidlo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1 mm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Rockwool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Frontrock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Max E - tepelná izolace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4 - Krycí hmota s výztužnou síťkou ze skelné tkaniny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3 mm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5 - Penetrační nátěr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6 - Strukturovaná omítka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13 mm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7 - Kotvící prvek tepelné izolace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24574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1142976" y="5429240"/>
            <a:ext cx="7572428" cy="14287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Požadavek na součinitel prostupu tepla (ČSN 730540-2) 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Posouzený programem TEPLO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2014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Požadavek: U,N =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0,25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Vypočtená hodnota: U =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0,146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Stavební konstrukce objektu – Podlaha na terénu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397670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1 - Laminátová plovoucí podlaha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16 mm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2 -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Kročejová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izolace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3 mm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3 - Betonová mazanina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40 mm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4 -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Rockwool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Steprock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HD - tepelná izolace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200 mm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5 - Živičný hydroizolační pás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6 - Železobetonová deska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150 mm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000240"/>
            <a:ext cx="2609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1071538" y="5500678"/>
            <a:ext cx="7572428" cy="13573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Požadavek na součinitel prostupu tepla (ČSN 730540-2) 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Posouzený programem TEPLO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2014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Požadavek: U,N =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0,30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Vypočtená hodnota: U =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0,198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307</TotalTime>
  <Words>592</Words>
  <Application>Microsoft Office PowerPoint</Application>
  <PresentationFormat>Předvádění na obrazovce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Bakalářská práce</vt:lpstr>
      <vt:lpstr>Motivace a důvody k řešení daného problému</vt:lpstr>
      <vt:lpstr>Cíl práce</vt:lpstr>
      <vt:lpstr>Hypotéza a použité metody práce</vt:lpstr>
      <vt:lpstr>Popis objektu</vt:lpstr>
      <vt:lpstr>Dispoziční řešení 1.NP</vt:lpstr>
      <vt:lpstr>Dispoziční řešení 2.NP</vt:lpstr>
      <vt:lpstr>Stavební konstrukce objektu – Obvodová stěna</vt:lpstr>
      <vt:lpstr>Stavební konstrukce objektu – Podlaha na terénu</vt:lpstr>
      <vt:lpstr>Stavební konstrukce objektu – Střešní konstrukce</vt:lpstr>
      <vt:lpstr>Energetické posouzení objektu</vt:lpstr>
      <vt:lpstr>Náklady na provoz</vt:lpstr>
      <vt:lpstr>Závěrečné shrnutí</vt:lpstr>
      <vt:lpstr>Otázky vedoucího a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Filip Musil</dc:creator>
  <cp:lastModifiedBy>Filip Musil</cp:lastModifiedBy>
  <cp:revision>16</cp:revision>
  <dcterms:created xsi:type="dcterms:W3CDTF">2016-06-07T06:28:53Z</dcterms:created>
  <dcterms:modified xsi:type="dcterms:W3CDTF">2016-06-08T18:58:48Z</dcterms:modified>
</cp:coreProperties>
</file>