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9" r:id="rId3"/>
    <p:sldId id="257" r:id="rId4"/>
    <p:sldId id="258" r:id="rId5"/>
    <p:sldId id="260" r:id="rId6"/>
    <p:sldId id="265" r:id="rId7"/>
    <p:sldId id="261" r:id="rId8"/>
    <p:sldId id="262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D19FB-0BDE-43F6-8768-793106201A9B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7D83B-28A5-4258-B00D-AC8A11831F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7D83B-28A5-4258-B00D-AC8A11831F70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978794-68E2-4C8E-95EB-7D92797C7415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93A0C2D-B15E-48B6-8F52-BA406FE03AB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0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Českobudějovické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mosty</a:t>
            </a:r>
            <a:endParaRPr lang="cs-CZ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Ondra\Desktop\BP\Foto mostů\P30602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9" y="1071546"/>
            <a:ext cx="4071966" cy="3053974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00034" y="4857760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Obhajoba bakalářské práce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1472" y="5500702"/>
            <a:ext cx="5715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Ondřej Martíšek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Červen 2016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28728" y="414338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autor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29600" cy="6072229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   </a:t>
            </a: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Vysvětlete pojem „Stupně vlivu prostředí pro beton dle EN 206-1“ ve vztahu k Vaší práci.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dle typu prostření se určuje kvalita betonu a krycí vrstva</a:t>
            </a:r>
          </a:p>
          <a:p>
            <a:pPr>
              <a:buFontTx/>
              <a:buChar char="-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nou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navrhovaná lávka – XC2 (mokré občas suché) beton C25/30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Cnom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– 20mm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35743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sz="5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1143000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Motivace a důvody k řešenému problému</a:t>
            </a:r>
            <a:endParaRPr lang="cs-CZ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/>
          </a:bodyPr>
          <a:lstStyle/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 Č. Budějovicích se nacházejí zajímavé mosty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Mostní stavitelství je vrcholem stavebnictví</a:t>
            </a:r>
          </a:p>
          <a:p>
            <a:endParaRPr 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Návrh lávky je výzvou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Cíl práce</a:t>
            </a:r>
            <a:endParaRPr lang="cs-CZ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</a:rPr>
              <a:t>			</a:t>
            </a:r>
            <a:r>
              <a:rPr lang="cs-CZ" sz="2400" u="sng" dirty="0" smtClean="0">
                <a:latin typeface="Arial" pitchFamily="34" charset="0"/>
              </a:rPr>
              <a:t>Teoretická část</a:t>
            </a:r>
          </a:p>
          <a:p>
            <a:r>
              <a:rPr lang="cs-CZ" sz="2400" dirty="0" smtClean="0">
                <a:latin typeface="Arial" pitchFamily="34" charset="0"/>
              </a:rPr>
              <a:t>Analýza mostů v Českých Budějovicích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</a:rPr>
              <a:t>Zaměření na deset mostů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</a:rPr>
              <a:t>			</a:t>
            </a:r>
            <a:r>
              <a:rPr lang="cs-CZ" sz="2400" u="sng" dirty="0" smtClean="0">
                <a:latin typeface="Arial" pitchFamily="34" charset="0"/>
              </a:rPr>
              <a:t>Praktická část</a:t>
            </a:r>
          </a:p>
          <a:p>
            <a:r>
              <a:rPr lang="cs-CZ" sz="2400" dirty="0" smtClean="0">
                <a:latin typeface="Arial" pitchFamily="34" charset="0"/>
              </a:rPr>
              <a:t>Návrh lávky na vybraném místě v Č. Budějovicích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</a:rPr>
              <a:t>						</a:t>
            </a:r>
          </a:p>
          <a:p>
            <a:endParaRPr lang="cs-CZ" sz="2400" dirty="0">
              <a:latin typeface="Arial" pitchFamily="34" charset="0"/>
            </a:endParaRPr>
          </a:p>
          <a:p>
            <a:endParaRPr lang="cs-CZ" sz="24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Výzkumné otázky</a:t>
            </a:r>
            <a:endParaRPr lang="cs-CZ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Otázka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č. 1 : Vrchní část stavby bude dostatečně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nadimenzovaná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 hlediska statické únosnosti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latin typeface="Arial" pitchFamily="34" charset="0"/>
                <a:cs typeface="Arial" pitchFamily="34" charset="0"/>
              </a:rPr>
              <a:t>Otázka č. 2 : Lávka bude splňovat platné normy ČSN 73 týkající se mostního stavitelství 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bude po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funkční stránce plnit svůj účel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latin typeface="Arial" pitchFamily="34" charset="0"/>
                <a:cs typeface="Arial" pitchFamily="34" charset="0"/>
              </a:rPr>
              <a:t>Otázka č. 3 : Z architektonického hlediska bude lávka budit dobrý estetický dojem.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Použité metody</a:t>
            </a:r>
            <a:endParaRPr lang="cs-CZ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57224" y="2428868"/>
            <a:ext cx="7772400" cy="29479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Průzkum a zaměření lokality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Studium odborné literatury a normy ČSN 73-62012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" descr="C:\Users\Ondra\Desktop\lávka 3D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28662" y="1428736"/>
            <a:ext cx="7715304" cy="4500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928670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Otázka č. 1 : Vrchní část stavby bude dostatečně </a:t>
            </a:r>
            <a:r>
              <a:rPr lang="cs-CZ" sz="2600" dirty="0" err="1" smtClean="0">
                <a:latin typeface="Arial" pitchFamily="34" charset="0"/>
                <a:cs typeface="Arial" pitchFamily="34" charset="0"/>
              </a:rPr>
              <a:t>nadimenzovaná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z hlediska statické únosnosti.</a:t>
            </a:r>
          </a:p>
          <a:p>
            <a:pPr algn="just"/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Otázka č. 2 : Lávka bude splňovat platné normy ČSN 73 týkající se mostního stavitelství a bude po funkční stránce plnit svůj účel.</a:t>
            </a:r>
          </a:p>
          <a:p>
            <a:pPr algn="just"/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Otázka č. 3 : Z architektonického hlediska bude lávka budit dobrý estetický dojem.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 descr="C:\Users\novot_000\Desktop\validation-symbo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340768"/>
            <a:ext cx="745160" cy="596128"/>
          </a:xfrm>
          <a:prstGeom prst="rect">
            <a:avLst/>
          </a:prstGeom>
          <a:noFill/>
        </p:spPr>
      </p:pic>
      <p:pic>
        <p:nvPicPr>
          <p:cNvPr id="5" name="Picture 2" descr="C:\Users\novot_000\Desktop\validation-symbo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140968"/>
            <a:ext cx="730070" cy="584056"/>
          </a:xfrm>
          <a:prstGeom prst="rect">
            <a:avLst/>
          </a:prstGeom>
          <a:noFill/>
        </p:spPr>
      </p:pic>
      <p:pic>
        <p:nvPicPr>
          <p:cNvPr id="6" name="Picture 2" descr="C:\Users\novot_000\Desktop\validation-symbo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509120"/>
            <a:ext cx="820080" cy="65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Shrnutí</a:t>
            </a:r>
            <a:endParaRPr lang="cs-CZ" sz="4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Rešerše nejzajímavějších mostů v Č.Budějovicích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Návrh lávky (statický i architektonický)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Cíl práce byl splněn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Odpovědi na otázky vedoucího a oponenta</a:t>
            </a:r>
            <a:endParaRPr lang="cs-CZ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572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Který z uvedených českobudějovických mostů považujete za nejdůležitější (z urbanistického hlediska) a který je dle vašeho názoru architektonicky nejhodnotnější a proč?</a:t>
            </a:r>
          </a:p>
          <a:p>
            <a:pPr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 obou případech Dlouhý most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nejvíce dopravně vytížený most v Č.Budějovicích</a:t>
            </a:r>
          </a:p>
          <a:p>
            <a:pPr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svou konstrukcí nejzajímavější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2111</TotalTime>
  <Words>275</Words>
  <Application>Microsoft Office PowerPoint</Application>
  <PresentationFormat>Předvádění na obrazovce (4:3)</PresentationFormat>
  <Paragraphs>60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Jmění</vt:lpstr>
      <vt:lpstr>Českobudějovické mosty</vt:lpstr>
      <vt:lpstr>   Motivace a důvody k řešenému problému</vt:lpstr>
      <vt:lpstr>Cíl práce</vt:lpstr>
      <vt:lpstr>Výzkumné otázky</vt:lpstr>
      <vt:lpstr>Použité metody</vt:lpstr>
      <vt:lpstr>Dosažené výsledky a přínos práce</vt:lpstr>
      <vt:lpstr>Snímek 7</vt:lpstr>
      <vt:lpstr>Shrnutí</vt:lpstr>
      <vt:lpstr>Odpovědi na otázky vedoucího a oponenta</vt:lpstr>
      <vt:lpstr>Snímek 10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Českobudějovické mosty</dc:title>
  <dc:creator>Ondra</dc:creator>
  <cp:lastModifiedBy>Ondra</cp:lastModifiedBy>
  <cp:revision>65</cp:revision>
  <dcterms:created xsi:type="dcterms:W3CDTF">2016-06-04T11:48:49Z</dcterms:created>
  <dcterms:modified xsi:type="dcterms:W3CDTF">2016-06-08T10:10:09Z</dcterms:modified>
</cp:coreProperties>
</file>